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notesSlides/notesSlide1.xml" ContentType="application/vnd.openxmlformats-officedocument.presentationml.notesSlide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56" r:id="rId2"/>
  </p:sldMasterIdLst>
  <p:notesMasterIdLst>
    <p:notesMasterId r:id="rId58"/>
  </p:notesMasterIdLst>
  <p:sldIdLst>
    <p:sldId id="256" r:id="rId3"/>
    <p:sldId id="257" r:id="rId4"/>
    <p:sldId id="265" r:id="rId5"/>
    <p:sldId id="258" r:id="rId6"/>
    <p:sldId id="259" r:id="rId7"/>
    <p:sldId id="262" r:id="rId8"/>
    <p:sldId id="275" r:id="rId9"/>
    <p:sldId id="276" r:id="rId10"/>
    <p:sldId id="277" r:id="rId11"/>
    <p:sldId id="264" r:id="rId12"/>
    <p:sldId id="278" r:id="rId13"/>
    <p:sldId id="279" r:id="rId14"/>
    <p:sldId id="280" r:id="rId15"/>
    <p:sldId id="281" r:id="rId16"/>
    <p:sldId id="295" r:id="rId17"/>
    <p:sldId id="284" r:id="rId18"/>
    <p:sldId id="285" r:id="rId19"/>
    <p:sldId id="282" r:id="rId20"/>
    <p:sldId id="309" r:id="rId21"/>
    <p:sldId id="283" r:id="rId22"/>
    <p:sldId id="291" r:id="rId23"/>
    <p:sldId id="289" r:id="rId24"/>
    <p:sldId id="314" r:id="rId25"/>
    <p:sldId id="290" r:id="rId26"/>
    <p:sldId id="286" r:id="rId27"/>
    <p:sldId id="312" r:id="rId28"/>
    <p:sldId id="317" r:id="rId29"/>
    <p:sldId id="313" r:id="rId30"/>
    <p:sldId id="287" r:id="rId31"/>
    <p:sldId id="293" r:id="rId32"/>
    <p:sldId id="294" r:id="rId33"/>
    <p:sldId id="288" r:id="rId34"/>
    <p:sldId id="298" r:id="rId35"/>
    <p:sldId id="296" r:id="rId36"/>
    <p:sldId id="315" r:id="rId37"/>
    <p:sldId id="316" r:id="rId38"/>
    <p:sldId id="297" r:id="rId39"/>
    <p:sldId id="302" r:id="rId40"/>
    <p:sldId id="303" r:id="rId41"/>
    <p:sldId id="304" r:id="rId42"/>
    <p:sldId id="308" r:id="rId43"/>
    <p:sldId id="305" r:id="rId44"/>
    <p:sldId id="306" r:id="rId45"/>
    <p:sldId id="310" r:id="rId46"/>
    <p:sldId id="307" r:id="rId47"/>
    <p:sldId id="311" r:id="rId48"/>
    <p:sldId id="263" r:id="rId49"/>
    <p:sldId id="274" r:id="rId50"/>
    <p:sldId id="266" r:id="rId51"/>
    <p:sldId id="267" r:id="rId52"/>
    <p:sldId id="268" r:id="rId53"/>
    <p:sldId id="273" r:id="rId54"/>
    <p:sldId id="270" r:id="rId55"/>
    <p:sldId id="271" r:id="rId56"/>
    <p:sldId id="27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01" autoAdjust="0"/>
  </p:normalViewPr>
  <p:slideViewPr>
    <p:cSldViewPr snapToGrid="0">
      <p:cViewPr>
        <p:scale>
          <a:sx n="75" d="100"/>
          <a:sy n="75" d="100"/>
        </p:scale>
        <p:origin x="9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12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70 5561 0 0,'-2'-2'313'0'0,"0"-1"0"0"0,1 1-1 0 0,-1-1 1 0 0,1 1 0 0 0,0-1 0 0 0,0 0 0 0 0,0 0-1 0 0,0 0 1 0 0,0 1 0 0 0,1-1 0 0 0,-1-3-1 0 0,1 3 53 0 0,-1 0 0 0 0,1 0 0 0 0,-1 0-1 0 0,0 1 1 0 0,0-1 0 0 0,0 0 0 0 0,0 1 0 0 0,0-1-1 0 0,-1 1 1 0 0,-2-5 0 0 0,7 15-87 0 0,0 0 1 0 0,0 0-1 0 0,-1 0 0 0 0,0 0 1 0 0,2 17-1 0 0,-1-6-138 0 0,4 40 62 0 0,-7-55-281 0 0,0 0 0 0 0,0 0 0 0 0,-1 0 0 0 0,1 0-1 0 0,-1 0 1 0 0,0 0 0 0 0,0 0 0 0 0,-1 0 0 0 0,1 0 0 0 0,-1-1 0 0 0,0 1 0 0 0,-3 6 0 0 0,4-10-25 0 0,1 0-1 0 0,0 1 0 0 0,-1-1 1 0 0,1 0-1 0 0,-1 1 1 0 0,1-1-1 0 0,0 0 1 0 0,-1 1-1 0 0,1-1 1 0 0,-1 0-1 0 0,1 0 0 0 0,0 0 1 0 0,-1 1-1 0 0,1-1 1 0 0,-1 0-1 0 0,1 0 1 0 0,-1 0-1 0 0,1 0 1 0 0,-1 0-1 0 0,1 0 0 0 0,-1 0 1 0 0,1 0-1 0 0,-1 0 1 0 0,1 0-1 0 0,-1 0 1 0 0,1 0-1 0 0,-1 0 1 0 0,1 0-1 0 0,-1-1 0 0 0,1 1 1 0 0,-1 0-1 0 0,1 0 1 0 0,0 0-1 0 0,-1-1 1 0 0,1 1-1 0 0,-1 0 1 0 0,1-1-1 0 0,0 1 0 0 0,-1 0 1 0 0,1-1-1 0 0,0 1 1 0 0,-1 0-1 0 0,1-1 1 0 0,0 1-1 0 0,0-1 1 0 0,-1 1-1 0 0,1 0 0 0 0,0-1 1 0 0,0 1-1 0 0,0-1 1 0 0,-1 1-1 0 0,1-1 1 0 0,0 1-1 0 0,0-1 1 0 0,0 1-1 0 0,0-1 0 0 0,-1-2-319 0 0,0 0-1 0 0,0 1 0 0 0,0-1 1 0 0,0 0-1 0 0,0 0 0 0 0,1 0 0 0 0,-1 0 1 0 0,1-5-1 0 0,3-1-2304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36 157 6337 0 0,'-2'-1'257'0'0,"0"1"-1"0"0,1-1 1 0 0,-1 0-1 0 0,0 1 1 0 0,0-1-1 0 0,0 0 1 0 0,0 0-1 0 0,1 0 1 0 0,-1-1-1 0 0,1 1 1 0 0,-1 0-1 0 0,0 0 1 0 0,1-1-1 0 0,0 1 1 0 0,-1-1-1 0 0,1 1 1 0 0,0-1-1 0 0,0 0 1 0 0,0 0-1 0 0,0 1 1 0 0,0-1 0 0 0,0 0-1 0 0,1 0 1 0 0,-1-2-1 0 0,0 1-163 0 0,2 0 0 0 0,-1 1 0 0 0,0-1-1 0 0,0 0 1 0 0,1 1 0 0 0,0-1 0 0 0,-1 1 0 0 0,1-1-1 0 0,0 1 1 0 0,0-1 0 0 0,1 1 0 0 0,-1 0 0 0 0,0 0 0 0 0,1-1-1 0 0,-1 1 1 0 0,1 0 0 0 0,0 0 0 0 0,3-3 0 0 0,5-3-72 0 0,0-1-1 0 0,0 2 1 0 0,0 0 0 0 0,1 0 0 0 0,0 1 0 0 0,0 0-1 0 0,1 1 1 0 0,14-5 0 0 0,-21 8-25 0 0,1 1 1 0 0,-1 0-1 0 0,1 0 1 0 0,0 0-1 0 0,0 0 0 0 0,-1 1 1 0 0,1 0-1 0 0,0 0 1 0 0,6 2-1 0 0,-9-2 4 0 0,0 1 0 0 0,0 0 0 0 0,0 0 0 0 0,0 0 0 0 0,0 0 0 0 0,-1 1 0 0 0,1-1 0 0 0,0 1 0 0 0,-1 0 0 0 0,1-1 0 0 0,-1 1 1 0 0,0 0-1 0 0,1 1 0 0 0,-1-1 0 0 0,0 0 0 0 0,0 1 0 0 0,3 4 0 0 0,-3-3 5 0 0,-1 1 0 0 0,1-1 0 0 0,-1 1 1 0 0,0 0-1 0 0,0-1 0 0 0,0 1 0 0 0,0 0 1 0 0,-1 0-1 0 0,0-1 0 0 0,0 1 0 0 0,0 0 0 0 0,-1 0 1 0 0,1-1-1 0 0,-1 1 0 0 0,0 0 0 0 0,-1-1 1 0 0,1 1-1 0 0,-1-1 0 0 0,0 1 0 0 0,-4 6 1 0 0,0 2 11 0 0,-2 0 1 0 0,0-1 0 0 0,0 0 0 0 0,-2 0 0 0 0,-13 15 0 0 0,20-25-94 0 0,1 1 0 0 0,-1-1 0 0 0,0 0 0 0 0,0 0 0 0 0,1 0 0 0 0,-1-1 0 0 0,0 1 0 0 0,-1-1 0 0 0,1 1 0 0 0,0-1 0 0 0,0 0 0 0 0,-1 0 0 0 0,1-1 0 0 0,0 1 0 0 0,-1-1 0 0 0,-4 1 0 0 0,6-1 30 0 0,1-1-1 0 0,-1 1 1 0 0,1 0-1 0 0,-1-1 1 0 0,1 1-1 0 0,0-1 1 0 0,-1 1-1 0 0,1-1 1 0 0,-1 0-1 0 0,1 0 1 0 0,0 0-1 0 0,0 0 1 0 0,-1 0-1 0 0,1 0 1 0 0,0 0-1 0 0,0 0 0 0 0,0 0 1 0 0,0 0-1 0 0,0-1 1 0 0,0 1-1 0 0,0 0 1 0 0,1-1-1 0 0,-1 1 1 0 0,0 0-1 0 0,1-1 1 0 0,-1 1-1 0 0,1-1 1 0 0,0 1-1 0 0,-1-1 1 0 0,1 1-1 0 0,0-1 1 0 0,0 0-1 0 0,0 1 1 0 0,0-1-1 0 0,0 1 1 0 0,0-1-1 0 0,1 1 1 0 0,-1-3-1 0 0,2-7-814 0 0,1 0 0 0 0,0 0 0 0 0,1 0-1 0 0,0 0 1 0 0,0 0 0 0 0,1 1 0 0 0,0-1 0 0 0,14-18-1 0 0,-16 24 565 0 0,9-13-2192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8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 5857 0 0,'-4'60'10272'0'0,"-7"0"-7041"0"0,5-29-2352 0 0,-4 45 0 0 0,0 13 92 0 0,6-68-853 0 0,2-1-1 0 0,0 1 1 0 0,0 0 0 0 0,2 0 0 0 0,4 37 0 0 0,-3-57-114 0 0,-1 0 1 0 0,0 0 0 0 0,0 0 0 0 0,0 0 0 0 0,0 1 0 0 0,1-1-1 0 0,-1 0 1 0 0,1 0 0 0 0,-1 0 0 0 0,1 0 0 0 0,-1 0-1 0 0,1 0 1 0 0,-1 0 0 0 0,1-1 0 0 0,0 1 0 0 0,-1 0 0 0 0,2 1-1 0 0,-1-2 0 0 0,-1 0-1 0 0,1 0 0 0 0,-1 0 0 0 0,1 0 0 0 0,-1 0 0 0 0,1 0 0 0 0,-1 0 0 0 0,0 0 1 0 0,1-1-1 0 0,-1 1 0 0 0,1 0 0 0 0,-1 0 0 0 0,1 0 0 0 0,-1 0 0 0 0,0-1 0 0 0,1 1 1 0 0,-1 0-1 0 0,1-1 0 0 0,-1 1 0 0 0,0 0 0 0 0,1-1 0 0 0,-1 1 0 0 0,0 0 0 0 0,0-1 1 0 0,1 1-1 0 0,-1 0 0 0 0,0-1 0 0 0,20-41 72 0 0,-16 33-104 0 0,41-105-93 0 0,-32 76 116 0 0,2 0 0 0 0,2 1 0 0 0,39-64 0 0 0,-56 100 6 0 0,0 0 0 0 0,1 1 0 0 0,-1-1-1 0 0,0 0 1 0 0,1 1 0 0 0,-1-1 0 0 0,1 1 0 0 0,-1-1-1 0 0,1 1 1 0 0,-1-1 0 0 0,1 1 0 0 0,-1-1 0 0 0,1 1-1 0 0,-1-1 1 0 0,1 1 0 0 0,0 0 0 0 0,-1-1 0 0 0,1 1-1 0 0,0 0 1 0 0,-1 0 0 0 0,1-1 0 0 0,0 1 0 0 0,-1 0-1 0 0,1 0 1 0 0,0 0 0 0 0,0 0 0 0 0,-1 0-1 0 0,1 0 1 0 0,1 0 0 0 0,-1 1 1 0 0,0 0 0 0 0,0-1 0 0 0,0 1 1 0 0,0 0-1 0 0,0 0 0 0 0,0 0 0 0 0,0 0 0 0 0,0 0 0 0 0,-1 0 0 0 0,1 0 0 0 0,0 1 0 0 0,0-1 1 0 0,-1 0-1 0 0,1 3 0 0 0,4 9 30 0 0,-1 1 0 0 0,4 21 0 0 0,-5-23 11 0 0,1 8 114 0 0,2-1 1 0 0,0 0-1 0 0,16 34 1 0 0,-20-49-306 0 0,1 1 0 0 0,0 0 1 0 0,0-1-1 0 0,1 1 0 0 0,-1-1 1 0 0,1 0-1 0 0,0 0 1 0 0,6 5-1 0 0,-7-8-234 0 0,-1 1-1 0 0,1-1 0 0 0,-1 0 1 0 0,1 1-1 0 0,-1-1 1 0 0,1 0-1 0 0,0-1 1 0 0,-1 1-1 0 0,1 0 1 0 0,0-1-1 0 0,0 0 1 0 0,0 1-1 0 0,0-1 1 0 0,-1 0-1 0 0,1-1 1 0 0,0 1-1 0 0,4-1 1 0 0,-4 0-397 0 0,-1 0 1 0 0,1 0-1 0 0,-1 0 1 0 0,1-1 0 0 0,-1 1-1 0 0,1 0 1 0 0,-1-1-1 0 0,0 0 1 0 0,0 0 0 0 0,0 0-1 0 0,0 0 1 0 0,0 0-1 0 0,2-3 1 0 0,4-9-2782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4.8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45 130 4953 0 0,'8'-48'462'0'0,"-6"42"-302"0"0,-1 0 0 0 0,1 1 0 0 0,-1-1 0 0 0,-1 0 0 0 0,1 0 0 0 0,-1 0 0 0 0,0 0 0 0 0,0 0 0 0 0,0 0 0 0 0,-1 0 0 0 0,-2-7 0 0 0,3 13-131 0 0,0-1 1 0 0,0 1 0 0 0,0 0-1 0 0,0 0 1 0 0,0 0-1 0 0,0 0 1 0 0,0-1-1 0 0,0 1 1 0 0,0 0 0 0 0,0 0-1 0 0,0 0 1 0 0,0 0-1 0 0,0 0 1 0 0,-1 0-1 0 0,1-1 1 0 0,0 1-1 0 0,0 0 1 0 0,0 0 0 0 0,0 0-1 0 0,0 0 1 0 0,0 0-1 0 0,0 0 1 0 0,-1 0-1 0 0,1 0 1 0 0,0-1 0 0 0,0 1-1 0 0,0 0 1 0 0,0 0-1 0 0,0 0 1 0 0,-1 0-1 0 0,1 0 1 0 0,0 0 0 0 0,0 0-1 0 0,0 0 1 0 0,0 0-1 0 0,0 0 1 0 0,-1 0-1 0 0,1 0 1 0 0,0 0-1 0 0,0 0 1 0 0,0 0 0 0 0,0 0-1 0 0,0 0 1 0 0,-1 0-1 0 0,1 0 1 0 0,0 1-1 0 0,0-1 1 0 0,0 0 0 0 0,0 0-1 0 0,0 0 1 0 0,-1 0-1 0 0,1 0 1 0 0,0 0-1 0 0,0 0 1 0 0,0 1 0 0 0,-7 11 852 0 0,-4 16-6 0 0,-1 35-140 0 0,3 1 0 0 0,3 0 1 0 0,2 93-1 0 0,4-113-630 0 0,19 1015 1140 0 0,7-814-864 0 0,-18-198-173 0 0,3 0 0 0 0,2-1 0 0 0,20 49-1 0 0,-30-86-165 0 0,2 0 0 0 0,-1 0-1 0 0,12 15 1 0 0,-14-21-19 0 0,0-1 0 0 0,1 1 0 0 0,-1 0 1 0 0,0-1-1 0 0,1 1 0 0 0,0-1 0 0 0,0 0 0 0 0,0 0 0 0 0,0 0 0 0 0,0 0 0 0 0,0-1 0 0 0,0 1 0 0 0,7 1 1 0 0,-8-2-10 0 0,0-1 1 0 0,0 0 0 0 0,0-1-1 0 0,0 1 1 0 0,0 0 0 0 0,0-1 0 0 0,0 1-1 0 0,0-1 1 0 0,0 1 0 0 0,0-1 0 0 0,0 0-1 0 0,0 0 1 0 0,0 0 0 0 0,-1 0-1 0 0,1 0 1 0 0,0 0 0 0 0,-1-1 0 0 0,1 1-1 0 0,-1 0 1 0 0,1-1 0 0 0,1-3 0 0 0,28-39 148 0 0,-25 33-153 0 0,17-21 33 0 0,-19 27-38 0 0,0 1-1 0 0,0 0 1 0 0,0 0 0 0 0,1 1-1 0 0,-1-1 1 0 0,1 1 0 0 0,9-5-1 0 0,-3 5 0 0 0,0 0 0 0 0,0 0 0 0 0,1 1 0 0 0,-1 0 0 0 0,0 1 0 0 0,1 1 0 0 0,-1-1 0 0 0,19 3-1 0 0,25-1 48 0 0,20-2 39 0 0,94 10-1 0 0,13 1 117 0 0,-17-18 35 0 0,205-35-1 0 0,-271 34-173 0 0,1 3 0 0 0,-1 6 0 0 0,1 3-1 0 0,133 22 1 0 0,-37 14-29 0 0,-137-24-30 0 0,1-3-1 0 0,0-3 1 0 0,105 4-1 0 0,17-15 41 0 0,244-15 82 0 0,216-62-165 0 0,-287 43 60 0 0,438 11 1 0 0,120-4-36 0 0,-310-49-153 0 0,-28 2 120 0 0,-106 39 70 0 0,-14 1 12 0 0,145-5 26 0 0,1 52 1 0 0,-406 14-607 0 0,-23-2-282 0 0,-157-21-114 0 0,26 2-2772 0 0,-18-8-2686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5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3 507 8290 0 0,'-1'-4'86'0'0,"0"0"0"0"0,1 0-1 0 0,0 0 1 0 0,0 0 0 0 0,0-1 0 0 0,1 1 0 0 0,-1 0 0 0 0,1 0 0 0 0,1-4 0 0 0,-1 7-73 0 0,0-1 0 0 0,0 1 0 0 0,0 0 0 0 0,0-1 1 0 0,0 1-1 0 0,0 0 0 0 0,0 0 0 0 0,1 0 0 0 0,-1 0 1 0 0,0 0-1 0 0,1 0 0 0 0,-1 0 0 0 0,1 0 0 0 0,-1 0 0 0 0,1 1 1 0 0,-1-1-1 0 0,1 0 0 0 0,0 1 0 0 0,-1 0 0 0 0,1-1 0 0 0,0 1 1 0 0,-1 0-1 0 0,1 0 0 0 0,0 0 0 0 0,1 0 0 0 0,359-29 1412 0 0,-3 0-288 0 0,633 20 1301 0 0,0 56-1198 0 0,-671-36-804 0 0,329-32 0 0 0,316-92 66 0 0,48 0-795 0 0,-577 93-5047 0 0,-370 18 5331 0 0,909-50 192 0 0,-816 33-150 0 0,515-53 201 0 0,-359 52-179 0 0,-239 20-55 0 0,-1 3-1 0 0,86 14 1 0 0,-102-7 0 0 0,-1 2 0 0 0,-1 3 0 0 0,72 29 0 0 0,-47-12-3 0 0,-32-13-10 0 0,89 48 1 0 0,-119-56 20 0 0,-17-10-5 0 0,-1 0 0 0 0,0 0 1 0 0,1 1-1 0 0,-1 0 0 0 0,0-1 0 0 0,0 1 0 0 0,0 0 1 0 0,0 1-1 0 0,0-1 0 0 0,-1 0 0 0 0,1 1 1 0 0,-1 0-1 0 0,1 0 0 0 0,-1-1 0 0 0,0 1 0 0 0,0 0 1 0 0,0 1-1 0 0,-1-1 0 0 0,1 0 0 0 0,1 5 1 0 0,-3-5 102 0 0,0 0 0 0 0,0 0 0 0 0,0 1 0 0 0,-1-1 0 0 0,1 0 0 0 0,-1 0 1 0 0,0 0-1 0 0,1 0 0 0 0,-1 0 0 0 0,-1 0 0 0 0,1 0 0 0 0,0-1 1 0 0,-3 5-1 0 0,-29 40 4630 0 0,20-28-4777 0 0,-70 92-329 0 0,79-103 234 0 0,6-6-240 0 0,13-9-986 0 0,19-20-3034 0 0,5-19-2402 0 0,-24 26 3448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30 4321 0 0,'-7'-3'742'0'0,"-1"0"-1"0"0,1 0 1 0 0,0-1 0 0 0,-12-8 0 0 0,21 11-561 0 0,0 1 0 0 0,0-1 0 0 0,0 0 0 0 0,0 1 0 0 0,0-1 0 0 0,1 1 0 0 0,-1 0 0 0 0,0 0 1 0 0,0 0-1 0 0,0 0 0 0 0,1 0 0 0 0,-1 0 0 0 0,4 2 0 0 0,-4-2-8 0 0,91 9 1728 0 0,137 33-1 0 0,-227-41-1846 0 0,1 0-1 0 0,-1 0 0 0 0,1 1 1 0 0,-1 0-1 0 0,1 0 1 0 0,-1 0-1 0 0,0 0 1 0 0,0 0-1 0 0,0 0 1 0 0,0 1-1 0 0,-1 0 0 0 0,1-1 1 0 0,-1 1-1 0 0,1 0 1 0 0,-1 0-1 0 0,0 1 1 0 0,0-1-1 0 0,-1 0 1 0 0,1 1-1 0 0,1 4 1 0 0,3 9 152 0 0,-1 0 0 0 0,-1 1 1 0 0,3 21-1 0 0,1 8-48 0 0,9 30 163 0 0,10 113 1 0 0,-11 79 30 0 0,2 12 7 0 0,15-67 124 0 0,-1-11-70 0 0,-22-130-216 0 0,-4-38 67 0 0,1 56 0 0 0,-7-90-252 0 0,1 2 22 0 0,-1 0 1 0 0,0 0-1 0 0,0 0 1 0 0,0 1-1 0 0,0-1 1 0 0,-1 0-1 0 0,1 0 1 0 0,-1 0-1 0 0,0 0 1 0 0,0 0-1 0 0,0 0 1 0 0,0 0-1 0 0,0-1 0 0 0,-1 1 1 0 0,1 0-1 0 0,-1-1 1 0 0,-3 5-1 0 0,-49 0 493 0 0,-22 25-379 0 0,-36 12-1814 0 0,92-40-1891 0 0,-1-7-4827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8786 0 0,'0'0'12'0'0,"-1"0"0"0"0,1 0 0 0 0,0 0 1 0 0,0 0-1 0 0,-1-1 0 0 0,1 1 0 0 0,0 0 0 0 0,0 0 1 0 0,-1 0-1 0 0,1 0 0 0 0,0 0 0 0 0,-1 0 0 0 0,1 0 0 0 0,0 0 1 0 0,0 0-1 0 0,-1 0 0 0 0,1 0 0 0 0,0 0 0 0 0,-1 0 1 0 0,1 0-1 0 0,0 1 0 0 0,0-1 0 0 0,-1 0 0 0 0,1 0 1 0 0,0 0-1 0 0,0 0 0 0 0,-1 0 0 0 0,1 0 0 0 0,0 1 0 0 0,0-1 1 0 0,0 0-1 0 0,-1 0 0 0 0,1 0 0 0 0,0 1 0 0 0,0-1 1 0 0,0 0-1 0 0,0 0 0 0 0,-1 1 0 0 0,1-1 0 0 0,0 0 0 0 0,0 0 1 0 0,0 1-1 0 0,-3 19 282 0 0,7 19 169 0 0,95 744 3082 0 0,-98-748-3326 0 0,-2-26-104 0 0,1-1 0 0 0,0 1 0 0 0,1 0 1 0 0,0 0-1 0 0,0-1 0 0 0,1 1 0 0 0,0-1 1 0 0,0 1-1 0 0,7 13 0 0 0,0-62 503 0 0,-3-15-682 0 0,12-91-16 0 0,-15 131 56 0 0,1 0 0 0 0,1 0-1 0 0,0 0 1 0 0,0 0 0 0 0,2 1 0 0 0,0 0-1 0 0,9-14 1 0 0,-15 25 19 0 0,1 1 0 0 0,-1-1-1 0 0,1 1 1 0 0,0 0 0 0 0,0 0-1 0 0,0 0 1 0 0,0 0 0 0 0,1 0-1 0 0,-1 0 1 0 0,0 0 0 0 0,1 1 0 0 0,-1-1-1 0 0,1 1 1 0 0,0 0 0 0 0,-1 0-1 0 0,1 0 1 0 0,0 0 0 0 0,5-1-1 0 0,-6 2 3 0 0,1 1 0 0 0,-1-1-1 0 0,1 0 1 0 0,-1 1-1 0 0,1 0 1 0 0,-1-1 0 0 0,1 1-1 0 0,-1 0 1 0 0,0 0-1 0 0,0 0 1 0 0,1 1-1 0 0,-1-1 1 0 0,0 1 0 0 0,0-1-1 0 0,0 1 1 0 0,0-1-1 0 0,0 1 1 0 0,-1 0-1 0 0,1 0 1 0 0,-1 0 0 0 0,3 4-1 0 0,10 17 8 0 0,-1 1-1 0 0,-2 0 1 0 0,0 1-1 0 0,-1 0 1 0 0,-2 1-1 0 0,10 52 1 0 0,-8-36-282 0 0,22 58 0 0 0,-12-66-2567 0 0,-19-32 2494 0 0,0-1 0 0 0,0 0-1 0 0,0 1 1 0 0,0-1 0 0 0,0 0 0 0 0,1 0 0 0 0,-1 0 0 0 0,1 0 0 0 0,-1 0-1 0 0,0 0 1 0 0,1 0 0 0 0,0 0 0 0 0,-1-1 0 0 0,1 1 0 0 0,-1-1 0 0 0,1 1-1 0 0,0-1 1 0 0,-1 1 0 0 0,1-1 0 0 0,2 0 0 0 0,3-3-2530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85 157 13227 0 0,'-3'3'79'0'0,"0"-1"0"0"0,0 1 0 0 0,0 0 0 0 0,0 0 0 0 0,0 0 0 0 0,1 0 0 0 0,-1 0 0 0 0,1 1 0 0 0,0-1 0 0 0,0 1 0 0 0,1 0 0 0 0,-1-1 0 0 0,1 1 0 0 0,-1 0 0 0 0,1 0 0 0 0,-1 6 0 0 0,2-8-43 0 0,0-1 1 0 0,0 1-1 0 0,-1 0 1 0 0,1 0-1 0 0,1 0 1 0 0,-1 0-1 0 0,0 0 1 0 0,0 0-1 0 0,1 0 1 0 0,-1-1-1 0 0,1 1 1 0 0,-1 0-1 0 0,1 0 0 0 0,0 0 1 0 0,0-1-1 0 0,0 1 1 0 0,0 0-1 0 0,0-1 1 0 0,0 1-1 0 0,0-1 1 0 0,0 1-1 0 0,1-1 1 0 0,-1 0-1 0 0,1 1 1 0 0,-1-1-1 0 0,1 0 1 0 0,-1 0-1 0 0,1 0 1 0 0,0 0-1 0 0,-1 0 1 0 0,1-1-1 0 0,0 1 1 0 0,0 0-1 0 0,0-1 0 0 0,-1 1 1 0 0,3-1-1 0 0,5 1-8 0 0,0 0 0 0 0,0 0-1 0 0,0-1 1 0 0,0-1 0 0 0,-1 0-1 0 0,1 0 1 0 0,0 0 0 0 0,-1-1-1 0 0,1-1 1 0 0,-1 1 0 0 0,13-6-1 0 0,9-6-139 0 0,47-30 1 0 0,-61 34 41 0 0,-7 4-45 0 0,1 0-1 0 0,-1-1 1 0 0,0 0 0 0 0,-1 0-1 0 0,0-1 1 0 0,0 0-1 0 0,7-10 1 0 0,-13 17 97 0 0,-1-1 1 0 0,0 0-1 0 0,1 0 1 0 0,-1 0-1 0 0,0 0 0 0 0,0-1 1 0 0,-1 1-1 0 0,1 0 1 0 0,0 0-1 0 0,-1 0 1 0 0,1-1-1 0 0,-1 1 0 0 0,0 0 1 0 0,1-1-1 0 0,-1 1 1 0 0,0 0-1 0 0,-1-1 0 0 0,1 1 1 0 0,0 0-1 0 0,-1 0 1 0 0,1-1-1 0 0,-1 1 0 0 0,0 0 1 0 0,1 0-1 0 0,-1 0 1 0 0,0 0-1 0 0,-1 0 0 0 0,1 0 1 0 0,0 0-1 0 0,0 0 1 0 0,-1 0-1 0 0,1 0 0 0 0,-1 1 1 0 0,0-1-1 0 0,0 0 1 0 0,1 1-1 0 0,-1 0 0 0 0,0-1 1 0 0,0 1-1 0 0,-4-2 1 0 0,-6-3 41 0 0,-1 0 1 0 0,0 1-1 0 0,0 0 0 0 0,-1 1 1 0 0,1 1-1 0 0,-1 0 1 0 0,0 0-1 0 0,0 2 0 0 0,0 0 1 0 0,0 0-1 0 0,0 1 1 0 0,0 1-1 0 0,1 0 0 0 0,-1 1 1 0 0,0 1-1 0 0,0 0 1 0 0,1 1-1 0 0,0 0 0 0 0,-26 12 1 0 0,33-12 23 0 0,0 1-1 0 0,0-1 1 0 0,0 1 0 0 0,0 0-1 0 0,1 1 1 0 0,0-1 0 0 0,0 1 0 0 0,0 0-1 0 0,1 0 1 0 0,0 1 0 0 0,0-1 0 0 0,0 1-1 0 0,1 0 1 0 0,0 0 0 0 0,0 0-1 0 0,1 0 1 0 0,0 1 0 0 0,0-1 0 0 0,1 0-1 0 0,0 1 1 0 0,0 0 0 0 0,1-1-1 0 0,0 1 1 0 0,0-1 0 0 0,1 1 0 0 0,0-1-1 0 0,0 1 1 0 0,3 8 0 0 0,-2-6 12 0 0,1 0 1 0 0,0-1-1 0 0,0 0 1 0 0,1 1-1 0 0,0-1 1 0 0,1 0-1 0 0,0-1 0 0 0,0 1 1 0 0,1-1-1 0 0,0 0 1 0 0,0-1-1 0 0,1 1 1 0 0,0-1-1 0 0,0 0 1 0 0,1-1-1 0 0,0 0 0 0 0,0 0 1 0 0,0-1-1 0 0,1 0 1 0 0,0 0-1 0 0,10 3 1 0 0,-5-4-648 0 0,0-1 0 0 0,0-1-1 0 0,0 0 1 0 0,1-1 0 0 0,-1 0 0 0 0,0-1 0 0 0,0-1 0 0 0,1 0 0 0 0,25-7 0 0 0,-22 4-307 0 0,-1-1 1 0 0,1-1-1 0 0,-1 0 0 0 0,0-2 1 0 0,0 0-1 0 0,-1-1 0 0 0,18-12 1 0 0,-15 6-2227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269 131 5025 0 0,'-1'-4'305'0'0,"1"1"-1"0"0,0 0 1 0 0,-1 0 0 0 0,1 0-1 0 0,0 0 1 0 0,1 0 0 0 0,-1-1 0 0 0,0 1-1 0 0,1 0 1 0 0,1-5 0 0 0,-1 6-197 0 0,0-1 1 0 0,0 1-1 0 0,0 0 1 0 0,-1 0-1 0 0,1-1 1 0 0,-1 1-1 0 0,0 0 1 0 0,0-1-1 0 0,0 1 1 0 0,0 0-1 0 0,0-1 1 0 0,0 1-1 0 0,-1 0 1 0 0,1-1-1 0 0,-1 1 1 0 0,1 0-1 0 0,-1 0 1 0 0,0-1-1 0 0,0 1 1 0 0,0 0-1 0 0,0 0 1 0 0,0 0-1 0 0,-1 0 1 0 0,-1-2-1 0 0,0 1 1 0 0,0 0 0 0 0,-1 0 0 0 0,0 0 1 0 0,1 1-1 0 0,-1-1 0 0 0,0 1 0 0 0,0 0 0 0 0,-1 0 0 0 0,1 0 0 0 0,0 0 1 0 0,-1 1-1 0 0,1 0 0 0 0,-1 0 0 0 0,1 0 0 0 0,-1 0 0 0 0,1 1 0 0 0,-1 0 0 0 0,0 0 1 0 0,1 0-1 0 0,-1 0 0 0 0,0 1 0 0 0,1 0 0 0 0,-1 0 0 0 0,1 0 0 0 0,-1 0 1 0 0,1 1-1 0 0,0 0 0 0 0,0 0 0 0 0,0 0 0 0 0,0 0 0 0 0,0 1 0 0 0,-5 4 1 0 0,-1 0 24 0 0,1 0 1 0 0,-1 1-1 0 0,2 0 1 0 0,-1 1 0 0 0,1 0-1 0 0,1 1 1 0 0,0-1 0 0 0,0 1-1 0 0,1 1 1 0 0,0-1 0 0 0,-6 16-1 0 0,7-12-71 0 0,2 0 0 0 0,-1 0 0 0 0,2 0-1 0 0,-1 0 1 0 0,2 0 0 0 0,0 0 0 0 0,1 1 0 0 0,0-1 0 0 0,1 0-1 0 0,4 17 1 0 0,-4-25-52 0 0,0 0 0 0 0,1 1 1 0 0,-1-1-1 0 0,1 0 0 0 0,1 0 0 0 0,0 0 0 0 0,-1 0 0 0 0,2-1 0 0 0,-1 1 0 0 0,1-1 0 0 0,0 0 0 0 0,0 0 0 0 0,0 0 0 0 0,0 0 1 0 0,1-1-1 0 0,0 1 0 0 0,0-1 0 0 0,0-1 0 0 0,1 1 0 0 0,-1-1 0 0 0,1 0 0 0 0,0 0 0 0 0,0 0 0 0 0,10 2 0 0 0,-11-3-10 0 0,1-1-1 0 0,0 0 0 0 0,0 0 1 0 0,0-1-1 0 0,0 1 1 0 0,0-1-1 0 0,1-1 0 0 0,-1 1 1 0 0,0-1-1 0 0,0 0 1 0 0,0 0-1 0 0,-1-1 0 0 0,1 0 1 0 0,0 0-1 0 0,7-4 0 0 0,-6 2-270 0 0,0 0-1 0 0,0-1 0 0 0,0 0 1 0 0,-1-1-1 0 0,0 1 1 0 0,0-1-1 0 0,-1-1 0 0 0,1 1 1 0 0,-1-1-1 0 0,5-9 0 0 0,-3 4-294 0 0,0-1 0 0 0,-1 0-1 0 0,-1-1 1 0 0,0 1-1 0 0,-1-1 1 0 0,0 0 0 0 0,-1 0-1 0 0,0-1 1 0 0,-2 1 0 0 0,1 0-1 0 0,-2-1 1 0 0,-1-21-1 0 0,-1 15 643 0 0,-1 1 0 0 0,-1 0 0 0 0,-1 0-1 0 0,-1 1 1 0 0,-11-23 1438 0 0,16 49-831 0 0,1 9 2 0 0,10 49 1115 0 0,20 73 0 0 0,-23-113-1684 0 0,2-1-1 0 0,0 0 1 0 0,1 0 0 0 0,2-1-1 0 0,0 0 1 0 0,16 21-1 0 0,-23-37-154 0 0,1 1 0 0 0,0-1 0 0 0,0-1 0 0 0,1 1 0 0 0,0-1 0 0 0,0-1 0 0 0,0 1 0 0 0,1-1-1 0 0,13 7 1 0 0,-18-11-183 0 0,0 0-1 0 0,0 0 0 0 0,0 0 0 0 0,0 0 0 0 0,0-1 0 0 0,0 1 1 0 0,0-1-1 0 0,1 0 0 0 0,-1 1 0 0 0,0-2 0 0 0,0 1 1 0 0,6-1-1 0 0,-6 0-216 0 0,0 0 0 0 0,0 0 0 0 0,0-1 1 0 0,0 1-1 0 0,0-1 0 0 0,0 0 0 0 0,-1 1 1 0 0,1-1-1 0 0,-1 0 0 0 0,1-1 0 0 0,-1 1 1 0 0,0 0-1 0 0,0-1 0 0 0,0 1 0 0 0,2-4 1 0 0,7-13-2655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 9162 0 0,'-1'-1'85'0'0,"1"1"-1"0"0,-1 0 1 0 0,1-1 0 0 0,-1 1 0 0 0,1 0-1 0 0,-1-1 1 0 0,0 1 0 0 0,1 0 0 0 0,-1-1-1 0 0,1 1 1 0 0,-1 0 0 0 0,0 0 0 0 0,1 0-1 0 0,-1 0 1 0 0,0 0 0 0 0,1-1 0 0 0,-1 1-1 0 0,0 0 1 0 0,1 1 0 0 0,-1-1 0 0 0,0 0-1 0 0,1 0 1 0 0,-1 0 0 0 0,1 0 0 0 0,-1 0-1 0 0,0 1 1 0 0,1-1 0 0 0,-1 0-1 0 0,1 0 1 0 0,-1 1 0 0 0,0-1 0 0 0,0 1-1 0 0,1 1-15 0 0,-1-1 0 0 0,1 0 0 0 0,0 1 0 0 0,0-1 0 0 0,-1 0 0 0 0,1 1 0 0 0,0-1 0 0 0,0 0 0 0 0,0 1 0 0 0,1-1 0 0 0,-1 0 0 0 0,0 1 0 0 0,0-1 1 0 0,1 2-1 0 0,20 47 545 0 0,6-3-153 0 0,-2 2-1 0 0,-3 1 0 0 0,-2 1 1 0 0,-2 1-1 0 0,19 90 0 0 0,-37-142-460 0 0,8 59-6 0 0,-8-56 19 0 0,0-1 0 0 0,1 1 0 0 0,-2 0 0 0 0,1 0 0 0 0,0-1 0 0 0,0 1 0 0 0,-1 0 0 0 0,1 0 0 0 0,-1-1 0 0 0,0 1 0 0 0,0 0 0 0 0,0-1 1 0 0,0 1-1 0 0,-1-1 0 0 0,1 0 0 0 0,-1 1 0 0 0,1-1 0 0 0,-4 3 0 0 0,5-4-9 0 0,-1-1 0 0 0,0 0 1 0 0,0 0-1 0 0,0 0 1 0 0,0 0-1 0 0,1 1 1 0 0,-1-1-1 0 0,0 0 1 0 0,0-1-1 0 0,0 1 1 0 0,1 0-1 0 0,-1 0 0 0 0,0 0 1 0 0,0 0-1 0 0,0-1 1 0 0,1 1-1 0 0,-1 0 1 0 0,0-1-1 0 0,0 1 1 0 0,1-1-1 0 0,-1 1 1 0 0,0 0-1 0 0,1-1 0 0 0,-1 0 1 0 0,0 1-1 0 0,1-1 1 0 0,-2 0-1 0 0,-19-22 19 0 0,17 18-16 0 0,-18-19 38 0 0,2 1-2 0 0,-1 0 0 0 0,-1 1 0 0 0,-46-33 1 0 0,66 53-36 0 0,0 1 0 0 0,0 0 1 0 0,0-1-1 0 0,-1 1 0 0 0,1 0 1 0 0,0 0-1 0 0,0 0 0 0 0,-1 1 1 0 0,1-1-1 0 0,-1 1 0 0 0,1-1 1 0 0,-1 1-1 0 0,1 0 0 0 0,-1 0 1 0 0,1 0-1 0 0,-1 0 0 0 0,1 0 1 0 0,-1 0-1 0 0,1 1 0 0 0,0 0 1 0 0,-1-1-1 0 0,-3 2 0 0 0,3 0 64 0 0,-1 1 0 0 0,1-1 0 0 0,0 1-1 0 0,-1-1 1 0 0,1 1 0 0 0,1 0-1 0 0,-1 0 1 0 0,0 1 0 0 0,1-1-1 0 0,-1 0 1 0 0,1 1 0 0 0,-3 5 0 0 0,0 1 141 0 0,1 1 1 0 0,0-1 0 0 0,1 1-1 0 0,0-1 1 0 0,1 1 0 0 0,0 0-1 0 0,0 0 1 0 0,1 0 0 0 0,1 19-1 0 0,1-20-91 0 0,1 1-1 0 0,0-1 1 0 0,0 0 0 0 0,1 0-1 0 0,0 0 1 0 0,1 0-1 0 0,0-1 1 0 0,1 1 0 0 0,0-1-1 0 0,0 0 1 0 0,9 10-1 0 0,-10-14-97 0 0,1 0 1 0 0,0 0-1 0 0,0-1 0 0 0,0 1 0 0 0,0-1 0 0 0,0 0 0 0 0,1-1 0 0 0,0 0 1 0 0,0 0-1 0 0,0 0 0 0 0,0 0 0 0 0,0-1 0 0 0,0 0 0 0 0,1 0 0 0 0,-1-1 1 0 0,1 0-1 0 0,0 0 0 0 0,11 0 0 0 0,0-2-89 0 0,-1 0 0 0 0,1-1 0 0 0,-1-1 0 0 0,1-1 0 0 0,-1-1 0 0 0,0 0 0 0 0,0-1 0 0 0,-1-1 0 0 0,0 0 0 0 0,16-10 0 0 0,-16 7-1260 0 0,-1 0 1 0 0,1-2-1 0 0,-2 1 1 0 0,0-2 0 0 0,20-21-1 0 0,-28 25-49 0 0,0 0 0 0 0,0 0 0 0 0,-1 0-1 0 0,0 0 1 0 0,0-1 0 0 0,3-12 0 0 0,-4 7-1379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5 215 8522 0 0,'0'0'175'0'0,"-1"1"0"0"0,1-1 1 0 0,0 1-1 0 0,-1-1 0 0 0,1 1 0 0 0,-1 0 1 0 0,1-1-1 0 0,0 1 0 0 0,-1 0 1 0 0,1-1-1 0 0,0 1 0 0 0,0 0 0 0 0,0-1 1 0 0,0 1-1 0 0,-1 0 0 0 0,1 0 0 0 0,0-1 1 0 0,0 1-1 0 0,0 0 0 0 0,0-1 1 0 0,1 1-1 0 0,-1 0 0 0 0,0 0 0 0 0,0-1 1 0 0,0 1-1 0 0,0 0 0 0 0,1-1 0 0 0,-1 1 1 0 0,0 0-1 0 0,1-1 0 0 0,-1 1 1 0 0,1 0-1 0 0,-1-1 0 0 0,0 1 0 0 0,1-1 1 0 0,0 1-1 0 0,-1-1 0 0 0,1 1 0 0 0,-1-1 1 0 0,1 0-1 0 0,0 1 0 0 0,1 1 4 0 0,0 0 0 0 0,1-1 0 0 0,-1 0 0 0 0,0 1-1 0 0,0-1 1 0 0,1 0 0 0 0,-1 0 0 0 0,1 0 0 0 0,-1-1 0 0 0,4 2-1 0 0,7-2-71 0 0,1 0-1 0 0,-1-1 0 0 0,0-1 0 0 0,0 0 1 0 0,0 0-1 0 0,0-1 0 0 0,0-1 0 0 0,-1 0 0 0 0,0-1 1 0 0,1-1-1 0 0,-2 1 0 0 0,15-10 0 0 0,-14 7-372 0 0,-1 0 0 0 0,1 0-1 0 0,-1-1 1 0 0,-1-1 0 0 0,0 0-1 0 0,0-1 1 0 0,-1 1 0 0 0,0-2-1 0 0,-1 1 1 0 0,0-1 0 0 0,8-16-1 0 0,-15 26 175 0 0,0 0 0 0 0,-1 0 0 0 0,1 1 0 0 0,0-1 0 0 0,0 0-1 0 0,-1 0 1 0 0,1 0 0 0 0,-1 0 0 0 0,0 0 0 0 0,0 0-1 0 0,1 0 1 0 0,-1 0 0 0 0,0 0 0 0 0,-1 0 0 0 0,1 0 0 0 0,0 0-1 0 0,-1 0 1 0 0,1 0 0 0 0,-1 0 0 0 0,1 0 0 0 0,-3-3 0 0 0,2 3 43 0 0,-1 0 1 0 0,0 0 0 0 0,1 1 0 0 0,-1-1 0 0 0,0 1 0 0 0,0-1 0 0 0,0 1-1 0 0,0 0 1 0 0,0 0 0 0 0,0 0 0 0 0,-1 0 0 0 0,1 0 0 0 0,0 0 0 0 0,-1 1-1 0 0,-3-1 1 0 0,-4-1 62 0 0,-1 1 0 0 0,1 1 0 0 0,-1 0 0 0 0,1 1 0 0 0,-1 0-1 0 0,1 0 1 0 0,-12 3 0 0 0,12-1 186 0 0,1 0 0 0 0,1 0-1 0 0,-1 1 1 0 0,0 0 0 0 0,1 0 0 0 0,0 1 0 0 0,0 0-1 0 0,0 1 1 0 0,1-1 0 0 0,-1 2 0 0 0,1-1-1 0 0,1 1 1 0 0,-1 0 0 0 0,1 0 0 0 0,1 1-1 0 0,-1-1 1 0 0,1 1 0 0 0,1 1 0 0 0,-1-1-1 0 0,1 1 1 0 0,1-1 0 0 0,0 1 0 0 0,0 0-1 0 0,0 0 1 0 0,1 1 0 0 0,1-1 0 0 0,0 0 0 0 0,0 1-1 0 0,0-1 1 0 0,1 1 0 0 0,1-1 0 0 0,0 1-1 0 0,0-1 1 0 0,1 0 0 0 0,0 1 0 0 0,0-1-1 0 0,8 16 1 0 0,-5-14-97 0 0,0 0 1 0 0,1 0-1 0 0,1-1 0 0 0,-1 0 0 0 0,2 0 0 0 0,-1 0 1 0 0,2-1-1 0 0,-1 0 0 0 0,1-1 0 0 0,0 0 0 0 0,1 0 1 0 0,0-1-1 0 0,0-1 0 0 0,16 9 0 0 0,-18-11-108 0 0,1 0-1 0 0,0-1 1 0 0,0 1-1 0 0,0-2 1 0 0,0 1-1 0 0,0-1 1 0 0,0-1 0 0 0,1 0-1 0 0,-1 0 1 0 0,1-1-1 0 0,-1 0 1 0 0,0-1-1 0 0,1 1 1 0 0,-1-2-1 0 0,0 0 1 0 0,1 0-1 0 0,-1 0 1 0 0,0-1 0 0 0,11-6-1 0 0,-14 6-382 0 0,0-1 0 0 0,0 0 0 0 0,-1 0-1 0 0,0 0 1 0 0,0-1 0 0 0,0 1 0 0 0,-1-1 0 0 0,1 0 0 0 0,6-11-1 0 0,-6 8-979 0 0,0 0 0 0 0,-1-1 0 0 0,0 0 0 0 0,0 0-1 0 0,-1 0 1 0 0,0 0 0 0 0,0 0 0 0 0,-1-1 0 0 0,-1 1-1 0 0,2-17 1 0 0,-3 8-1102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8922 0 0,'-1'1'277'0'0,"0"0"0"0"0,0 0 1 0 0,1 0-1 0 0,-1 0 0 0 0,0 0 0 0 0,1 0 1 0 0,-1 0-1 0 0,1 1 0 0 0,-1-1 1 0 0,1 0-1 0 0,-1 0 0 0 0,1 0 0 0 0,0 1 1 0 0,0-1-1 0 0,0 0 0 0 0,-1 0 0 0 0,1 0 1 0 0,0 1-1 0 0,1-1 0 0 0,-1 0 0 0 0,0 0 1 0 0,0 1-1 0 0,1 1 0 0 0,8 35 1481 0 0,-7-31-1252 0 0,83 324 1965 0 0,-83-322-2453 0 0,-1-3-50 0 0,0 0-1 0 0,1-1 1 0 0,0 1-1 0 0,0 0 1 0 0,0 0-1 0 0,1-1 1 0 0,5 9 0 0 0,-12-59-1063 0 0,-7-41 335 0 0,5 58 776 0 0,2-1-1 0 0,1 0 1 0 0,2 0-1 0 0,0 0 1 0 0,2 0-1 0 0,6-39 1 0 0,-7 65 33 0 0,1 0 0 0 0,-1 0 0 0 0,1 0 0 0 0,0 0 0 0 0,-1 1-1 0 0,1-1 1 0 0,1 0 0 0 0,-1 1 0 0 0,0-1 0 0 0,0 1 0 0 0,1-1 0 0 0,0 1 0 0 0,-1-1 0 0 0,1 1 0 0 0,0 0 0 0 0,0 0 0 0 0,0 0-1 0 0,1 0 1 0 0,-1 0 0 0 0,0 1 0 0 0,1-1 0 0 0,-1 1 0 0 0,1-1 0 0 0,-1 1 0 0 0,1 0 0 0 0,0 0 0 0 0,-1 0 0 0 0,1 0 0 0 0,0 1 0 0 0,0-1-1 0 0,0 1 1 0 0,0-1 0 0 0,-1 1 0 0 0,1 0 0 0 0,0 0 0 0 0,0 1 0 0 0,0-1 0 0 0,0 0 0 0 0,0 1 0 0 0,4 1 0 0 0,17 3-551 0 0,116 22 1403 0 0,-94-20-4722 0 0,1-1-5132 0 0,-32-4 3254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40 4153 0 0,'-9'-4'1012'0'0,"7"3"-763"0"0,0 0-1 0 0,-1 0 1 0 0,1-1-1 0 0,0 1 1 0 0,0 0-1 0 0,0-1 1 0 0,0 1 0 0 0,1-1-1 0 0,-1 0 1 0 0,0 0-1 0 0,1 1 1 0 0,-3-5-1 0 0,3 5-198 0 0,1 0 0 0 0,0 1 0 0 0,-1-1-1 0 0,1 0 1 0 0,-1 0 0 0 0,1 1 0 0 0,-1-1-1 0 0,0 1 1 0 0,1-1 0 0 0,-1 0 0 0 0,0 1-1 0 0,1-1 1 0 0,-1 1 0 0 0,0-1 0 0 0,1 1-1 0 0,-1 0 1 0 0,0-1 0 0 0,0 1-1 0 0,0 0 1 0 0,0-1 0 0 0,1 1 0 0 0,-1 0-1 0 0,0 0 1 0 0,0 0 0 0 0,0 0 0 0 0,0 0-1 0 0,0 0 1 0 0,1 0 0 0 0,-1 0 0 0 0,-1 0-1 0 0,0 1 9 0 0,1 0-1 0 0,0 0 1 0 0,0 0-1 0 0,-1 1 1 0 0,1-1-1 0 0,0 0 0 0 0,0 0 1 0 0,0 1-1 0 0,0-1 1 0 0,0 1-1 0 0,0-1 1 0 0,1 0-1 0 0,-1 1 1 0 0,0 2-1 0 0,-2 4 99 0 0,0 1 0 0 0,1 0 1 0 0,0 0-1 0 0,1 0 0 0 0,-1 9 0 0 0,2-9-52 0 0,0 11 179 0 0,1 0-1 0 0,3 25 1 0 0,-3-40-244 0 0,0 0-1 0 0,0-1 1 0 0,1 1 0 0 0,-1 0-1 0 0,1-1 1 0 0,0 1 0 0 0,0-1 0 0 0,0 1-1 0 0,1-1 1 0 0,0 0 0 0 0,0 0-1 0 0,0 0 1 0 0,0 0 0 0 0,6 5 0 0 0,-7-7-35 0 0,0-1 0 0 0,0 0 0 0 0,0 0 0 0 0,0 1 0 0 0,1-1 0 0 0,-1 0 0 0 0,0-1 1 0 0,0 1-1 0 0,1 0 0 0 0,-1-1 0 0 0,0 1 0 0 0,1-1 0 0 0,-1 0 0 0 0,0 0 0 0 0,1 0 1 0 0,-1 0-1 0 0,1 0 0 0 0,-1 0 0 0 0,0 0 0 0 0,1-1 0 0 0,-1 0 0 0 0,0 1 1 0 0,1-1-1 0 0,-1 0 0 0 0,0 0 0 0 0,0 0 0 0 0,0 0 0 0 0,0-1 0 0 0,0 1 0 0 0,0 0 1 0 0,0-1-1 0 0,0 1 0 0 0,-1-1 0 0 0,1 0 0 0 0,0 0 0 0 0,-1 0 0 0 0,0 1 0 0 0,2-4 1 0 0,2-1-35 0 0,-1 0-1 0 0,-1 0 1 0 0,1-1 0 0 0,-1 1 0 0 0,0-1 0 0 0,0 1 0 0 0,-1-1 0 0 0,0 0 0 0 0,0 0 0 0 0,0 0 0 0 0,0-12-1 0 0,-2 14-21 0 0,0 0-1 0 0,-1 0 1 0 0,1 0-1 0 0,-1 0 1 0 0,0 0-1 0 0,-1 0 1 0 0,1 0-1 0 0,-1 1 1 0 0,0-1-1 0 0,0 0 0 0 0,-3-5 1 0 0,-3 0 219 0 0,1 0 1 0 0,-2 0-1 0 0,-11-10 0 0 0,40 36 158 0 0,0 0-1 0 0,1-2 1 0 0,0 0 0 0 0,38 17-1 0 0,-58-31-401 0 0,-1 1 0 0 0,0-1 0 0 0,1 0 0 0 0,-1 1 0 0 0,0-1 0 0 0,1 0 0 0 0,-1 0 1 0 0,1 1-1 0 0,-1-1 0 0 0,1 0 0 0 0,-1 0 0 0 0,0 1 0 0 0,1-1 0 0 0,-1 0 0 0 0,1 0 0 0 0,-1 0 0 0 0,1 0 0 0 0,-1 0 0 0 0,1 0 0 0 0,-1 0 0 0 0,1 0 0 0 0,-1 0 0 0 0,1 0 0 0 0,-1 0 0 0 0,1 0 0 0 0,-1 0 0 0 0,1 0 0 0 0,-1 0 1 0 0,1-1-1 0 0,-1 1 0 0 0,1 0 0 0 0,-1 0 0 0 0,1-1 0 0 0,-1 1 0 0 0,0 0 0 0 0,1 0 0 0 0,-1-1 0 0 0,1 1 0 0 0,-1-1 0 0 0,1 0 0 0 0,-2-21-6578 0 0,-1 9 5451 0 0,1 4-1337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3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45 224 3441 0 0,'1'-58'1553'0'0,"0"21"-1058"0"0,-1 1 1 0 0,-6-46-1 0 0,6 82-461 0 0,0-1 1 0 0,0 1-1 0 0,0 0 1 0 0,0-1-1 0 0,0 1 1 0 0,0-1-1 0 0,0 1 1 0 0,0-1-1 0 0,0 1 0 0 0,0 0 1 0 0,0-1-1 0 0,0 1 1 0 0,-1-1-1 0 0,1 1 1 0 0,0 0-1 0 0,0-1 0 0 0,0 1 1 0 0,-1 0-1 0 0,1-1 1 0 0,0 1-1 0 0,0 0 1 0 0,-1-1-1 0 0,1 1 1 0 0,0 0-1 0 0,-1-1 0 0 0,1 1 1 0 0,0 0-1 0 0,-1 0 1 0 0,0-1-1 0 0,-5 11 780 0 0,-2 20 149 0 0,0 66 31 0 0,4 1-1 0 0,12 140 1 0 0,0-11-434 0 0,-25 330 472 0 0,12-446-913 0 0,3 424 499 0 0,4-267-231 0 0,3-171 55 0 0,23 132 1 0 0,-10-97-234 0 0,34 215 379 0 0,-38-267-428 0 0,7 64 47 0 0,-19-125-178 0 0,-2 0 0 0 0,0 0 0 0 0,-1 0 0 0 0,-1 0 0 0 0,-7 33 0 0 0,4-36 497 0 0,-3-6-3930 0 0,8-9 3190 0 0,-1 1 0 0 0,0-1-1 0 0,1 0 1 0 0,-1 0 0 0 0,1 0 0 0 0,-1 0-1 0 0,0 0 1 0 0,1 0 0 0 0,-1 0 0 0 0,1 0-1 0 0,-1 0 1 0 0,0 0 0 0 0,1 0 0 0 0,-1 0-1 0 0,1 0 1 0 0,-1-1 0 0 0,1 1 0 0 0,-1 0-1 0 0,1 0 1 0 0,-1-1 0 0 0,1 1 0 0 0,-1 0 0 0 0,-5-9-3643 0 0,6 8 3643 0 0,0 0 0 0 0,-4-9-3034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5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7 161 9658 0 0,'-5'-6'200'0'0,"4"10"-142"0"0,1-3-56 0 0,1 0 0 0 0,-1 0-1 0 0,1 0 1 0 0,-1 0 0 0 0,1 1 0 0 0,0-1-1 0 0,0 0 1 0 0,-1 0 0 0 0,1 0-1 0 0,0 0 1 0 0,0 0 0 0 0,0-1 0 0 0,0 1-1 0 0,1 1 1 0 0,7 3 58 0 0,1-1 0 0 0,0 0 0 0 0,-1 0 0 0 0,1-1 0 0 0,0 0 0 0 0,1-1 0 0 0,19 2 0 0 0,78-2 330 0 0,-69-2-341 0 0,496-37 319 0 0,-5-45-336 0 0,-423 64-7 0 0,120-14 850 0 0,401-4-1 0 0,230 87-126 0 0,-709-34-666 0 0,791 64 511 0 0,-382-77 518 0 0,486 26 592 0 0,-917-18-1639 0 0,673 30 110 0 0,-247-85 212 0 0,-134 7-151 0 0,-56 16-48 0 0,241-16 42 0 0,-456 26-98 0 0,289 18 0 0 0,-390-1-81 0 0,1 1 0 0 0,-2 3 0 0 0,62 21 0 0 0,-35-2 368 0 0,-71-31-271 0 0,0 0 0 0 0,0 0 0 0 0,0 0 1 0 0,0 0-1 0 0,-1 0 0 0 0,1-1 0 0 0,0 1 1 0 0,-1 0-1 0 0,1-1 0 0 0,-1 0 0 0 0,0 1 0 0 0,1-1 1 0 0,-1 0-1 0 0,1-2 0 0 0,10-9 245 0 0,-11 12-378 0 0,1 0-1 0 0,-1 0 1 0 0,1 1-1 0 0,0-1 1 0 0,-1 0-1 0 0,1 1 1 0 0,0-1-1 0 0,0 1 1 0 0,-1 0-1 0 0,1 0 1 0 0,0-1-1 0 0,0 1 1 0 0,0 0-1 0 0,2 1 1 0 0,-3-1-12 0 0,0 1 1 0 0,0 0 0 0 0,0-1-1 0 0,-1 1 1 0 0,1 0 0 0 0,0-1-1 0 0,-1 1 1 0 0,1 0-1 0 0,-1 0 1 0 0,1 0 0 0 0,-1-1-1 0 0,1 1 1 0 0,-1 0 0 0 0,1 0-1 0 0,-1 0 1 0 0,0 0 0 0 0,0 0-1 0 0,1 0 1 0 0,-1 0-1 0 0,0 0 1 0 0,0 0 0 0 0,0 0-1 0 0,0 0 1 0 0,0 0 0 0 0,0 0-1 0 0,0 0 1 0 0,-1 0 0 0 0,1 0-1 0 0,0 0 1 0 0,-1 1-1 0 0,0 11 10 0 0,1 0 0 0 0,0 0 0 0 0,1 1-1 0 0,0-1 1 0 0,1 0 0 0 0,0 0 0 0 0,1-1-1 0 0,6 18 1 0 0,-6-22-11 0 0,34 183 16 0 0,-36-184-17 0 0,14 106-56 0 0,13 73-210 0 0,-5-44 135 0 0,7 198 0 0 0,-33 284-100 0 0,-3-460 209 0 0,9 188 235 0 0,-3 68 154 0 0,-4-336-338 0 0,-20 580 886 0 0,27-433-774 0 0,-1 120-219 0 0,-4-289 119 0 0,-17 333 285 0 0,-16 225-270 0 0,58-193 12 0 0,-15-316-60 0 0,-7-95 8 0 0,21 404 16 0 0,-23-329-55 0 0,-3-1 0 0 0,-27 148-1 0 0,-2-24-144 0 0,-5 227 0 0 0,35-397 151 0 0,4 312-371 0 0,1-45 275 0 0,-1-32-361 0 0,-3 58 231 0 0,-2-253 139 0 0,13 140 0 0 0,29 83 63 0 0,-36-295 33 0 0,11 122-61 0 0,-12-112 41 0 0,-2-1 0 0 0,0 1-1 0 0,-1-1 1 0 0,-6 27-1 0 0,-8-4-636 0 0,15-41 252 0 0,-1 0 1 0 0,1 0 0 0 0,-1 0-1 0 0,0 0 1 0 0,0 0 0 0 0,0-1 0 0 0,0 1-1 0 0,0-1 1 0 0,-1 1 0 0 0,1-1 0 0 0,-1 0-1 0 0,-2 2 1 0 0,-24-39-13818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9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7346 0 0,'-6'-4'382'0'0,"13"5"146"0"0,16 9 143 0 0,-20-7-660 0 0,0 0 0 0 0,1 1-1 0 0,-1-1 1 0 0,-1 0-1 0 0,1 1 1 0 0,0 0 0 0 0,-1 0-1 0 0,0 0 1 0 0,0 0 0 0 0,0 0-1 0 0,0 0 1 0 0,-1 0 0 0 0,1 1-1 0 0,-1-1 1 0 0,0 0 0 0 0,0 9-1 0 0,0 2 74 0 0,-2 1-1 0 0,0-1 0 0 0,-5 26 0 0 0,4-25-26 0 0,0 0 0 0 0,-1 30-1 0 0,26 126 392 0 0,0 11-55 0 0,22 269 1494 0 0,-20-249-1615 0 0,-18-139-128 0 0,2 0 81 0 0,-4 0-1 0 0,-3 94 0 0 0,-5-112-219 0 0,-8 170 452 0 0,11-172-193 0 0,2 1-1 0 0,15 81 0 0 0,-4-56 160 0 0,-3 1 0 0 0,0 124 0 0 0,-31 143 386 0 0,14-235-427 0 0,14 191 0 0 0,-2-189-146 0 0,18 341 359 0 0,-32-201-459 0 0,2-173-108 0 0,7 141 0 0 0,10-112 104 0 0,-1-29-131 0 0,-3 2 0 0 0,-6 94 0 0 0,-9 170 32 0 0,15-288-71 0 0,2 1-1 0 0,1-2 1 0 0,28 82-1 0 0,-24-90 39 0 0,-2 5 69 0 0,-2 0 0 0 0,-2 0 0 0 0,2 68 0 0 0,28 152-17 0 0,-19-166-42 0 0,-15-87-9 0 0,-1 6 6 0 0,1 0-1 0 0,2 0 1 0 0,0-1-1 0 0,0 1 1 0 0,12 22-1 0 0,-5-14 55 0 0,-1 2 0 0 0,12 51-1 0 0,-11-38-31 0 0,-12-41-22 0 0,0 0 1 0 0,1 0-1 0 0,-1 0 0 0 0,0 0 0 0 0,1 0 1 0 0,-1 0-1 0 0,1 0 0 0 0,0 0 0 0 0,-1 0 1 0 0,1 0-1 0 0,0 0 0 0 0,-1 0 0 0 0,1 0 1 0 0,0-1-1 0 0,0 1 0 0 0,0 0 0 0 0,0-1 1 0 0,0 1-1 0 0,0 0 0 0 0,0-1 0 0 0,0 1 1 0 0,0-1-1 0 0,1 1 0 0 0,26-1 285 0 0,-4 0-78 0 0,-20 2-183 0 0,1 0-1 0 0,-1 0 0 0 0,1 0 1 0 0,-1 0-1 0 0,0 1 0 0 0,0-1 1 0 0,0 1-1 0 0,0 0 0 0 0,0 1 1 0 0,3 3-1 0 0,-4-4-14 0 0,-1-1 1 0 0,1 1-1 0 0,-1-1 0 0 0,1 0 0 0 0,-1 1 1 0 0,1-1-1 0 0,0-1 0 0 0,0 1 0 0 0,0 0 0 0 0,1-1 1 0 0,-1 1-1 0 0,0-1 0 0 0,0 0 0 0 0,1 0 1 0 0,-1 0-1 0 0,1-1 0 0 0,-1 1 0 0 0,0-1 1 0 0,1 0-1 0 0,5 0 0 0 0,52-10 197 0 0,-46 6-196 0 0,1 1 0 0 0,0 0 0 0 0,-1 1 0 0 0,1 1 0 0 0,0 1 0 0 0,0 0 0 0 0,0 1 0 0 0,0 0 0 0 0,23 7 0 0 0,-26-5-4 0 0,1-1 1 0 0,-1 0-1 0 0,0 0 0 0 0,1-2 1 0 0,-1 1-1 0 0,1-2 0 0 0,-1 0 1 0 0,0 0-1 0 0,22-6 1 0 0,-15 3-21 0 0,0 2 0 0 0,0 0 0 0 0,27 1 0 0 0,-13 4 16 0 0,49 13 0 0 0,7 0-152 0 0,-58-14 138 0 0,-1-2 0 0 0,1-1 0 0 0,49-8 0 0 0,-33 3 57 0 0,69-9 38 0 0,-40 4-71 0 0,91 0 0 0 0,6 15-45 0 0,133-5 210 0 0,-149-15-30 0 0,61-4 54 0 0,-98 15-143 0 0,281-4 389 0 0,-114-2-166 0 0,-135 3-5 0 0,-71 5-146 0 0,254-19 323 0 0,-209-3-216 0 0,-85 15-198 0 0,70-8-1 0 0,-97 17-34 0 0,1 1 0 0 0,-1 0 0 0 0,0 1-1 0 0,0 1 1 0 0,0 0 0 0 0,0 1 0 0 0,0 1 0 0 0,22 8-1 0 0,-18-5 27 0 0,1 0-1 0 0,0-1 1 0 0,0-1-1 0 0,0-1 1 0 0,1-1-1 0 0,0-1 1 0 0,0 0-1 0 0,25-3 0 0 0,53-5 128 0 0,77-2-11 0 0,-114 9-154 0 0,-21 1-24 0 0,0-3 0 0 0,75-10 1 0 0,74-24 55 0 0,-164 29-30 0 0,94-21-80 0 0,233-22 0 0 0,22 29-55 0 0,-277 20 147 0 0,124 16 0 0 0,-103 3-28 0 0,-87-12 15 0 0,1-2 0 0 0,-1-1 0 0 0,1-2 0 0 0,-1 0 0 0 0,39-5-1 0 0,-10-5 13 0 0,402-37 3 0 0,-414 45-37 0 0,49 6 0 0 0,-61-2 17 0 0,-1-2 0 0 0,1-1-1 0 0,48-6 1 0 0,100-14-40 0 0,-161 19 40 0 0,1 1-1 0 0,-1 1 1 0 0,1 1 0 0 0,-1 1 0 0 0,37 11 0 0 0,-20-3-1 0 0,0 0 0 0 0,1-3 0 0 0,0-1 0 0 0,1-3 0 0 0,51 1 0 0 0,72-14-125 0 0,4 0-18 0 0,-137 9 64 0 0,0 0 0 0 0,0 3 1 0 0,37 8-1 0 0,-47-8 82 0 0,-1-1 1 0 0,1-1-1 0 0,0 0 0 0 0,0-2 0 0 0,33-4 1 0 0,112-24-567 0 0,-132 22 475 0 0,1 2 0 0 0,0 2 0 0 0,0 1 0 0 0,66 8 0 0 0,-88-6 7 0 0,-13 0-47 0 0,1-1-1 0 0,0 1 0 0 0,0-1 0 0 0,-1 0 0 0 0,1 0 1 0 0,0 0-1 0 0,0-1 0 0 0,-1 1 0 0 0,1-1 0 0 0,0 1 1 0 0,0-1-1 0 0,-1 0 0 0 0,1 0 0 0 0,-1 0 1 0 0,1 0-1 0 0,-1 0 0 0 0,5-4 0 0 0,-6 3-239 0 0,1-1 0 0 0,0 0 1 0 0,-1 0-1 0 0,1 0 0 0 0,-1 0 0 0 0,0 0 0 0 0,0 0 0 0 0,0 0 0 0 0,-1 0 0 0 0,1 0 0 0 0,-1 0 0 0 0,0 0 1 0 0,1 0-1 0 0,-1-1 0 0 0,-1-3 0 0 0,1-11-2830 0 0,-2 1 0 0 0,-6-35 1 0 0,0 17 355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66 336 4609 0 0,'-2'6'57'0'0,"-6"7"538"0"0,6-32 193 0 0,1 10-455 0 0,0-1 0 0 0,-1 1 0 0 0,0 0 0 0 0,0 0 0 0 0,-1 0 0 0 0,0 0 0 0 0,-1 0 0 0 0,-7-14 0 0 0,-12-33 1142 0 0,22 51-1431 0 0,0 1 0 0 0,1-1 1 0 0,0 0-1 0 0,0 0 0 0 0,1 0 1 0 0,-1 1-1 0 0,1-1 0 0 0,0 0 0 0 0,0 1 1 0 0,1-1-1 0 0,-1 0 0 0 0,1 1 1 0 0,0 0-1 0 0,0-1 0 0 0,1 1 0 0 0,-1 0 1 0 0,1 0-1 0 0,0 0 0 0 0,0 0 0 0 0,5-4 1 0 0,1-1 88 0 0,0 0 1 0 0,0 0-1 0 0,1 0 1 0 0,0 1-1 0 0,1 1 1 0 0,17-9-1 0 0,-22 13-88 0 0,0 0-1 0 0,0 1 1 0 0,0 0-1 0 0,1 0 1 0 0,-1 1-1 0 0,1 0 1 0 0,-1 0 0 0 0,1 0-1 0 0,0 1 1 0 0,-1 0-1 0 0,1 1 1 0 0,9 1-1 0 0,-4 0 29 0 0,0 1 0 0 0,0 1 0 0 0,0 0 0 0 0,-1 0 0 0 0,20 11 0 0 0,-25-12-93 0 0,-1-1 0 0 0,1 1 0 0 0,-1-2 1 0 0,1 1-1 0 0,-1-1 0 0 0,1 1 1 0 0,0-1-1 0 0,0-1 0 0 0,0 1 1 0 0,0-1-1 0 0,0 0 0 0 0,-1-1 1 0 0,1 1-1 0 0,0-1 0 0 0,0 0 1 0 0,6-3-1 0 0,-6 2-792 0 0,1 0 0 0 0,-1-1 0 0 0,0 0 0 0 0,0 0 0 0 0,0 0 0 0 0,0-1 0 0 0,0 0 0 0 0,6-6 0 0 0,1-2-2819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6401 0 0,'-2'2'30'0'0,"0"0"-1"0"0,1 0 0 0 0,-1 0 0 0 0,0 0 1 0 0,1 1-1 0 0,-1-1 0 0 0,1 1 0 0 0,0-1 1 0 0,0 1-1 0 0,0-1 0 0 0,0 1 0 0 0,0 0 0 0 0,0 0 1 0 0,1-1-1 0 0,-1 6 0 0 0,-2 44 797 0 0,14 186 1794 0 0,0 1-2137 0 0,-8-60-337 0 0,0-170-3234 0 0,2-22 1158 0 0,4-23 141 0 0,-6 17-684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67 185 5825 0 0,'-4'-9'940'0'0,"1"2"-245"0"0,0 0 0 0 0,0 0 0 0 0,1 0 0 0 0,-1 0 0 0 0,2-1-1 0 0,-2-7 1 0 0,3 12-601 0 0,0 0 0 0 0,0 0 0 0 0,1 0 0 0 0,-1 0 0 0 0,1 0 0 0 0,0 0-1 0 0,0 0 1 0 0,0 1 0 0 0,0-1 0 0 0,0 0 0 0 0,0 1 0 0 0,1-1 0 0 0,-1 0 0 0 0,1 1-1 0 0,0 0 1 0 0,0-1 0 0 0,0 1 0 0 0,0 0 0 0 0,3-3 0 0 0,3-1-65 0 0,0-1-1 0 0,1 1 1 0 0,0 0 0 0 0,0 1-1 0 0,0 0 1 0 0,0 0 0 0 0,1 1-1 0 0,0 0 1 0 0,0 1 0 0 0,0 0-1 0 0,0 1 1 0 0,0 0 0 0 0,20-2-1 0 0,-22 4-28 0 0,-1 0-1 0 0,1 0 0 0 0,-1 1 0 0 0,1 0 1 0 0,-1 1-1 0 0,0-1 0 0 0,1 1 0 0 0,-1 0 1 0 0,0 1-1 0 0,0 0 0 0 0,-1 0 0 0 0,1 1 0 0 0,-1-1 1 0 0,1 1-1 0 0,-1 1 0 0 0,0-1 0 0 0,0 1 1 0 0,-1 0-1 0 0,0 1 0 0 0,6 7 0 0 0,-8-9 13 0 0,0 1-1 0 0,0-1 1 0 0,-1 1 0 0 0,0 0-1 0 0,0 0 1 0 0,-1 0-1 0 0,1 0 1 0 0,-1 0 0 0 0,0 0-1 0 0,0 1 1 0 0,-1-1-1 0 0,1 0 1 0 0,-1 1-1 0 0,0-1 1 0 0,-1 0 0 0 0,1 0-1 0 0,-1 1 1 0 0,0-1-1 0 0,-1 0 1 0 0,1 0-1 0 0,-1 0 1 0 0,-2 5 0 0 0,-1 2 35 0 0,-1-1 0 0 0,0 1 0 0 0,0-2 0 0 0,-1 1 0 0 0,-1 0 1 0 0,0-1-1 0 0,0-1 0 0 0,-11 11 0 0 0,1-4 208 0 0,0-1 1 0 0,-1-1-1 0 0,-1 0 1 0 0,-37 19-1 0 0,47-28-166 0 0,0-1-1 0 0,-1 0 1 0 0,1-1-1 0 0,0 0 1 0 0,-1 0 0 0 0,0-1-1 0 0,0-1 1 0 0,1 0-1 0 0,-1 0 1 0 0,0-1-1 0 0,0 0 1 0 0,-20-4 0 0 0,31 4-92 0 0,-1 0 0 0 0,1 0 1 0 0,-1 0-1 0 0,0 0 0 0 0,1 0 1 0 0,-1 0-1 0 0,1 0 1 0 0,-1-1-1 0 0,1 1 0 0 0,-1 0 1 0 0,1 0-1 0 0,-1-1 0 0 0,0 1 1 0 0,1 0-1 0 0,-1 0 0 0 0,1-1 1 0 0,0 1-1 0 0,-1-1 1 0 0,1 1-1 0 0,-1 0 0 0 0,1-1 1 0 0,0 1-1 0 0,-1-1 0 0 0,1 1 1 0 0,0-1-1 0 0,-1 1 0 0 0,1-1 1 0 0,0 1-1 0 0,0-1 1 0 0,0 0-1 0 0,-1 1 0 0 0,1-1 1 0 0,0 1-1 0 0,0-2 0 0 0,0 1-100 0 0,1-1-1 0 0,-1 0 1 0 0,1 1-1 0 0,0-1 1 0 0,0 0-1 0 0,-1 1 1 0 0,1-1-1 0 0,0 1 1 0 0,0 0-1 0 0,0-1 1 0 0,3-1-1 0 0,35-31-3672 0 0,31-7-1949 0 0,-42 28 2726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184 230 6473 0 0,'-1'1'44'0'0,"0"-1"0"0"0,0 0 0 0 0,1 0 0 0 0,-1 0 0 0 0,0 0 0 0 0,0 0 1 0 0,0-1-1 0 0,0 1 0 0 0,1 0 0 0 0,-1 0 0 0 0,0-1 0 0 0,0 1 0 0 0,1 0 0 0 0,-1-1 0 0 0,0 1 0 0 0,0 0 0 0 0,1-1 0 0 0,-1 1 0 0 0,0-1 0 0 0,1 0 0 0 0,-1 1 0 0 0,1-1 0 0 0,-1 1 0 0 0,0-1 0 0 0,1 0 0 0 0,0 1 0 0 0,-1-1 0 0 0,1 0 0 0 0,-1 0 0 0 0,1 0 0 0 0,0 1 0 0 0,0-1 0 0 0,-1 0 0 0 0,1 0 0 0 0,0 0 0 0 0,0 1 0 0 0,0-1 0 0 0,0 0 0 0 0,0 0 0 0 0,0 0 0 0 0,0 0 0 0 0,0 1 0 0 0,0-1 0 0 0,0 0 0 0 0,0 0 0 0 0,1 0 0 0 0,-1 1 0 0 0,0-1 0 0 0,1 0 0 0 0,0-1 0 0 0,2-8 111 0 0,2 0 0 0 0,-1 0 0 0 0,9-12 0 0 0,-5 6-50 0 0,-5 11-27 0 0,22-54 208 0 0,-24 57-205 0 0,0-1 0 0 0,0 0 0 0 0,-1 1 0 0 0,1-1 0 0 0,-1 1 0 0 0,1-1 0 0 0,-1 0 0 0 0,0 0 0 0 0,0 1 0 0 0,0-1 0 0 0,-1 0 0 0 0,1 1 0 0 0,0-1 0 0 0,-1 0 0 0 0,0 1 1 0 0,0-1-1 0 0,0 1 0 0 0,0-1 0 0 0,-2-4 0 0 0,1 6-4 0 0,1 0-1 0 0,0 0 1 0 0,-1 0 0 0 0,1 0 0 0 0,-1 0-1 0 0,1 0 1 0 0,-1 0 0 0 0,1 1 0 0 0,-1-1 0 0 0,1 1-1 0 0,-1-1 1 0 0,0 1 0 0 0,1-1 0 0 0,-1 1 0 0 0,0 0-1 0 0,0 0 1 0 0,1 0 0 0 0,-1 0 0 0 0,0 0-1 0 0,1 0 1 0 0,-1 1 0 0 0,0-1 0 0 0,1 0 0 0 0,-1 1-1 0 0,0-1 1 0 0,1 1 0 0 0,-1 0 0 0 0,1 0-1 0 0,-1-1 1 0 0,1 1 0 0 0,-2 1 0 0 0,-8 5 147 0 0,2-1 0 0 0,-1 1 0 0 0,-11 11 1 0 0,16-13-109 0 0,-5 4-34 0 0,1 1 0 0 0,0 1 1 0 0,0 0-1 0 0,1 0 0 0 0,1 0 1 0 0,0 1-1 0 0,0 0 0 0 0,2 0 1 0 0,-1 1-1 0 0,-5 20 0 0 0,4-9-11 0 0,2 0-1 0 0,0 1 1 0 0,1 0-1 0 0,0 46 0 0 0,3-68-53 0 0,2 0 0 0 0,-1 0 0 0 0,0 0-1 0 0,1 0 1 0 0,-1 0 0 0 0,1 0 0 0 0,0 0-1 0 0,0 0 1 0 0,0-1 0 0 0,0 1 0 0 0,1 0-1 0 0,-1-1 1 0 0,1 1 0 0 0,-1-1 0 0 0,1 1 0 0 0,0-1-1 0 0,2 3 1 0 0,-2-4-10 0 0,-1 0 0 0 0,0 0 0 0 0,1-1 0 0 0,-1 1 0 0 0,1 0 0 0 0,0 0 0 0 0,-1-1 0 0 0,1 1 0 0 0,-1-1 0 0 0,1 1 0 0 0,0-1 0 0 0,-1 0 0 0 0,1 0-1 0 0,0 1 1 0 0,-1-1 0 0 0,1 0 0 0 0,0-1 0 0 0,0 1 0 0 0,-1 0 0 0 0,1 0 0 0 0,0-1 0 0 0,-1 1 0 0 0,1-1 0 0 0,-1 1 0 0 0,1-1 0 0 0,0 0 0 0 0,-1 0 0 0 0,0 0 0 0 0,1 0 0 0 0,2-2 0 0 0,8-7-278 0 0,1 0 0 0 0,-1-1 0 0 0,-1-1 0 0 0,0 0 1 0 0,-1 0-1 0 0,13-20 0 0 0,45-91-2112 0 0,-15 24 1700 0 0,-46 88 651 0 0,3-5 58 0 0,-8 19 114 0 0,-2 11 140 0 0,-3 21 348 0 0,-1-2-332 0 0,2 0-1 0 0,1 0 0 0 0,1 0 0 0 0,7 39 1 0 0,-7-67-356 0 0,1-1 0 0 0,0 0 1 0 0,1 1-1 0 0,-1-1 0 0 0,1 0 1 0 0,0 0-1 0 0,0 0 0 0 0,0 0 0 0 0,0 0 1 0 0,1 0-1 0 0,0-1 0 0 0,0 1 1 0 0,0-1-1 0 0,4 4 0 0 0,-6-6-129 0 0,0-1 0 0 0,0 1 0 0 0,1 0 0 0 0,-1 0 0 0 0,1-1 0 0 0,-1 1-1 0 0,0-1 1 0 0,1 1 0 0 0,-1-1 0 0 0,1 1 0 0 0,0-1 0 0 0,-1 0 0 0 0,1 0 0 0 0,-1 0 0 0 0,1 0 0 0 0,-1 0-1 0 0,3-1 1 0 0,-1 1-183 0 0,-1-1 0 0 0,1 0 0 0 0,-1 0 0 0 0,0 0-1 0 0,1-1 1 0 0,-1 1 0 0 0,0-1 0 0 0,0 1 0 0 0,0-1-1 0 0,0 0 1 0 0,0 1 0 0 0,0-1 0 0 0,2-3 0 0 0,5-7-2556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0 8818 0 0,'-3'2'274'0'0,"0"-1"1"0"0,0 1-1 0 0,0-1 1 0 0,0 1-1 0 0,0 0 1 0 0,0 0-1 0 0,0 0 1 0 0,0 1 0 0 0,1-1-1 0 0,-1 1 1 0 0,1-1-1 0 0,0 1 1 0 0,0 0-1 0 0,0 0 1 0 0,0 0-1 0 0,0 0 1 0 0,1 0-1 0 0,-1 0 1 0 0,1 0-1 0 0,0 1 1 0 0,-1 3-1 0 0,-3 11 248 0 0,0 0-1 0 0,-2 33 1 0 0,5-38-242 0 0,-1 10-204 0 0,1 0 0 0 0,1 0 0 0 0,1 0 0 0 0,1 0 0 0 0,1-1 0 0 0,1 1 0 0 0,1 0 0 0 0,9 25 0 0 0,-13-47-104 0 0,-1-1-1 0 0,1 0 0 0 0,0 1 0 0 0,0-1 1 0 0,1 1-1 0 0,-1-1 0 0 0,0 0 0 0 0,0 1 1 0 0,0-1-1 0 0,0 1 0 0 0,0-1 0 0 0,0 0 1 0 0,0 1-1 0 0,1-1 0 0 0,-1 0 0 0 0,0 1 1 0 0,0-1-1 0 0,0 0 0 0 0,1 1 1 0 0,-1-1-1 0 0,0 0 0 0 0,1 1 0 0 0,-1-1 1 0 0,0 0-1 0 0,1 0 0 0 0,-1 0 0 0 0,0 1 1 0 0,1-1-1 0 0,-1 0 0 0 0,0 0 0 0 0,1 0 1 0 0,-1 0-1 0 0,0 1 0 0 0,1-1 0 0 0,-1 0 1 0 0,1 0-1 0 0,0 0 0 0 0,5-17-638 0 0,-2-33 264 0 0,-4 48 410 0 0,2-31-43 0 0,-2 7 18 0 0,7-44 1 0 0,-6 64 37 0 0,0-1 0 0 0,1 1 1 0 0,0-1-1 0 0,0 1 1 0 0,1 0-1 0 0,-1 0 0 0 0,1 0 1 0 0,1 0-1 0 0,-1 0 1 0 0,1 1-1 0 0,7-9 1 0 0,-7 10 6 0 0,0 1 0 0 0,1-1 0 0 0,-1 2 1 0 0,1-1-1 0 0,-1 0 0 0 0,1 1 0 0 0,0 0 1 0 0,0 0-1 0 0,0 0 0 0 0,0 0 0 0 0,0 1 1 0 0,0 0-1 0 0,0 0 0 0 0,6 0 0 0 0,10 0-804 0 0,0 1 0 0 0,28 4 1 0 0,7 0-7814 0 0,-44-4 5305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1 8154 0 0,'-4'1'269'0'0,"1"-1"1"0"0,0 2-1 0 0,-1-1 0 0 0,1 0 1 0 0,0 1-1 0 0,0-1 1 0 0,0 1-1 0 0,0 0 0 0 0,0 0 1 0 0,0 0-1 0 0,1 0 1 0 0,-1 1-1 0 0,1-1 0 0 0,-1 1 1 0 0,1-1-1 0 0,0 1 1 0 0,0 0-1 0 0,0 0 0 0 0,0 0 1 0 0,1 0-1 0 0,-1 0 1 0 0,1 0-1 0 0,0 1 1 0 0,0-1-1 0 0,-1 4 0 0 0,-2 10 251 0 0,1 1 0 0 0,1-1 0 0 0,-1 32 1 0 0,2-24-200 0 0,-3 223 1552 0 0,6-219-1769 0 0,1 0 0 0 0,1-1 0 0 0,2 1 0 0 0,0-1 0 0 0,2-1 0 0 0,18 42 1 0 0,-25-66-98 0 0,0 0 0 0 0,0 0 1 0 0,1-1-1 0 0,-1 1 0 0 0,1 0 1 0 0,0-1-1 0 0,0 0 0 0 0,0 1 1 0 0,0-1-1 0 0,0 0 0 0 0,1 0 1 0 0,-1 0-1 0 0,0 0 0 0 0,1 0 1 0 0,0-1-1 0 0,3 2 0 0 0,-4-2-65 0 0,0-1-1 0 0,0 0 1 0 0,0 0-1 0 0,0 1 0 0 0,0-1 1 0 0,1-1-1 0 0,-1 1 1 0 0,0 0-1 0 0,0-1 0 0 0,0 1 1 0 0,0-1-1 0 0,0 1 1 0 0,0-1-1 0 0,0 0 0 0 0,0 0 1 0 0,0 0-1 0 0,-1 0 1 0 0,1 0-1 0 0,0 0 0 0 0,0-1 1 0 0,-1 1-1 0 0,1-1 1 0 0,-1 1-1 0 0,2-3 0 0 0,34-41-5582 0 0,-35 42 5012 0 0,0 0-1 0 0,0 0 0 0 0,-1 0 1 0 0,1 0-1 0 0,-1 0 1 0 0,1-1-1 0 0,-1 1 1 0 0,0-1-1 0 0,0 1 1 0 0,0-1-1 0 0,-1 1 0 0 0,0-1 1 0 0,1-5-1 0 0,-4-2-2152 0 0</inkml:trace>
  <inkml:trace contextRef="#ctx0" brushRef="#br0" timeOffset="1">97 394 9298 0 0,'-19'3'2509'0'0,"1"0"0"0"0,0 1 0 0 0,-24 8-1 0 0,97-18-484 0 0,254-67-2326 0 0,-244 55-3865 0 0,-1-2-3844 0 0,-45 14 2231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 9002 0 0,'-30'6'2014'0'0,"29"-6"-1827"0"0,0 0 0 0 0,0 0 0 0 0,0 1 1 0 0,0-1-1 0 0,0 0 0 0 0,0 1 0 0 0,0-1 1 0 0,0 1-1 0 0,0-1 0 0 0,0 1 0 0 0,0-1 0 0 0,0 1 1 0 0,0 0-1 0 0,0-1 0 0 0,0 1 0 0 0,0 0 1 0 0,0 0-1 0 0,1 0 0 0 0,-1 0 0 0 0,0 0 0 0 0,1-1 1 0 0,-2 3-1 0 0,31 3 3098 0 0,59-5-2203 0 0,157-18 0 0 0,-126 6-1275 0 0,-51 6-2938 0 0,0 3-7939 0 0,-57 2 6949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9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129 132 6025 0 0,'-5'-18'2429'0'0,"0"3"-956"0"0,0 1 1 0 0,-11-24-1 0 0,14 34-1390 0 0,0 1 0 0 0,0 0 0 0 0,0 0 1 0 0,0 0-1 0 0,-1 0 0 0 0,1 0 0 0 0,-1 0 1 0 0,0 1-1 0 0,0-1 0 0 0,0 1 0 0 0,0 0 0 0 0,0 0 1 0 0,0 0-1 0 0,0 0 0 0 0,-1 0 0 0 0,-4-1 0 0 0,7 3-58 0 0,0-1-1 0 0,0 1 0 0 0,-1 0 1 0 0,1 0-1 0 0,0-1 1 0 0,0 1-1 0 0,0 0 0 0 0,-1 0 1 0 0,1 0-1 0 0,0 0 0 0 0,0 1 1 0 0,0-1-1 0 0,-1 0 0 0 0,1 0 1 0 0,0 1-1 0 0,0-1 1 0 0,0 1-1 0 0,0-1 0 0 0,0 1 1 0 0,0-1-1 0 0,0 1 0 0 0,0 0 1 0 0,0-1-1 0 0,0 1 0 0 0,0 0 1 0 0,-1 1-1 0 0,0 1 4 0 0,0 0 0 0 0,0 0 0 0 0,1 0 0 0 0,0 0 0 0 0,-1 0 0 0 0,1 0 0 0 0,0 0 1 0 0,1 0-1 0 0,-2 7 0 0 0,1 5 14 0 0,0 0 0 0 0,1 0 0 0 0,3 21 0 0 0,-1-19-13 0 0,1 0-1 0 0,7 26 0 0 0,-9-39-27 0 0,0 0-1 0 0,1 0 0 0 0,-1 0 0 0 0,1-1 0 0 0,-1 1 0 0 0,1 0 1 0 0,1-1-1 0 0,-1 1 0 0 0,0-1 0 0 0,1 0 0 0 0,-1 0 0 0 0,1 0 1 0 0,0 0-1 0 0,0 0 0 0 0,1-1 0 0 0,4 4 0 0 0,-7-5 1 0 0,0-1 0 0 0,0 1 0 0 0,0-1 0 0 0,0 0 0 0 0,1 1 0 0 0,-1-1 0 0 0,0 0 0 0 0,0 0 0 0 0,0 0 0 0 0,0 0-1 0 0,0 0 1 0 0,0 0 0 0 0,0 0 0 0 0,1 0 0 0 0,-1 0 0 0 0,0-1 0 0 0,0 1 0 0 0,0 0 0 0 0,0-1 0 0 0,0 1 0 0 0,0-1 0 0 0,0 1 0 0 0,0-1-1 0 0,0 1 1 0 0,1-2 0 0 0,0 0 1 0 0,0 0 0 0 0,-1 0 1 0 0,1 0-1 0 0,0-1 0 0 0,-1 1 0 0 0,1 0 0 0 0,-1-1 0 0 0,0 0 0 0 0,2-4 0 0 0,1-7-4 0 0,-1 0-1 0 0,0 0 0 0 0,0-16 1 0 0,-3 25-7 0 0,0-86 34 0 0,1 107 243 0 0,1 0 0 0 0,0 0 0 0 0,1 0 0 0 0,0 0 0 0 0,8 20 0 0 0,37 82 880 0 0,-28-74-866 0 0,17 58-1 0 0,-35-96-274 0 0,-1 1 0 0 0,0-1 0 0 0,0 0-1 0 0,0 1 1 0 0,-1-1 0 0 0,0 1 0 0 0,0 0-1 0 0,0-1 1 0 0,-1 1 0 0 0,0-1 0 0 0,0 0-1 0 0,-1 1 1 0 0,0-1 0 0 0,0 0 0 0 0,-1 0-1 0 0,1 0 1 0 0,-1 0 0 0 0,0 0 0 0 0,-1-1-1 0 0,0 0 1 0 0,1 1 0 0 0,-2-1-1 0 0,1 0 1 0 0,0-1 0 0 0,-1 1 0 0 0,0-1-1 0 0,0 0 1 0 0,-1 0 0 0 0,1-1 0 0 0,-1 1-1 0 0,1-1 1 0 0,-1 0 0 0 0,0-1 0 0 0,-9 3-1 0 0,13-4-26 0 0,0 0 0 0 0,0 0 0 0 0,0 0 0 0 0,-1 0 0 0 0,1 0-1 0 0,0-1 1 0 0,-1 1 0 0 0,1-1 0 0 0,-1 0 0 0 0,1 1-1 0 0,-1-1 1 0 0,1-1 0 0 0,-1 1 0 0 0,1 0 0 0 0,0 0 0 0 0,-1-1-1 0 0,1 1 1 0 0,-1-1 0 0 0,1 0 0 0 0,0 0 0 0 0,0 0 0 0 0,-1 0-1 0 0,1 0 1 0 0,0 0 0 0 0,0-1 0 0 0,0 1 0 0 0,0-1 0 0 0,0 1-1 0 0,1-1 1 0 0,-1 0 0 0 0,0 0 0 0 0,1 0 0 0 0,-1 0-1 0 0,1 0 1 0 0,0 0 0 0 0,0 0 0 0 0,-1 0 0 0 0,0-5 0 0 0,-1-2-434 0 0,1 0 1 0 0,0 0 0 0 0,1 0 0 0 0,0 0 0 0 0,0 0 0 0 0,1 0-1 0 0,1 0 1 0 0,-1 0 0 0 0,3-11 0 0 0,3-10-2120 0 0,1 0 0 0 0,1 1 0 0 0,17-40 0 0 0,-16 48 222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307 101 9826 0 0,'-14'-8'1220'0'0,"9"5"-610"0"0,0 0 1 0 0,0 0-1 0 0,0 0 1 0 0,0-1-1 0 0,0 0 1 0 0,1 0-1 0 0,0 0 1 0 0,0 0-1 0 0,0-1 1 0 0,-5-6-1 0 0,7 8-499 0 0,0-1 1 0 0,0 1-1 0 0,0 0 0 0 0,-1 0 0 0 0,1 1 1 0 0,-1-1-1 0 0,0 0 0 0 0,0 1 1 0 0,0-1-1 0 0,0 1 0 0 0,0 0 0 0 0,-1 0 1 0 0,1 1-1 0 0,-1-1 0 0 0,1 0 0 0 0,-1 1 1 0 0,1 0-1 0 0,-1 0 0 0 0,-5-1 0 0 0,4 2-104 0 0,1 1 0 0 0,0-1-1 0 0,0 1 1 0 0,0 0 0 0 0,0 0-1 0 0,0 0 1 0 0,0 0-1 0 0,0 1 1 0 0,0 0 0 0 0,0-1-1 0 0,0 1 1 0 0,1 1 0 0 0,-1-1-1 0 0,1 1 1 0 0,0-1-1 0 0,-1 1 1 0 0,-3 5 0 0 0,-5 4 15 0 0,1 1 0 0 0,1 0 0 0 0,0 0 0 0 0,-14 28 0 0 0,20-35-29 0 0,1 1-1 0 0,0-1 0 0 0,0 1 0 0 0,1 0 0 0 0,0 0 0 0 0,0 0 1 0 0,0 0-1 0 0,1 1 0 0 0,0-1 0 0 0,1 0 0 0 0,0 1 1 0 0,0-1-1 0 0,1 10 0 0 0,0-14-2 0 0,0 0-1 0 0,0 0 1 0 0,1 0-1 0 0,-1-1 1 0 0,1 1-1 0 0,-1 0 1 0 0,1-1 0 0 0,0 1-1 0 0,0 0 1 0 0,0-1-1 0 0,0 0 1 0 0,1 0-1 0 0,-1 0 1 0 0,1 0 0 0 0,-1 0-1 0 0,1 0 1 0 0,0 0-1 0 0,-1-1 1 0 0,1 1 0 0 0,0-1-1 0 0,0 0 1 0 0,0 0-1 0 0,0 0 1 0 0,6 1-1 0 0,7 0-10 0 0,0 1 0 0 0,0-2-1 0 0,25 0 1 0 0,-32-1 18 0 0,14 0-6 0 0,13-1-34 0 0,52 7 0 0 0,-77-4 31 0 0,-1-1 0 0 0,1 2 1 0 0,-1 0-1 0 0,0 0 1 0 0,0 0-1 0 0,0 1 1 0 0,0 1-1 0 0,-1 0 0 0 0,14 9 1 0 0,-22-13 8 0 0,0 0-1 0 0,1 0 1 0 0,-1 0 0 0 0,0 1 0 0 0,0-1-1 0 0,0 0 1 0 0,0 0 0 0 0,0 1 0 0 0,0-1 0 0 0,0 1-1 0 0,0-1 1 0 0,-1 1 0 0 0,1-1 0 0 0,-1 1-1 0 0,1-1 1 0 0,-1 1 0 0 0,1 0 0 0 0,-1-1-1 0 0,0 1 1 0 0,0 0 0 0 0,0-1 0 0 0,0 3 0 0 0,0 0 2 0 0,-1-1 1 0 0,0 1 0 0 0,0 0-1 0 0,0 0 1 0 0,-1-1 0 0 0,1 1-1 0 0,-1 0 1 0 0,0-1 0 0 0,-2 5-1 0 0,-6 4 21 0 0,0 1-1 0 0,0-1 0 0 0,-21 18 1 0 0,18-19-3 0 0,-1-2 1 0 0,0 1-1 0 0,0-1 0 0 0,-1-1 1 0 0,0-1-1 0 0,0 0 0 0 0,-1-1 1 0 0,0-1-1 0 0,0 0 0 0 0,0-1 1 0 0,0-1-1 0 0,-1 0 0 0 0,0-1 1 0 0,0-1-1 0 0,1-1 0 0 0,-1 0 1 0 0,-26-4-1 0 0,39 3-75 0 0,1 1 1 0 0,0-1 0 0 0,-1 0-1 0 0,1 0 1 0 0,0 0-1 0 0,0-1 1 0 0,-1 1 0 0 0,1-1-1 0 0,0 0 1 0 0,0 1-1 0 0,1-1 1 0 0,-1 0-1 0 0,0-1 1 0 0,1 1 0 0 0,-1-1-1 0 0,1 1 1 0 0,0-1-1 0 0,0 1 1 0 0,-3-5-1 0 0,4 4-265 0 0,1 0-1 0 0,-1 0 0 0 0,0 0 0 0 0,1 1 0 0 0,0-1 0 0 0,-1 0 0 0 0,1 0 0 0 0,1 0 0 0 0,-1 0 0 0 0,0 0 1 0 0,1 0-1 0 0,-1 0 0 0 0,1 1 0 0 0,0-1 0 0 0,0 0 0 0 0,0 0 0 0 0,0 1 0 0 0,0-1 0 0 0,1 1 1 0 0,-1-1-1 0 0,1 1 0 0 0,0-1 0 0 0,2-2 0 0 0,35-36-4622 0 0,-14 19 1091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92 153 11042 0 0,'-6'0'432'0'0,"1"0"-1"0"0,-1 1 0 0 0,1 0 1 0 0,-1 0-1 0 0,1 1 0 0 0,0 0 1 0 0,-1-1-1 0 0,1 2 0 0 0,0-1 0 0 0,0 0 1 0 0,1 1-1 0 0,-1 0 0 0 0,0 0 1 0 0,1 1-1 0 0,0-1 0 0 0,-6 7 1 0 0,10-10-391 0 0,0 0 1 0 0,0 0 0 0 0,0 1-1 0 0,0-1 1 0 0,0 0 0 0 0,-1 1 0 0 0,1-1-1 0 0,0 0 1 0 0,0 0 0 0 0,0 1-1 0 0,0-1 1 0 0,0 0 0 0 0,0 1-1 0 0,0-1 1 0 0,0 0 0 0 0,0 1 0 0 0,0-1-1 0 0,0 0 1 0 0,0 0 0 0 0,0 1-1 0 0,1-1 1 0 0,-1 0 0 0 0,0 1 0 0 0,0-1-1 0 0,0 0 1 0 0,0 0 0 0 0,0 1-1 0 0,1-1 1 0 0,-1 0 0 0 0,0 0-1 0 0,0 1 1 0 0,1-1 0 0 0,-1 0 0 0 0,0 0-1 0 0,0 0 1 0 0,1 1 0 0 0,15 7 478 0 0,19-1-287 0 0,7-3-187 0 0,0-2-1 0 0,0-2 1 0 0,1-2-1 0 0,-1-2 1 0 0,0-1-1 0 0,-1-3 1 0 0,62-18-1 0 0,-99 25-123 0 0,0 0-1 0 0,1-1 1 0 0,-1 0-1 0 0,0 1 1 0 0,0-1 0 0 0,-1-1-1 0 0,1 1 1 0 0,0-1-1 0 0,-1 1 1 0 0,1-1-1 0 0,-1 0 1 0 0,0 0-1 0 0,0 0 1 0 0,0-1 0 0 0,3-3-1 0 0,-5 4-10 0 0,-1 1 1 0 0,1 0-1 0 0,0-1 0 0 0,0 0 1 0 0,-1 1-1 0 0,1-1 0 0 0,-1 1 0 0 0,0-1 1 0 0,0 1-1 0 0,0-1 0 0 0,0 0 1 0 0,-1 1-1 0 0,1-1 0 0 0,-1 1 1 0 0,1-1-1 0 0,-1 1 0 0 0,0-1 0 0 0,0 1 1 0 0,0-1-1 0 0,0 1 0 0 0,0 0 1 0 0,-1 0-1 0 0,1-1 0 0 0,-1 1 0 0 0,1 0 1 0 0,-4-2-1 0 0,0-3 6 0 0,-1 1 0 0 0,0 0 0 0 0,0 1 0 0 0,-1 0-1 0 0,0 0 1 0 0,1 0 0 0 0,-2 1 0 0 0,1 0 0 0 0,0 0 0 0 0,-1 1 0 0 0,0-1 0 0 0,0 2 0 0 0,0-1-1 0 0,0 1 1 0 0,0 1 0 0 0,-1-1 0 0 0,1 2 0 0 0,0-1 0 0 0,-1 1 0 0 0,1 0 0 0 0,0 0 0 0 0,-1 1-1 0 0,1 1 1 0 0,0-1 0 0 0,0 1 0 0 0,0 1 0 0 0,0-1 0 0 0,0 1 0 0 0,0 1 0 0 0,-7 4-1 0 0,4 0 316 0 0,0 0 0 0 0,1 1 0 0 0,0 0-1 0 0,1 0 1 0 0,0 1 0 0 0,0 1-1 0 0,1 0 1 0 0,1 0 0 0 0,0 0 0 0 0,0 1-1 0 0,1 0 1 0 0,0 0 0 0 0,1 1-1 0 0,1-1 1 0 0,-3 15 0 0 0,4-18-168 0 0,1 0 1 0 0,1 1-1 0 0,0-1 1 0 0,0 0 0 0 0,1 1-1 0 0,0-1 1 0 0,0 0-1 0 0,1 1 1 0 0,1-1-1 0 0,-1 0 1 0 0,2 0-1 0 0,-1 0 1 0 0,1 0-1 0 0,0 0 1 0 0,1 0-1 0 0,0-1 1 0 0,1 0 0 0 0,-1 1-1 0 0,1-2 1 0 0,1 1-1 0 0,0-1 1 0 0,9 10-1 0 0,-8-11-78 0 0,0-1-1 0 0,1 1 0 0 0,-1-1 0 0 0,1-1 0 0 0,0 0 1 0 0,1 0-1 0 0,-1 0 0 0 0,1-1 0 0 0,-1 0 1 0 0,1-1-1 0 0,0 0 0 0 0,0 0 0 0 0,0-1 1 0 0,13 0-1 0 0,-11-1-641 0 0,0 0 1 0 0,1-1-1 0 0,-1 0 1 0 0,20-6-1 0 0,-22 5-780 0 0,-1-1-1 0 0,1 0 1 0 0,-1-1 0 0 0,1 0-1 0 0,14-10 1 0 0,-1-2-3662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1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0 9434 0 0,'-10'0'382'0'0,"-1"1"1"0"0,0 0-1 0 0,1 0 1 0 0,0 1-1 0 0,-1 0 1 0 0,1 1-1 0 0,0 0 1 0 0,0 1-1 0 0,0 0 1 0 0,0 0-1 0 0,1 1 1 0 0,0 1-1 0 0,0-1 1 0 0,0 2-1 0 0,1-1 1 0 0,0 1-1 0 0,0 0 1 0 0,0 1-1 0 0,1-1 1 0 0,1 2-1 0 0,-1-1 1 0 0,1 1-1 0 0,0 0 1 0 0,-6 14-1 0 0,6-10-194 0 0,1 0 1 0 0,1 0-1 0 0,0 0 0 0 0,1 1 1 0 0,0-1-1 0 0,1 1 0 0 0,1 0 1 0 0,0 0-1 0 0,0-1 0 0 0,2 1 1 0 0,0 0-1 0 0,0 0 0 0 0,4 14 1 0 0,-3-19-188 0 0,1-1 0 0 0,0 1 0 0 0,0-1 0 0 0,0 0 0 0 0,1 0 0 0 0,0 0 0 0 0,1-1 0 0 0,0 0 0 0 0,0 1 0 0 0,0-2 0 0 0,1 1 0 0 0,0-1 0 0 0,1 1 0 0 0,-1-2 0 0 0,1 1 0 0 0,0-1 0 0 0,0 0 0 0 0,1 0 0 0 0,0-1 0 0 0,0 0 0 0 0,12 4 0 0 0,-12-6-330 0 0,0 0 1 0 0,0 0-1 0 0,0-1 0 0 0,0 0 0 0 0,0 0 0 0 0,0-1 0 0 0,0 0 0 0 0,1 0 0 0 0,-1-1 0 0 0,11-3 1 0 0,-9 2-948 0 0,-1 0 0 0 0,1-1 0 0 0,-1-1 0 0 0,0 0 0 0 0,0 0 0 0 0,-1-1 0 0 0,1 0 1 0 0,11-9-1 0 0,-2-1-2943 0 0</inkml:trace>
  <inkml:trace contextRef="#ctx0" brushRef="#br0" timeOffset="1">584 105 12147 0 0,'-12'3'521'0'0,"0"0"0"0"0,1 1 1 0 0,-1 1-1 0 0,1 0 1 0 0,1 0-1 0 0,-1 1 1 0 0,1 0-1 0 0,-1 1 0 0 0,2 1 1 0 0,-1-1-1 0 0,1 1 1 0 0,-11 14-1 0 0,16-18-417 0 0,0 1 1 0 0,1-1-1 0 0,0 1 0 0 0,0 0 0 0 0,0 0 0 0 0,0 0 1 0 0,1 1-1 0 0,0-1 0 0 0,0 0 0 0 0,1 1 1 0 0,0 0-1 0 0,-1-1 0 0 0,2 1 0 0 0,-1 0 0 0 0,1-1 1 0 0,0 1-1 0 0,0 0 0 0 0,0 0 0 0 0,1-1 0 0 0,0 1 1 0 0,0 0-1 0 0,0-1 0 0 0,1 1 0 0 0,0-1 0 0 0,0 1 1 0 0,1-1-1 0 0,-1 0 0 0 0,5 7 0 0 0,-2-6-81 0 0,-1 0 0 0 0,1 0-1 0 0,1 0 1 0 0,-1 0 0 0 0,1-1-1 0 0,0 0 1 0 0,1 0 0 0 0,-1-1-1 0 0,1 0 1 0 0,0 0 0 0 0,0 0-1 0 0,0-1 1 0 0,0 0 0 0 0,1 0 0 0 0,-1-1-1 0 0,1 0 1 0 0,-1 0 0 0 0,1-1-1 0 0,0 0 1 0 0,0 0 0 0 0,0-1-1 0 0,0 0 1 0 0,0 0 0 0 0,-1-1-1 0 0,1 0 1 0 0,12-3 0 0 0,-12 2-100 0 0,0 0 0 0 0,1 0 1 0 0,-1-1-1 0 0,0 0 1 0 0,0 0-1 0 0,-1-1 0 0 0,1 0 1 0 0,-1 0-1 0 0,0-1 1 0 0,0 0-1 0 0,0 0 0 0 0,0-1 1 0 0,-1 0-1 0 0,0 0 0 0 0,0 0 1 0 0,-1-1-1 0 0,0 0 1 0 0,0 0-1 0 0,0 0 0 0 0,-1-1 1 0 0,0 1-1 0 0,-1-1 1 0 0,0 0-1 0 0,4-13 0 0 0,-6 16-34 0 0,0-1-1 0 0,0 1 1 0 0,-1-1-1 0 0,0 1 0 0 0,0-1 1 0 0,0 1-1 0 0,-1-1 0 0 0,1 1 1 0 0,-1-1-1 0 0,-1 1 1 0 0,1-1-1 0 0,-1 1 0 0 0,0 0 1 0 0,0 0-1 0 0,0 0 1 0 0,-1 0-1 0 0,-4-7 0 0 0,2 6-35 0 0,-1 0 0 0 0,1 0 0 0 0,-1 1 0 0 0,0 0 0 0 0,0 0 0 0 0,0 0 0 0 0,-1 1-1 0 0,1 0 1 0 0,-1 0 0 0 0,0 1 0 0 0,-11-4 0 0 0,7 3-11 0 0,0 0 0 0 0,0 1 0 0 0,-1 1 0 0 0,1 0 0 0 0,-1 0 0 0 0,1 2 0 0 0,-1-1 0 0 0,1 1 0 0 0,-1 1 0 0 0,1 0 0 0 0,-1 0 0 0 0,1 1 0 0 0,0 1 0 0 0,0 0 0 0 0,0 0 0 0 0,-21 11 0 0 0,29-13-172 0 0,1 1 0 0 0,-1 0 0 0 0,1 0-1 0 0,0 0 1 0 0,-1 1 0 0 0,1-1 0 0 0,0 0-1 0 0,1 1 1 0 0,-1-1 0 0 0,0 1 0 0 0,-1 3-1 0 0,3-6 208 0 0,-1 1-1 0 0,1 0 1 0 0,0 0-1 0 0,0-1 1 0 0,-1 1-1 0 0,1 0 1 0 0,0-1-1 0 0,0 1 1 0 0,0 0 0 0 0,0 0-1 0 0,0-1 1 0 0,0 1-1 0 0,0 0 1 0 0,0 0-1 0 0,0-1 1 0 0,0 1-1 0 0,0 0 1 0 0,1 0-1 0 0,-1-1 1 0 0,0 1-1 0 0,1 0 1 0 0,-1-1-1 0 0,0 1 1 0 0,1 0-1 0 0,-1-1 1 0 0,1 1-1 0 0,-1 0 1 0 0,1-1-1 0 0,-1 1 1 0 0,1-1-1 0 0,-1 1 1 0 0,1-1-1 0 0,-1 1 1 0 0,1-1 0 0 0,0 0-1 0 0,-1 1 1 0 0,1-1-1 0 0,0 0 1 0 0,0 1-1 0 0,-1-1 1 0 0,1 0-1 0 0,0 0 1 0 0,-1 0-1 0 0,1 0 1 0 0,0 0-1 0 0,0 0 1 0 0,1 0-1 0 0,9 1-2442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10650 0 0,'-3'0'348'0'0,"1"1"0"0"0,0 0 0 0 0,-1-1 0 0 0,1 1-1 0 0,0 0 1 0 0,0 0 0 0 0,-1 1 0 0 0,1-1 0 0 0,0 0 0 0 0,0 1-1 0 0,0-1 1 0 0,1 1 0 0 0,-1 0 0 0 0,0-1 0 0 0,1 1 0 0 0,-1 0-1 0 0,1 0 1 0 0,-3 4 0 0 0,2-1 7 0 0,0 0-1 0 0,0 0 1 0 0,0 0 0 0 0,1 0 0 0 0,0 0-1 0 0,0 0 1 0 0,0 1 0 0 0,0 6-1 0 0,2 8 134 0 0,0 1 0 0 0,1-1-1 0 0,7 29 1 0 0,49 264 392 0 0,-58-312-874 0 0,0 0 0 0 0,0 0 0 0 0,1 0 1 0 0,-1 0-1 0 0,0 1 0 0 0,0-1 0 0 0,0 0 0 0 0,-1 0 0 0 0,1 0 0 0 0,0 0 0 0 0,0 0 0 0 0,-1 0 0 0 0,1 0 0 0 0,0 1 0 0 0,-2 0 0 0 0,-1-3-59 0 0,0-12-87 0 0,2-13-196 0 0,1 0-1 0 0,1 0 0 0 0,1 0 0 0 0,9-41 1 0 0,36-100-1253 0 0,-43 155 1522 0 0,1 0 0 0 0,1 0 1 0 0,0 0-1 0 0,9-14 1 0 0,-13 23 47 0 0,0 0 0 0 0,0 0 1 0 0,0 0-1 0 0,1 0 0 0 0,-1 0 1 0 0,1 1-1 0 0,0-1 1 0 0,0 1-1 0 0,0-1 0 0 0,0 1 1 0 0,0 0-1 0 0,0 0 0 0 0,0 1 1 0 0,1-1-1 0 0,-1 1 1 0 0,1 0-1 0 0,-1-1 0 0 0,1 1 1 0 0,6 0-1 0 0,-8 1 14 0 0,0 1 1 0 0,1-1-1 0 0,-1 1 1 0 0,0 0-1 0 0,1 0 0 0 0,-1 0 1 0 0,0 0-1 0 0,0 0 1 0 0,0 0-1 0 0,0 1 0 0 0,0-1 1 0 0,0 1-1 0 0,0-1 1 0 0,-1 1-1 0 0,1 0 0 0 0,0 0 1 0 0,-1 0-1 0 0,1 0 0 0 0,-1 0 1 0 0,2 4-1 0 0,22 48 580 0 0,-24-52-529 0 0,96 278 2073 0 0,-95-275-2343 0 0,-1-1-1 0 0,1 1 1 0 0,0-1 0 0 0,0 1-1 0 0,0-1 1 0 0,1 0-1 0 0,-1 0 1 0 0,1 0-1 0 0,4 4 1 0 0,3-47-13735 0 0,-10 23 10231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1 6873 0 0,'-1'1'264'0'0,"-1"0"1"0"0,1 0-1 0 0,-1 0 0 0 0,1 0 0 0 0,0 1 0 0 0,0-1 0 0 0,0 0 0 0 0,-1 1 0 0 0,2-1 0 0 0,-1 1 0 0 0,0 0 0 0 0,0-1 0 0 0,0 1 0 0 0,1 0 0 0 0,-1-1 0 0 0,1 1 0 0 0,-1 0 0 0 0,1 0 0 0 0,0-1 0 0 0,-1 3 0 0 0,-3 41 2328 0 0,4-40-2171 0 0,1 27 657 0 0,2 1 0 0 0,1-1 0 0 0,1 0 0 0 0,2 0 0 0 0,12 34 0 0 0,6 31 41 0 0,1 16-280 0 0,20 110-79 0 0,-42-172-438 0 0,-13-115-1117 0 0,9 44 153 0 0,-1 0 0 0 0,-1 0 0 0 0,0 0-1 0 0,-2 1 1 0 0,0-1 0 0 0,-2 1 0 0 0,0 0 0 0 0,-14-30 0 0 0,17 43 599 0 0,0 1 1 0 0,0-1-1 0 0,0 1 0 0 0,-1 0 0 0 0,0 0 1 0 0,0 0-1 0 0,0 0 0 0 0,0 0 1 0 0,-1 1-1 0 0,0 0 0 0 0,0 0 0 0 0,0 1 1 0 0,0-1-1 0 0,-1 1 0 0 0,1 0 1 0 0,-1 0-1 0 0,0 1 0 0 0,0 0 1 0 0,0 0-1 0 0,0 0 0 0 0,0 1 0 0 0,0-1 1 0 0,0 2-1 0 0,-1-1 0 0 0,1 1 1 0 0,0 0-1 0 0,-1 0 0 0 0,1 0 0 0 0,0 1 1 0 0,-1 0-1 0 0,-5 2 0 0 0,-1 1 364 0 0,1 0 0 0 0,-1 1 0 0 0,1 0 0 0 0,0 1 0 0 0,1 1 0 0 0,-1 0 0 0 0,1 0 0 0 0,1 1 0 0 0,-19 16 0 0 0,22-17-84 0 0,0 0 1 0 0,1 1-1 0 0,0-1 1 0 0,0 1-1 0 0,0 0 0 0 0,1 0 1 0 0,0 1-1 0 0,1 0 1 0 0,0 0-1 0 0,0 0 0 0 0,1 0 1 0 0,0 1-1 0 0,-3 17 1 0 0,6-23-175 0 0,-1 0 0 0 0,1 0 0 0 0,0 0 0 0 0,0 0 0 0 0,0 0 0 0 0,1 0 1 0 0,0 0-1 0 0,0 0 0 0 0,0 0 0 0 0,0 0 0 0 0,0 0 0 0 0,1-1 0 0 0,-1 1 0 0 0,1 0 0 0 0,0-1 1 0 0,0 0-1 0 0,1 1 0 0 0,2 3 0 0 0,-1-3-10 0 0,0-1 1 0 0,1 0 0 0 0,-1 1-1 0 0,1-2 1 0 0,0 1-1 0 0,-1 0 1 0 0,1-1-1 0 0,0 0 1 0 0,1 0-1 0 0,-1 0 1 0 0,11 1-1 0 0,0 0 0 0 0,1-2-1 0 0,0 0 1 0 0,0-1-1 0 0,0-1 1 0 0,-1 0-1 0 0,1-1 1 0 0,26-7 0 0 0,-19 2-234 0 0,0-1 1 0 0,0-2-1 0 0,-1 0 1 0 0,22-14-1 0 0,39-32-7814 0 0,-80 53 6530 0 0,1-1 1 0 0,-1 0-1 0 0,0 0 0 0 0,0 0 1 0 0,5-9-1 0 0,1-2-4114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31 6441 0 0,'-3'-4'619'0'0,"-18"-15"132"0"0,20 18-652 0 0,0 0 1 0 0,1 1 0 0 0,-1-1-1 0 0,0 0 1 0 0,0 1 0 0 0,0-1-1 0 0,0 1 1 0 0,0-1 0 0 0,0 1-1 0 0,0-1 1 0 0,0 1 0 0 0,0 0-1 0 0,0 0 1 0 0,0-1 0 0 0,0 1-1 0 0,0 0 1 0 0,0 0 0 0 0,0 0-1 0 0,0 0 1 0 0,0 0 0 0 0,-1 1-1 0 0,0 1 56 0 0,0 1-1 0 0,0 0 0 0 0,0 0 0 0 0,1 0 1 0 0,0-1-1 0 0,-1 2 0 0 0,1-1 0 0 0,0 0 0 0 0,0 0 1 0 0,0 5-1 0 0,-2 3 229 0 0,-10 35 740 0 0,1 0 0 0 0,-8 80 1 0 0,3 99-213 0 0,13-154-553 0 0,-2 530 925 0 0,9-334-653 0 0,-14 461 1009 0 0,5-434-1206 0 0,38 316-74 0 0,-7-139-221 0 0,2 39-79 0 0,6 58 76 0 0,-24-238-71 0 0,23 90-27 0 0,-10-178-133 0 0,7 47 239 0 0,-9-175-25 0 0,6 48 104 0 0,-25-154-30 0 0,0-1 1 0 0,1 1-1 0 0,1-1 1 0 0,-1 1-1 0 0,6 10 1 0 0,2-41-226 0 0,-8 9 146 0 0,6-49-4186 0 0,-5 34-2645 0 0,-1-39 0 0 0,-3 38 2410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143 587 3961 0 0,'-11'1'130'0'0,"0"0"0"0"0,0 0 1 0 0,1 1-1 0 0,-1 1 0 0 0,0 0 0 0 0,1 0 1 0 0,-12 6-1 0 0,11-5 56 0 0,9-3-130 0 0,1-1 0 0 0,0 1 1 0 0,0-1-1 0 0,0 1 0 0 0,-1-1 0 0 0,1 0 0 0 0,0 0 0 0 0,0 0 0 0 0,-1 1 1 0 0,1-1-1 0 0,0 0 0 0 0,-1-1 0 0 0,1 1 0 0 0,0 0 0 0 0,0 0 0 0 0,-1 0 1 0 0,1-1-1 0 0,-2 0 0 0 0,2 1 49 0 0,1-1-1 0 0,-1 0 1 0 0,0 1 0 0 0,1-1-1 0 0,-1 1 1 0 0,1-1 0 0 0,-1 0-1 0 0,1 0 1 0 0,-1 1 0 0 0,1-1-1 0 0,0 0 1 0 0,-1 0 0 0 0,1 1 0 0 0,0-1-1 0 0,-1 0 1 0 0,1 0 0 0 0,0 0-1 0 0,0 0 1 0 0,0 0 0 0 0,0-1-1 0 0,0-1 177 0 0,0 0-1 0 0,0 0 0 0 0,1 0 1 0 0,-1-1-1 0 0,1 1 0 0 0,0 0 1 0 0,0 0-1 0 0,0 0 0 0 0,1 0 0 0 0,-1 1 1 0 0,0-1-1 0 0,1 0 0 0 0,3-3 1 0 0,-1 1-35 0 0,1 0 0 0 0,1 1 0 0 0,-1-1 0 0 0,1 1 0 0 0,0 1 0 0 0,0-1 0 0 0,0 1 0 0 0,0 0 0 0 0,0 0 0 0 0,1 1 0 0 0,-1-1 0 0 0,1 2 0 0 0,0-1 0 0 0,0 1 0 0 0,-1 0 0 0 0,13 0 0 0 0,11 0 241 0 0,0 3 0 0 0,50 7 0 0 0,-17-1 19 0 0,90 3 139 0 0,211-12 0 0 0,959-141 759 0 0,-664 85-1326 0 0,3 43 30 0 0,-387 11-93 0 0,-22 3 20 0 0,92-3 63 0 0,-229-3-78 0 0,114-21 1 0 0,26-24 134 0 0,-119 21 9 0 0,218-19-1 0 0,222 49 244 0 0,25-2 44 0 0,-175-35-201 0 0,-97 8-217 0 0,-38 30-73 0 0,-19 2 129 0 0,64-43 20 0 0,-207 20-103 0 0,184-4 0 0 0,-235 26 236 0 0,0 0-4299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569 24 4417 0 0,'-11'-12'223'0'0,"-3"0"2465"0"0,13 13-2556 0 0,1 0 0 0 0,-1 0-1 0 0,1-1 1 0 0,-1 1 0 0 0,1 0 0 0 0,0 0-1 0 0,-1 0 1 0 0,1 0 0 0 0,0-1 0 0 0,-1 1-1 0 0,1 0 1 0 0,0 0 0 0 0,0 0-1 0 0,0 0 1 0 0,0 0 0 0 0,0 0 0 0 0,0 0-1 0 0,0 0 1 0 0,0-1 0 0 0,0 1-1 0 0,1 1 1 0 0,1 200 3918 0 0,5 103-2548 0 0,0-18-1054 0 0,52 752 900 0 0,-40-231-273 0 0,-21-549-831 0 0,14 145 133 0 0,-1 0 87 0 0,2 152-60 0 0,-22-110-401 0 0,9-444-5 0 0,-6 424 454 0 0,7-325-269 0 0,-3-78-117 0 0,0 0 0 0 0,-9 38 0 0 0,6-39-26 0 0,1 0 0 0 0,-1 39 1 0 0,6-41-35 0 0,1-1 1 0 0,9 38 0 0 0,-3-25 79 0 0,-7-20-53 0 0,0-1-1 0 0,0 1 0 0 0,-1 0 1 0 0,-1-1-1 0 0,0 1 0 0 0,-4 21 1 0 0,3-24 7 0 0,0 8 23 0 0,1-11-22 0 0,1 0 0 0 0,-1 0 0 0 0,0 0 1 0 0,-1-1-1 0 0,0 1 0 0 0,-4 10 1 0 0,5-15-28 0 0,0 1 1 0 0,0-1-1 0 0,0 0 1 0 0,0 1-1 0 0,-1-1 1 0 0,1 0-1 0 0,0 0 1 0 0,0 0-1 0 0,-1 0 1 0 0,1 0-1 0 0,-1-1 1 0 0,1 1-1 0 0,-1 0 1 0 0,1-1-1 0 0,-1 1 1 0 0,0-1-1 0 0,1 1 1 0 0,-1-1-1 0 0,0 0 1 0 0,1 1-1 0 0,-1-1 1 0 0,0 0-1 0 0,1 0 1 0 0,-1 0-1 0 0,0-1 1 0 0,1 1-1 0 0,-1 0 1 0 0,0-1-1 0 0,-2 0 1 0 0,-60-14 69 0 0,28 5-306 0 0,0 2 0 0 0,0 2 1 0 0,-63-4-1 0 0,20 13-2703 0 0,-107 14-11974 0 0,143-13 12073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0 7474 0 0,'-2'1'80'0'0,"-1"0"0"0"0,1 0 0 0 0,-1 0 0 0 0,1 0-1 0 0,0 1 1 0 0,0-1 0 0 0,-1 1 0 0 0,1 0 0 0 0,0-1 0 0 0,0 1 0 0 0,1 0 0 0 0,-1 0 0 0 0,0 0 0 0 0,1 0 0 0 0,-1 1 0 0 0,-1 2 0 0 0,1 0-4 0 0,0 0 0 0 0,0 0-1 0 0,1 0 1 0 0,0 0-1 0 0,0 0 1 0 0,0 1 0 0 0,0 9-1 0 0,2 6 96 0 0,0 0-1 0 0,2-1 0 0 0,7 28 1 0 0,-8-36 27 0 0,104 443 2096 0 0,-96-407-2254 0 0,44 266-484 0 0,-52-287-1646 0 0,-11-53-4475 0 0,4 4 4220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38 110 13331 0 0,'-5'-1'228'0'0,"-28"-7"185"0"0,35 5-365 0 0,-1 1-1 0 0,0-1 0 0 0,1 1 0 0 0,-1-1 0 0 0,1 1 1 0 0,0 0-1 0 0,0 0 0 0 0,0 0 0 0 0,3-3 0 0 0,7-4-62 0 0,0 0-1 0 0,0 1 1 0 0,1 1-1 0 0,0 0 0 0 0,0 1 1 0 0,0 1-1 0 0,1 0 1 0 0,0 0-1 0 0,0 1 0 0 0,1 1 1 0 0,-1 1-1 0 0,0 0 1 0 0,1 0-1 0 0,0 2 0 0 0,-1 0 1 0 0,1 0-1 0 0,-1 1 1 0 0,1 1-1 0 0,-1 1 0 0 0,1 0 1 0 0,-1 1-1 0 0,14 5 1 0 0,-24-7 5 0 0,0 0 1 0 0,1 0 0 0 0,-1 1 0 0 0,0-1-1 0 0,0 1 1 0 0,0 0 0 0 0,0 0 0 0 0,-1 0 0 0 0,1 0-1 0 0,-1 1 1 0 0,0-1 0 0 0,0 1 0 0 0,0 0-1 0 0,0 0 1 0 0,-1 0 0 0 0,0 0 0 0 0,0 1-1 0 0,0-1 1 0 0,0 1 0 0 0,-1-1 0 0 0,3 10-1 0 0,-4-7 22 0 0,1-1-1 0 0,-1 1 1 0 0,0 0-1 0 0,-1 0 1 0 0,0 0-1 0 0,0 0 1 0 0,0 0-1 0 0,-1-1 1 0 0,0 1-1 0 0,0-1 1 0 0,0 1-1 0 0,-1-1 1 0 0,0 0-1 0 0,-8 11 1 0 0,2-4 23 0 0,0 0 0 0 0,-1-1-1 0 0,-1 0 1 0 0,0 0 0 0 0,-1-1 0 0 0,0-1 0 0 0,0 0 0 0 0,-1-1-1 0 0,0 0 1 0 0,-26 12 0 0 0,18-12-12 0 0,0-1 0 0 0,0-1-1 0 0,-1-1 1 0 0,0-1 0 0 0,0-1 0 0 0,-1 0 0 0 0,-22-1-1 0 0,43-3-46 0 0,-1 1 0 0 0,1-1-1 0 0,0 0 1 0 0,0 0 0 0 0,0-1-1 0 0,0 1 1 0 0,-1 0 0 0 0,1-1-1 0 0,0 1 1 0 0,0-1 0 0 0,0 0-1 0 0,0 1 1 0 0,0-1 0 0 0,-3-2-1 0 0,5 3-3 0 0,0 0 1 0 0,0-1-1 0 0,0 1 0 0 0,-1 0 0 0 0,1 0 0 0 0,0-1 0 0 0,0 1 1 0 0,0 0-1 0 0,0-1 0 0 0,0 1 0 0 0,0 0 0 0 0,0 0 0 0 0,0-1 1 0 0,-1 1-1 0 0,1 0 0 0 0,0-1 0 0 0,0 1 0 0 0,0 0 1 0 0,0-1-1 0 0,0 1 0 0 0,1 0 0 0 0,-1-1 0 0 0,0 1 0 0 0,0 0 1 0 0,0-1-1 0 0,0 1 0 0 0,0 0 0 0 0,0 0 0 0 0,0-1 0 0 0,1 1 1 0 0,-1-1-1 0 0,17-12-1502 0 0,59-20-4972 0 0,-43 21 2825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3.2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60 251 5249 0 0,'-2'0'8553'0'0,"6"0"-8119"0"0,0-1 0 0 0,0 1 0 0 0,1-1 0 0 0,-2 0 0 0 0,1 0 0 0 0,0 0 0 0 0,0-1 0 0 0,0 1 0 0 0,5-4 0 0 0,-1 0-236 0 0,-1 1 0 0 0,-1-1 0 0 0,1 0 0 0 0,7-9-1 0 0,-4 4-203 0 0,-1 0-1 0 0,-1-1 1 0 0,0 0-1 0 0,0-1 1 0 0,9-19-1 0 0,-15 26-12 0 0,0 0 0 0 0,0 0-1 0 0,0 0 1 0 0,0-1 0 0 0,-1 1-1 0 0,0-1 1 0 0,0 1 0 0 0,0-1 0 0 0,-1 1-1 0 0,0-11 1 0 0,-1 14 2 0 0,1-1 0 0 0,-1 1 0 0 0,0 0 0 0 0,1-1 0 0 0,-1 1 0 0 0,0 0 0 0 0,0 0 0 0 0,-1 0 0 0 0,1 0 0 0 0,0 0 0 0 0,-1 0 0 0 0,1 0 0 0 0,-1 0 0 0 0,0 1 0 0 0,1-1 0 0 0,-1 1 0 0 0,0-1 0 0 0,0 1 0 0 0,0 0 0 0 0,0-1 0 0 0,0 1 0 0 0,0 0 0 0 0,-1 0 0 0 0,1 0 0 0 0,0 1 0 0 0,0-1 0 0 0,-1 1 0 0 0,-2-1 0 0 0,-1-1-11 0 0,1 1 0 0 0,-1 0 1 0 0,0 1-1 0 0,0-1 0 0 0,0 1 0 0 0,0 0 1 0 0,0 1-1 0 0,0-1 0 0 0,1 1 1 0 0,-1 1-1 0 0,0-1 0 0 0,0 1 1 0 0,1-1-1 0 0,-1 2 0 0 0,1-1 1 0 0,0 1-1 0 0,-1 0 0 0 0,-7 6 1 0 0,8-5 45 0 0,0 1 1 0 0,0 0-1 0 0,1 0 1 0 0,0 0 0 0 0,0 1-1 0 0,1-1 1 0 0,-1 1 0 0 0,1 0-1 0 0,0 0 1 0 0,1 0-1 0 0,-1 0 1 0 0,1 1 0 0 0,1-1-1 0 0,-1 1 1 0 0,1-1 0 0 0,-1 12-1 0 0,2-6 50 0 0,-1 1 0 0 0,2-1-1 0 0,0 1 1 0 0,0-1 0 0 0,1 0-1 0 0,1 0 1 0 0,5 18 0 0 0,-7-26-50 0 0,1-1 1 0 0,-1 1-1 0 0,0 0 1 0 0,1-1-1 0 0,0 1 1 0 0,0-1-1 0 0,0 1 1 0 0,0-1-1 0 0,1 0 1 0 0,-1 0-1 0 0,1 0 0 0 0,0 0 1 0 0,0 0-1 0 0,0-1 1 0 0,0 1-1 0 0,0-1 1 0 0,0 0-1 0 0,1 0 1 0 0,-1 0-1 0 0,1 0 1 0 0,0-1-1 0 0,-1 0 1 0 0,1 1-1 0 0,0-1 1 0 0,0 0-1 0 0,0-1 1 0 0,4 1-1 0 0,-3-1-19 0 0,-1-1 0 0 0,0 0-1 0 0,0 0 1 0 0,1 0 0 0 0,-1 0 0 0 0,0-1 0 0 0,0 1-1 0 0,0-1 1 0 0,-1 0 0 0 0,1-1 0 0 0,0 1-1 0 0,-1 0 1 0 0,1-1 0 0 0,-1 0 0 0 0,0 0 0 0 0,4-4-1 0 0,7-10-1862 0 0,0 0 0 0 0,12-20 0 0 0,-6 7-5660 0 0,-6 11 3065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4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208 202 5529 0 0,'-18'2'675'0'0,"16"-1"-658"0"0,-1 0 1 0 0,1-1-1 0 0,-1 0 1 0 0,0 1-1 0 0,0-1 1 0 0,1 0-1 0 0,-1 0 1 0 0,-4-1-1 0 0,6 0-4 0 0,1 0 1 0 0,0 1-1 0 0,-1-1 0 0 0,1 1 0 0 0,0-1 0 0 0,0 0 0 0 0,0 1 0 0 0,-1-1 0 0 0,1 1 0 0 0,0-1 0 0 0,0 0 0 0 0,0 1 1 0 0,0-1-1 0 0,0 0 0 0 0,0 1 0 0 0,0-1 0 0 0,0 0 0 0 0,1 1 0 0 0,-1-1 0 0 0,0 1 0 0 0,0-1 0 0 0,0 0 0 0 0,1 1 1 0 0,-1-1-1 0 0,0 1 0 0 0,1-2 0 0 0,8-16 290 0 0,3-4 201 0 0,20-39 442 0 0,-30 56-827 0 0,0-1 0 0 0,0 1 0 0 0,0 0 0 0 0,-1-1 0 0 0,0 1 0 0 0,0-1 0 0 0,-1 1 0 0 0,0-1 0 0 0,0-10 0 0 0,0 15-72 0 0,0 0 0 0 0,0 0 0 0 0,-1 0 1 0 0,1 0-1 0 0,0 0 0 0 0,0 0 0 0 0,-1 0 0 0 0,1 1 0 0 0,-1-1 0 0 0,1 0 1 0 0,-1 0-1 0 0,1 0 0 0 0,-1 0 0 0 0,1 1 0 0 0,-1-1 0 0 0,0 0 0 0 0,1 0 1 0 0,-1 1-1 0 0,0-1 0 0 0,0 1 0 0 0,0-1 0 0 0,1 1 0 0 0,-1-1 0 0 0,0 1 1 0 0,-1-1-1 0 0,0 0 40 0 0,-1 1 0 0 0,1 0 0 0 0,0-1 1 0 0,0 1-1 0 0,-1 0 0 0 0,1 0 0 0 0,0 1 1 0 0,0-1-1 0 0,0 0 0 0 0,-4 2 0 0 0,-2 0 121 0 0,1 1 0 0 0,0 0-1 0 0,0 0 1 0 0,0 0 0 0 0,-9 8-1 0 0,4-2 2 0 0,1 1-1 0 0,1 1 0 0 0,0-1 0 0 0,0 2 0 0 0,1-1 0 0 0,1 1 1 0 0,-1 1-1 0 0,2 0 0 0 0,0 0 0 0 0,-8 23 0 0 0,10-24-125 0 0,1 0-1 0 0,1 0 1 0 0,0 0-1 0 0,0 1 1 0 0,1 0-1 0 0,1-1 1 0 0,0 1-1 0 0,1 0 1 0 0,0 0-1 0 0,1 0 1 0 0,1-1-1 0 0,4 21 1 0 0,-5-30-79 0 0,0 1 1 0 0,0-1 0 0 0,0 1-1 0 0,0-1 1 0 0,1 0 0 0 0,0 1-1 0 0,-1-1 1 0 0,1 0 0 0 0,0 0 0 0 0,1 0-1 0 0,-1 0 1 0 0,1-1 0 0 0,-1 1-1 0 0,1 0 1 0 0,0-1 0 0 0,-1 0 0 0 0,1 0-1 0 0,1 0 1 0 0,-1 0 0 0 0,0 0-1 0 0,0-1 1 0 0,1 1 0 0 0,-1-1-1 0 0,1 0 1 0 0,-1 0 0 0 0,1 0 0 0 0,-1 0-1 0 0,1-1 1 0 0,0 0 0 0 0,-1 0-1 0 0,1 1 1 0 0,0-2 0 0 0,-1 1 0 0 0,1 0-1 0 0,-1-1 1 0 0,1 0 0 0 0,0 0-1 0 0,-1 0 1 0 0,1 0 0 0 0,-1 0-1 0 0,0-1 1 0 0,1 0 0 0 0,-1 0 0 0 0,0 1-1 0 0,0-2 1 0 0,0 1 0 0 0,0 0-1 0 0,-1-1 1 0 0,1 1 0 0 0,4-6 0 0 0,5-7-182 0 0,-1 0 0 0 0,-1-1 1 0 0,0 0-1 0 0,-1-1 1 0 0,-1 0-1 0 0,0 0 0 0 0,-1-1 1 0 0,-1 0-1 0 0,-1 0 1 0 0,-1 0-1 0 0,0-1 1 0 0,-1 0-1 0 0,-1 1 0 0 0,-1-1 1 0 0,-1 0-1 0 0,-2-21 1 0 0,-2 25 175 0 0,-3 21 75 0 0,-3 27 70 0 0,10-23-131 0 0,1 0 0 0 0,0 0 0 0 0,0 0 0 0 0,1 0 0 0 0,0 0 1 0 0,4 12-1 0 0,25 60-29 0 0,-26-70 7 0 0,-5-11-25 0 0,7 15 34 0 0,0 0 0 0 0,12 18 0 0 0,6-5-1978 0 0,-24-28 1515 0 0,1 0 0 0 0,0 1-1 0 0,-1-1 1 0 0,1 0 0 0 0,0 0-1 0 0,0 0 1 0 0,0 0 0 0 0,0-1-1 0 0,0 1 1 0 0,0-1 0 0 0,0 1-1 0 0,0-1 1 0 0,4 1 0 0 0,1-3-1077 0 0,1-3-1156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11146 0 0,'-3'3'105'0'0,"0"0"-1"0"0,1 0 1 0 0,-1 0 0 0 0,1 1-1 0 0,0-1 1 0 0,0 1-1 0 0,0-1 1 0 0,0 1-1 0 0,1 0 1 0 0,-1-1-1 0 0,1 1 1 0 0,0 0-1 0 0,0 0 1 0 0,0 0 0 0 0,1 0-1 0 0,-1 0 1 0 0,1 0-1 0 0,0 0 1 0 0,0 0-1 0 0,0 1 1 0 0,2 4-1 0 0,2 13 250 0 0,0 0 1 0 0,14 38-1 0 0,-8-29-231 0 0,0 3 1 0 0,0 5-78 0 0,2-1 1 0 0,21 47-1 0 0,-20-68-175 0 0,-12-30-11 0 0,-9-37 13 0 0,8 46 146 0 0,-4-17-14 0 0,-17-103 149 0 0,20 107-83 0 0,0 0 1 0 0,1 1 0 0 0,0-1 0 0 0,1 1-1 0 0,5-24 1 0 0,-5 36-43 0 0,0 0-1 0 0,0 0 1 0 0,0 1 0 0 0,0-1-1 0 0,1 0 1 0 0,0 1 0 0 0,-1-1-1 0 0,1 1 1 0 0,0 0-1 0 0,1 0 1 0 0,-1 0 0 0 0,1 0-1 0 0,-1 0 1 0 0,1 0 0 0 0,0 0-1 0 0,0 1 1 0 0,0 0 0 0 0,0-1-1 0 0,0 1 1 0 0,1 0-1 0 0,-1 1 1 0 0,1-1 0 0 0,-1 0-1 0 0,1 1 1 0 0,0 0 0 0 0,7-2-1 0 0,5 2-415 0 0,1 0-1 0 0,-1 1 1 0 0,0 1 0 0 0,0 0-1 0 0,22 5 1 0 0,33 1-9231 0 0,-57-7 6864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0 10914 0 0,'-4'2'186'0'0,"1"0"0"0"0,0 0 0 0 0,-1 0-1 0 0,1 0 1 0 0,0 1 0 0 0,0-1-1 0 0,1 1 1 0 0,-1 0 0 0 0,0 0 0 0 0,1 0-1 0 0,0 0 1 0 0,0 0 0 0 0,0 0 0 0 0,0 0-1 0 0,0 1 1 0 0,0-1 0 0 0,1 1-1 0 0,0 0 1 0 0,0-1 0 0 0,0 1 0 0 0,0 0-1 0 0,0 0 1 0 0,1 0 0 0 0,0-1 0 0 0,0 1-1 0 0,0 5 1 0 0,1 13 322 0 0,1-1 0 0 0,1 0 0 0 0,8 33 0 0 0,-6-31-336 0 0,69 237 712 0 0,4 15-3880 0 0</inkml:trace>
  <inkml:trace contextRef="#ctx0" brushRef="#br0" timeOffset="1">53 618 11594 0 0,'-4'-1'426'0'0,"-1"0"0"0"0,1 1 0 0 0,-1 0 0 0 0,1 0 0 0 0,-1 0 0 0 0,1 0 0 0 0,-1 1 0 0 0,1 0 0 0 0,-8 2 755 0 0,32-8 603 0 0,420-81-1180 0 0,-423 82-916 0 0,49-13-4017 0 0,-51 13 1281 0 0,-1-1-1 0 0,20-11 0 0 0,-19 9-785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83 11146 0 0,'-6'-2'859'0'0,"-15"-8"1453"0"0,20 3-1368 0 0,13-3 320 0 0,-2 5-833 0 0,-1 1 0 0 0,1 0 0 0 0,0 0 0 0 0,0 1 0 0 0,0 0 0 0 0,20-2 0 0 0,70-2 78 0 0,-46 4-397 0 0,19-1-200 0 0,5-1-3180 0 0,-27 0-6281 0 0,-38 3 4972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460 179 5089 0 0,'-6'-18'502'0'0,"-1"1"0"0"0,0 1 0 0 0,-1-1 0 0 0,-1 1 0 0 0,-16-22 0 0 0,22 34-319 0 0,0-1-1 0 0,0 1 1 0 0,-1 0 0 0 0,0 0-1 0 0,0 0 1 0 0,0 1 0 0 0,0-1-1 0 0,0 1 1 0 0,-1 0 0 0 0,0 0 0 0 0,1 1-1 0 0,-1 0 1 0 0,0-1 0 0 0,0 1-1 0 0,0 1 1 0 0,-1-1 0 0 0,1 1-1 0 0,0 0 1 0 0,0 0 0 0 0,-1 0-1 0 0,1 1 1 0 0,-11 0 0 0 0,13 1-71 0 0,-1 0 0 0 0,1-1 1 0 0,0 1-1 0 0,0 0 0 0 0,0 1 1 0 0,0-1-1 0 0,0 0 0 0 0,1 1 1 0 0,-1-1-1 0 0,0 1 0 0 0,1 0 1 0 0,-1 0-1 0 0,1 0 0 0 0,-1 1 1 0 0,-3 3-1 0 0,3 0 10 0 0,-1-1 1 0 0,1 0-1 0 0,0 1 1 0 0,1-1-1 0 0,-1 1 1 0 0,1 0-1 0 0,-2 10 0 0 0,0 4 64 0 0,1-1 0 0 0,1 1 0 0 0,1 0 0 0 0,1 21 0 0 0,5 31 133 0 0,3 0-1 0 0,4 0 1 0 0,40 138 0 0 0,-19-109-395 0 0,21 30-1510 0 0,-69-170-10681 0 0,7 20 9824 0 0</inkml:trace>
  <inkml:trace contextRef="#ctx0" brushRef="#br0" timeOffset="1">18 476 11666 0 0,'-2'1'158'0'0,"1"-1"0"0"0,0 0 0 0 0,0 1 0 0 0,0-1 0 0 0,0 1 0 0 0,1 0 0 0 0,-1-1 0 0 0,0 1 0 0 0,0 0 0 0 0,0-1 0 0 0,0 1 0 0 0,1 0 0 0 0,-1 0 0 0 0,0 0 0 0 0,1 0-1 0 0,-1 0 1 0 0,0 0 0 0 0,1 0 0 0 0,-1 0 0 0 0,1 0 0 0 0,0 0 0 0 0,-1 1 0 0 0,1-1-78 0 0,0 0-1 0 0,0 0 1 0 0,1 0 0 0 0,-1 0 0 0 0,0 0-1 0 0,1 0 1 0 0,-1 0 0 0 0,1-1-1 0 0,-1 1 1 0 0,0 0 0 0 0,1 0 0 0 0,0 0-1 0 0,-1 0 1 0 0,1-1 0 0 0,0 1-1 0 0,-1 0 1 0 0,1-1 0 0 0,0 1 0 0 0,1 0-1 0 0,2 2 36 0 0,0 0 0 0 0,0-1-1 0 0,0 0 1 0 0,1 0 0 0 0,-1 0-1 0 0,1 0 1 0 0,-1-1 0 0 0,1 0-1 0 0,5 1 1 0 0,25 0-52 0 0,-1-1 0 0 0,1-1 0 0 0,0-3 0 0 0,0 0 0 0 0,39-11 0 0 0,6-7-4123 0 0,0-5-6026 0 0,-63 20 6926 0 0</inkml:trace>
  <inkml:trace contextRef="#ctx0" brushRef="#br0" timeOffset="2">559 451 5849 0 0,'-2'2'312'0'0,"0"0"0"0"0,0 1 0 0 0,1-1 0 0 0,-1 0 0 0 0,1 1 0 0 0,-1-1 1 0 0,1 1-1 0 0,0 0 0 0 0,0-1 0 0 0,0 1 0 0 0,0 0 0 0 0,1 0 0 0 0,-1 0 0 0 0,1 0 0 0 0,-1-1 0 0 0,1 1 0 0 0,0 0 0 0 0,0 0 0 0 0,1 0 0 0 0,-1 0 0 0 0,1 0 0 0 0,-1 0 0 0 0,1-1 0 0 0,1 4 0 0 0,3 8 300 0 0,1-1 0 0 0,0 0 0 0 0,14 22-1 0 0,-6-11-106 0 0,24 56 323 0 0,-26-52-1313 0 0,1-2 0 0 0,17 28-1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56 10914 0 0,'-10'-2'2118'0'0,"6"1"-1794"0"0,0 1 0 0 0,1-1 0 0 0,-1 0 0 0 0,0 0 0 0 0,1 0 1 0 0,-1 0-1 0 0,-5-4 0 0 0,10 5-280 0 0,-1-1 0 0 0,0 0 0 0 0,0 1 0 0 0,1-1 1 0 0,-1 0-1 0 0,0 1 0 0 0,1-1 0 0 0,-1 0 0 0 0,0 1 1 0 0,1-1-1 0 0,-1 1 0 0 0,1-1 0 0 0,-1 1 0 0 0,1-1 1 0 0,0 1-1 0 0,-1-1 0 0 0,1 1 0 0 0,-1 0 0 0 0,1-1 0 0 0,0 1 1 0 0,-1 0-1 0 0,1-1 0 0 0,0 1 0 0 0,-1 0 0 0 0,1 0 1 0 0,0 0-1 0 0,1-1 0 0 0,20-6-109 0 0,6 1 20 0 0,31-8-2822 0 0,-19 11-5662 0 0</inkml:trace>
  <inkml:trace contextRef="#ctx0" brushRef="#br0" timeOffset="1">285 126 7770 0 0,'-2'4'313'0'0,"0"-1"1"0"0,-1 0 0 0 0,1 1 0 0 0,1-1 0 0 0,-1 1-1 0 0,0 0 1 0 0,1 0 0 0 0,0-1 0 0 0,0 1-1 0 0,0 0 1 0 0,0 0 0 0 0,1 0 0 0 0,-1 0-1 0 0,1 0 1 0 0,0 0 0 0 0,0 0 0 0 0,1 0-1 0 0,1 7 1 0 0,2 4 186 0 0,0 0-1 0 0,1-1 0 0 0,13 24 0 0 0,-1 0-209 0 0,-6-11-217 0 0,-2 0 0 0 0,0 1 0 0 0,-2 0-1 0 0,4 34 1 0 0,-28-157-454 0 0,8 53 355 0 0,2 0 0 0 0,1 0 0 0 0,0-84 0 0 0,7 118 24 0 0,0 1 0 0 0,0 0 0 0 0,0 0 0 0 0,1-1 1 0 0,0 1-1 0 0,0 0 0 0 0,1 0 0 0 0,0 1 0 0 0,0-1 0 0 0,7-9 1 0 0,-8 13-2 0 0,1-1 0 0 0,0 1 0 0 0,0 1 0 0 0,0-1 0 0 0,0 0 0 0 0,0 1 0 0 0,0 0 0 0 0,1-1 0 0 0,-1 1 0 0 0,1 1 0 0 0,0-1 0 0 0,0 0 0 0 0,-1 1 0 0 0,1 0 0 0 0,0 0 0 0 0,0 0 0 0 0,0 0 0 0 0,0 1 0 0 0,0-1 0 0 0,6 1 0 0 0,2 1-201 0 0,-1 0-1 0 0,0 0 1 0 0,1 1 0 0 0,13 4 0 0 0,43 17-6456 0 0,-34-10 1617 0 0,-23-9 2761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6 7906 0 0,'-6'-1'949'0'0,"1"0"0"0"0,-1 0 0 0 0,1 0 1 0 0,-1 0-1 0 0,1 1 0 0 0,-1 0 0 0 0,0 0 1 0 0,-6 1-1 0 0,1 1-431 0 0,1 0 0 0 0,-1 1 1 0 0,-18 7-1 0 0,14-4-433 0 0,-1 2-1 0 0,1 0 1 0 0,0 1-1 0 0,0 0 1 0 0,-13 12-1 0 0,26-19-55 0 0,-13 11 194 0 0,0 1-1 0 0,-23 26 1 0 0,35-38-207 0 0,1 1-1 0 0,-1 1 0 0 0,1-1 1 0 0,0 0-1 0 0,0 0 0 0 0,0 1 1 0 0,0-1-1 0 0,1 1 1 0 0,-1 0-1 0 0,1 0 0 0 0,0-1 1 0 0,0 1-1 0 0,0 0 0 0 0,1 0 1 0 0,-1 0-1 0 0,1 0 0 0 0,0 0 1 0 0,0 0-1 0 0,0 0 1 0 0,1 0-1 0 0,1 4 0 0 0,-1-5-12 0 0,1 0-1 0 0,-1 0 0 0 0,1 0 1 0 0,0 0-1 0 0,0-1 0 0 0,0 1 1 0 0,1-1-1 0 0,-1 1 0 0 0,1-1 1 0 0,-1 0-1 0 0,1 0 0 0 0,0 0 0 0 0,0 0 1 0 0,-1-1-1 0 0,1 1 0 0 0,1-1 1 0 0,-1 0-1 0 0,0 0 0 0 0,6 2 1 0 0,8 1-13 0 0,0-1-1 0 0,29 1 1 0 0,-25-2 12 0 0,13 1 3 0 0,86 13-115 0 0,-107-14 106 0 0,0 1-1 0 0,0 1 1 0 0,0 0-1 0 0,-1 1 1 0 0,0 0-1 0 0,21 12 1 0 0,-32-16 10 0 0,0 0-1 0 0,1 0 1 0 0,-1 0 0 0 0,0 0 0 0 0,0 0 0 0 0,0 0 0 0 0,0 0 0 0 0,0 0 0 0 0,0 0 0 0 0,0 0 0 0 0,0 1-1 0 0,0-1 1 0 0,-1 0 0 0 0,1 1 0 0 0,0-1 0 0 0,-1 1 0 0 0,1-1 0 0 0,-1 0 0 0 0,0 1 0 0 0,1-1 0 0 0,-1 1 0 0 0,0-1-1 0 0,0 1 1 0 0,0 0 0 0 0,0-1 0 0 0,0 1 0 0 0,0-1 0 0 0,-1 1 0 0 0,1-1 0 0 0,0 1 0 0 0,-1-1 0 0 0,1 0 0 0 0,-1 1-1 0 0,0-1 1 0 0,1 1 0 0 0,-1-1 0 0 0,0 0 0 0 0,0 0 0 0 0,0 1 0 0 0,0-1 0 0 0,0 0 0 0 0,-1 1 0 0 0,-6 7 28 0 0,-1 0 0 0 0,0-1 0 0 0,0 0 1 0 0,-13 8-1 0 0,14-9-18 0 0,-19 13-35 0 0,-1-2 0 0 0,0-1 0 0 0,-1-1 0 0 0,-1-1 1 0 0,-41 14-1 0 0,70-28-36 0 0,0-1 0 0 0,0 1-1 0 0,0-1 1 0 0,0 0 0 0 0,0 1 0 0 0,0-1 0 0 0,0 0 0 0 0,0 1 0 0 0,0-1 0 0 0,-1 0 0 0 0,1 0 0 0 0,0 0 0 0 0,0 0 0 0 0,0 0 0 0 0,0 0 0 0 0,0-1 0 0 0,0 1 0 0 0,0 0 0 0 0,-1 0-1 0 0,1-1 1 0 0,0 1 0 0 0,0-1 0 0 0,0 1 0 0 0,0-1 0 0 0,0 1 0 0 0,-1-2 0 0 0,2 1-242 0 0,-1 0-1 0 0,1-1 1 0 0,-1 1-1 0 0,1 0 1 0 0,-1-1-1 0 0,1 1 1 0 0,0-1-1 0 0,0 1 1 0 0,0 0-1 0 0,0-1 1 0 0,0 1 0 0 0,0-1-1 0 0,0 1 1 0 0,0 0-1 0 0,0-1 1 0 0,1 1-1 0 0,0-2 1 0 0,2-9-2011 0 0,2 1 1 0 0,-1 0-1 0 0,10-16 0 0 0,0 1-886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15195 0 0,'-4'1'164'0'0,"0"1"0"0"0,1-1 0 0 0,-1 0 0 0 0,0 1 0 0 0,1 0 0 0 0,-1 0-1 0 0,1 0 1 0 0,0 0 0 0 0,-1 1 0 0 0,1-1 0 0 0,0 1 0 0 0,1 0 0 0 0,-1 0 0 0 0,0 0 0 0 0,1 0-1 0 0,-1 0 1 0 0,1 0 0 0 0,0 1 0 0 0,0-1 0 0 0,1 1 0 0 0,-1 0 0 0 0,1-1 0 0 0,-1 1 0 0 0,0 6-1 0 0,1 1-5 0 0,0 0 0 0 0,1 0 0 0 0,0 0 0 0 0,0 0 0 0 0,1 0 0 0 0,1-1 0 0 0,5 22 0 0 0,24 79-13 0 0,4 0 1 0 0,6-3-1 0 0,4-1 0 0 0,64 110 0 0 0,-99-201-586 0 0,-7-12-157 0 0,0 0 0 0 0,-1 0 0 0 0,1 1-1 0 0,-1-1 1 0 0,0 0 0 0 0,2 7 0 0 0,-45-48-15336 0 0</inkml:trace>
  <inkml:trace contextRef="#ctx0" brushRef="#br0" timeOffset="1">8 377 10738 0 0,'-5'6'2755'0'0,"5"-6"-2505"0"0,-1 1 1 0 0,1-1-1 0 0,0 1 1 0 0,0 0-1 0 0,0-1 1 0 0,-1 1-1 0 0,1-1 0 0 0,0 1 1 0 0,0 0-1 0 0,0-1 1 0 0,0 1-1 0 0,0 0 0 0 0,0-1 1 0 0,0 1-1 0 0,0 0 1 0 0,0-1-1 0 0,0 1 1 0 0,1 0-1 0 0,-1-1 0 0 0,0 1 1 0 0,0-1-1 0 0,1 1 1 0 0,-1 0-1 0 0,2 1-40 0 0,-1-1 0 0 0,1 0 0 0 0,0 1 0 0 0,-1-1 0 0 0,1 0 0 0 0,0 0 0 0 0,0 0 0 0 0,-1 0 0 0 0,1 0 0 0 0,0 0 0 0 0,2 0 0 0 0,6 2-49 0 0,-1-1 0 0 0,0 0 0 0 0,1-1 1 0 0,10 1-1 0 0,8-3-2 0 0,1-2-1 0 0,-1 0 1 0 0,0-2 0 0 0,33-10-1 0 0,106-44-1846 0 0,-131 44-1533 0 0,17-10-7032 0 0,-30 11 3873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85 4369 0 0,'-3'-6'263'0'0,"-1"1"1"0"0,1 0-1 0 0,-1 0 1 0 0,0 0-1 0 0,0 1 0 0 0,-1-1 1 0 0,1 1-1 0 0,-10-6 1 0 0,8 5 68 0 0,0 1 0 0 0,-1 0 0 0 0,0 0 1 0 0,0 1-1 0 0,0 0 0 0 0,0 0 0 0 0,0 1 0 0 0,0 0 1 0 0,-1 0-1 0 0,1 0 0 0 0,-11 0 0 0 0,11 3-239 0 0,1-1 0 0 0,0 1 0 0 0,-1 0 0 0 0,1 0 0 0 0,0 1 0 0 0,0 0 0 0 0,-1 0 0 0 0,1 0 0 0 0,1 1 0 0 0,-1 0 1 0 0,0 0-1 0 0,1 0 0 0 0,-1 1 0 0 0,1 0 0 0 0,0 0 0 0 0,0 0 0 0 0,1 1 0 0 0,-1-1 0 0 0,1 1 0 0 0,0 0 0 0 0,-5 10 0 0 0,2-5-9 0 0,2 1-1 0 0,0 0 1 0 0,0 0 0 0 0,1 0 0 0 0,0 1 0 0 0,1-1 0 0 0,0 1-1 0 0,1 0 1 0 0,0 0 0 0 0,0 21 0 0 0,-5 152 542 0 0,1-72-389 0 0,-19 234 151 0 0,4-87-160 0 0,6-71-30 0 0,3-47 280 0 0,8 190-1 0 0,14 60-94 0 0,9 113 224 0 0,-8-145-298 0 0,-11-306-255 0 0,17 185 125 0 0,-3-98 85 0 0,-12-112-204 0 0,8 39 0 0 0,-8-58 31 0 0,1 0 1 0 0,0 0-1 0 0,0 0 0 0 0,1-1 1 0 0,0 1-1 0 0,1-1 0 0 0,8 13 0 0 0,-8-15 71 0 0,-1 1 0 0 0,0-1-1 0 0,-1 1 1 0 0,0 0 0 0 0,3 9-1 0 0,7 18 954 0 0,-12-28-1042 0 0,0 0 1 0 0,0-1 0 0 0,-1 1-1 0 0,0 0 1 0 0,-1-1-1 0 0,1 1 1 0 0,-3 8-1 0 0,3-12-60 0 0,-4 55 386 0 0,4-58-377 0 0,0 0-1 0 0,0 0 1 0 0,0 1-1 0 0,0-1 1 0 0,0 0 0 0 0,0 0-1 0 0,0 0 1 0 0,0 0-1 0 0,0 0 1 0 0,0 0-1 0 0,-1 0 1 0 0,1-1 0 0 0,0 1-1 0 0,0 0 1 0 0,0 0-1 0 0,0 0 1 0 0,0 0 0 0 0,0 0-1 0 0,0 0 1 0 0,0 0-1 0 0,0 0 1 0 0,0 0 86 0 0,0 0-87 0 0,0 0 1 0 0,-1 0 0 0 0,1 0-1 0 0,0 0 1 0 0,0 0-1 0 0,0 0 1 0 0,0 0-1 0 0,0-1 1 0 0,0 1 0 0 0,0 0-1 0 0,0 0 1 0 0,0 0-1 0 0,0 0 1 0 0,0 0 0 0 0,0 0-1 0 0,0 0 1 0 0,0 0-1 0 0,0 0 1 0 0,-4 10 573 0 0,-1 0-280 0 0,5-10-312 0 0,0-1 0 0 0,0 1 0 0 0,0 0 0 0 0,0 0 0 0 0,0 0 0 0 0,0 0 0 0 0,0 0 0 0 0,0 0 0 0 0,0 0 0 0 0,0 0 0 0 0,0 0 0 0 0,0 0 0 0 0,0 0 0 0 0,0 0 0 0 0,0 0 1 0 0,0-1-1 0 0,0 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0,0-1 3 0 0,0 0 0 0 0,0 1 1 0 0,0-1-1 0 0,0 0 0 0 0,0 0 0 0 0,0 1 1 0 0,0-1-1 0 0,0 0 0 0 0,0 1 0 0 0,1-1 1 0 0,-1 0-1 0 0,0 1 0 0 0,1-1 0 0 0,-1 0 1 0 0,0 1-1 0 0,1-1 0 0 0,-1 1 1 0 0,0-1-1 0 0,1 0 0 0 0,-1 1 0 0 0,1-1 1 0 0,-1 1-1 0 0,1-1 0 0 0,-1 1 0 0 0,1 0 1 0 0,0-1-1 0 0,-1 1 0 0 0,2-1 0 0 0,-2 1-4 0 0,1 0 0 0 0,0 0 0 0 0,-1 1 0 0 0,1-1 0 0 0,-1 0-1 0 0,1 0 1 0 0,0 0 0 0 0,-1 1 0 0 0,1-1 0 0 0,-1 0 0 0 0,1 1-1 0 0,0-1 1 0 0,-1 0 0 0 0,1 1 0 0 0,-1-1 0 0 0,1 1 0 0 0,-1-1-1 0 0,0 1 1 0 0,1-1 0 0 0,-1 1 0 0 0,1-1 0 0 0,-1 1 0 0 0,0-1-1 0 0,0 1 1 0 0,1 0 0 0 0,-1-1 0 0 0,0 1 0 0 0,0-1 0 0 0,0 1 0 0 0,1 0-1 0 0,-1-1 1 0 0,0 1 0 0 0,0 1 0 0 0,1 0-2 0 0,1 1 0 0 0,-1 0 0 0 0,1-1 0 0 0,0 1 0 0 0,0-1 0 0 0,0 0 0 0 0,0 1 0 0 0,0-1 0 0 0,0 0 0 0 0,1 0 0 0 0,-1 0 0 0 0,1-1 0 0 0,-1 1 0 0 0,1-1 0 0 0,0 1 0 0 0,0-1 0 0 0,-1 0 1 0 0,1 0-1 0 0,4 1 0 0 0,60 14-4 0 0,-66-15 4 0 0,40 3-9 0 0,0-1-1 0 0,0-1 1 0 0,63-7-1 0 0,48 1-10 0 0,300 52-15 0 0,-307-28 14 0 0,-65-12 10 0 0,0-4 0 0 0,130-9 1 0 0,156-39-20 0 0,79-4 14 0 0,25 36 64 0 0,-52 3 10 0 0,-296 4-100 0 0,547-15 157 0 0,-402 21-189 0 0,161-6 169 0 0,817-51-200 0 0,-806 36 58 0 0,-147 6 47 0 0,480 39 43 0 0,-666-19-48 0 0,119-8 0 0 0,104-23 114 0 0,58-3-115 0 0,-254 27 109 0 0,126-8-96 0 0,51-26-175 0 0,-292 33 52 0 0,136-26 358 0 0,-132 23-812 0 0,0-2 0 0 0,0-1 0 0 0,-1-1 0 0 0,38-21 0 0 0,-57 29 454 0 0,4-2-1024 0 0,-1 0 0 0 0,1 0 0 0 0,-1 0-1 0 0,0-1 1 0 0,0 0 0 0 0,0 0 0 0 0,-1 0 0 0 0,1 0 0 0 0,-1-1 0 0 0,0 0 0 0 0,0 0 0 0 0,-1 0 0 0 0,0 0 0 0 0,3-6 0 0 0,-3-8-2122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330 4 3473 0 0,'0'0'69'0'0,"-1"-1"1"0"0,0 1 0 0 0,1-1-1 0 0,-1 1 1 0 0,0 0-1 0 0,1-1 1 0 0,-1 1 0 0 0,0 0-1 0 0,0 0 1 0 0,1 0 0 0 0,-1-1-1 0 0,0 1 1 0 0,0 0 0 0 0,1 0-1 0 0,-1 0 1 0 0,0 0-1 0 0,0 0 1 0 0,1 0 0 0 0,-1 1-1 0 0,-1-1 1 0 0,-8 5 1691 0 0,39 13 784 0 0,-23-16-2441 0 0,0 0 0 0 0,0 0-1 0 0,0 0 1 0 0,1-1 0 0 0,-1 0 0 0 0,1 0 0 0 0,-1-1 0 0 0,1 0 0 0 0,9-1 0 0 0,59-13 237 0 0,-56 9-273 0 0,39-5 0 0 0,-51 9-27 0 0,-1 1 0 0 0,0 0 0 0 0,0 0 0 0 0,0 1 0 0 0,0 0 0 0 0,0 0 1 0 0,0 0-1 0 0,0 1 0 0 0,0 0 0 0 0,9 4 0 0 0,-13-5 29 0 0,-1 0 0 0 0,1 0-1 0 0,0 0 1 0 0,-1 1 0 0 0,1-1 0 0 0,-1 1 0 0 0,0-1-1 0 0,1 1 1 0 0,-1-1 0 0 0,0 1 0 0 0,0-1-1 0 0,0 1 1 0 0,0 0 0 0 0,0 0 0 0 0,0 0-1 0 0,-1 0 1 0 0,1-1 0 0 0,0 1 0 0 0,-1 0 0 0 0,0 0-1 0 0,1 0 1 0 0,-1 3 0 0 0,0 6 221 0 0,0-1 0 0 0,-1 0 0 0 0,-2 15 0 0 0,-1 7 126 0 0,4-10-214 0 0,0 28 167 0 0,6 48 0 0 0,27 131-1 0 0,20 123 410 0 0,-11-105-288 0 0,-21-102-89 0 0,-2-24-225 0 0,-6 1 0 0 0,-1 156 0 0 0,-19-150 16 0 0,1 181 523 0 0,-2 19-123 0 0,2-271-510 0 0,-16 72 1 0 0,-3-38 52 0 0,15-57-58 0 0,-12 64 1 0 0,-27 238 964 0 0,46-316-896 0 0,-1-1-1 0 0,-8 25 1 0 0,-7 31 163 0 0,17-63-239 0 0,0 1 0 0 0,0-1 0 0 0,-2 1 0 0 0,1-1 0 0 0,-1 0 0 0 0,-7 11 0 0 0,-30 80 60 0 0,27-64-63 0 0,12-36-49 0 0,1 0 0 0 0,-1 0 0 0 0,1 0 0 0 0,-1 0 0 0 0,0 0 0 0 0,0 0 0 0 0,0 0 0 0 0,-1-1 0 0 0,1 1 0 0 0,-1-1 0 0 0,1 0 0 0 0,-1 0 0 0 0,0 0 0 0 0,0 0 0 0 0,0 0 0 0 0,0 0 1 0 0,0-1-1 0 0,0 0 0 0 0,-1 1 0 0 0,1-1 0 0 0,0-1 0 0 0,-1 1 0 0 0,1 0 0 0 0,-1-1 0 0 0,1 1 0 0 0,0-1 0 0 0,-1 0 0 0 0,-4-1 0 0 0,-11 0-115 0 0,0-2 0 0 0,0 0 0 0 0,0-1 0 0 0,-18-7 0 0 0,7 3-460 0 0,-60-11-1997 0 0,40 12-2566 0 0,0 2 0 0 0,-65 2 1 0 0,74 5 2142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50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752 3 5489 0 0,'-5'-1'281'0'0,"0"0"-1"0"0,0 1 1 0 0,0 0-1 0 0,0 0 1 0 0,0 0 0 0 0,0 1-1 0 0,0-1 1 0 0,0 1-1 0 0,0 0 1 0 0,0 1-1 0 0,0-1 1 0 0,1 1 0 0 0,-10 4-1 0 0,-5 5 633 0 0,-35 25-1 0 0,21-13-77 0 0,-153 105 2682 0 0,151-100-2786 0 0,0 2 1 0 0,-59 66-1 0 0,58-52-328 0 0,1 1 1 0 0,-42 72-1 0 0,66-97-344 0 0,1 1 0 0 0,1 0 0 0 0,0 0-1 0 0,2 1 1 0 0,1 0 0 0 0,0 0 0 0 0,2 1 0 0 0,1 0 0 0 0,-1 24 0 0 0,3-29-30 0 0,1 0 0 0 0,1 1 0 0 0,1-1 0 0 0,1 0 0 0 0,0 0 0 0 0,1 0 0 0 0,1 0 1 0 0,12 28-1 0 0,-13-38-15 0 0,1 1 0 0 0,-1-1 0 0 0,2 0 0 0 0,-1 0 0 0 0,1-1 1 0 0,0 0-1 0 0,0 0 0 0 0,1 0 0 0 0,0-1 0 0 0,1 0 0 0 0,-1 0 0 0 0,1 0 1 0 0,0-1-1 0 0,0-1 0 0 0,1 1 0 0 0,-1-1 0 0 0,1-1 0 0 0,12 4 1 0 0,-5-3 9 0 0,1-1 1 0 0,0 0 0 0 0,0-2-1 0 0,-1 0 1 0 0,1 0-1 0 0,0-2 1 0 0,0 0 0 0 0,0-1-1 0 0,0-1 1 0 0,-1 0 0 0 0,0-1-1 0 0,1-1 1 0 0,-1-1-1 0 0,-1 0 1 0 0,1-1 0 0 0,28-17-1 0 0,-23 10 5 0 0,-2 0 0 0 0,1-1 0 0 0,-2-1 0 0 0,0 0 0 0 0,-1-2 0 0 0,0 0 0 0 0,-2-1 0 0 0,0 0-1 0 0,-1-2 1 0 0,-1 1 0 0 0,12-27 0 0 0,9-28 47 0 0,-3-2-1 0 0,38-152 1 0 0,-52 158-50 0 0,4 1-1 0 0,46-108 1 0 0,-23 97 0 0 0,-44 81-65 0 0,1 0 0 0 0,-1 0 0 0 0,0 0 0 0 0,0-1 0 0 0,0 1 0 0 0,0 0 0 0 0,1 0 0 0 0,-1 0 0 0 0,0-1 0 0 0,0 1 0 0 0,0 0 0 0 0,0 0 0 0 0,0 0 0 0 0,0-1 0 0 0,0 1 0 0 0,1 0 0 0 0,-1 0 0 0 0,0 0 0 0 0,0-1 0 0 0,0 1 0 0 0,0 0 0 0 0,0 0 1 0 0,0-1-1 0 0,0 1 0 0 0,0 0 0 0 0,0 0 0 0 0,0-1 0 0 0,0 1 0 0 0,-1 0 0 0 0,1 0 0 0 0,0 0 0 0 0,0-1 0 0 0,0 1 0 0 0,0 0 0 0 0,0 0 0 0 0,0 0 0 0 0,0-1 0 0 0,-1 1 0 0 0,1 0 0 0 0,0 0 0 0 0,0-1 0 0 0,-11 6-3637 0 0,-13 15-2401 0 0,3 9-509 0 0,18-24 4493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2729 0 0,'21'59'3670'0'0,"2"30"-2221"0"0,59 301 1779 0 0,-73-320-2889 0 0,29 380 787 0 0,-37-428-1445 0 0,0-31-2625 0 0,2-37-1400 0 0,-5-16 2356 0 0,0 24-54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79 209 6729 0 0,'-25'-11'4318'0'0,"-11"-3"-4269"0"0,23 8 223 0 0,12 6-271 0 0,1 0 1 0 0,0 0-1 0 0,0 0 0 0 0,-1 0 1 0 0,1-1-1 0 0,0 1 1 0 0,0 0-1 0 0,-1 0 0 0 0,1 0 1 0 0,0-1-1 0 0,0 1 1 0 0,-1 0-1 0 0,1-1 0 0 0,0 1 1 0 0,0 0-1 0 0,0 0 1 0 0,0-1-1 0 0,0 1 0 0 0,-1 0 1 0 0,1-1-1 0 0,0 1 1 0 0,0 0-1 0 0,0-1 0 0 0,0 1 1 0 0,0 0-1 0 0,0-1 0 0 0,0 1 1 0 0,0 0-1 0 0,0-1 1 0 0,0 1-1 0 0,0 0 0 0 0,0-1 1 0 0,0 1-1 0 0,1-1 1 0 0,7-15 90 0 0,14-11 56 0 0,-8 14-140 0 0,1 1 1 0 0,0 0-1 0 0,1 0 0 0 0,0 2 0 0 0,1 0 0 0 0,0 1 1 0 0,1 0-1 0 0,-1 2 0 0 0,30-9 0 0 0,-34 12-8 0 0,0 1-1 0 0,0 0 0 0 0,1 1 0 0 0,0 1 0 0 0,-1 0 0 0 0,1 1 0 0 0,0 0 1 0 0,-1 1-1 0 0,1 1 0 0 0,0 0 0 0 0,-1 1 0 0 0,0 0 0 0 0,1 1 0 0 0,15 7 1 0 0,-24-9 27 0 0,0 1 0 0 0,0-1 1 0 0,0 1-1 0 0,-1 0 0 0 0,0 0 1 0 0,1 0-1 0 0,-1 1 0 0 0,0 0 1 0 0,-1 0-1 0 0,1 0 0 0 0,-1 0 1 0 0,1 0-1 0 0,-1 1 0 0 0,0-1 1 0 0,-1 1-1 0 0,1 0 0 0 0,-1 0 1 0 0,0 0-1 0 0,0 0 1 0 0,-1 0-1 0 0,2 7 0 0 0,-3-4 74 0 0,1 0 0 0 0,-1 0-1 0 0,-1 0 1 0 0,1 0 0 0 0,-1 0-1 0 0,-1 0 1 0 0,1-1 0 0 0,-1 1-1 0 0,-1 0 1 0 0,1-1 0 0 0,-1 1-1 0 0,-1-1 1 0 0,-7 12 0 0 0,2-4 44 0 0,-2 0 1 0 0,1-1 0 0 0,-2-1-1 0 0,0 0 1 0 0,-1 0 0 0 0,0-1-1 0 0,0-1 1 0 0,-24 15 0 0 0,27-19-127 0 0,0-1 0 0 0,-1-1 0 0 0,1 0 0 0 0,-1-1 0 0 0,0 0 0 0 0,0 0 0 0 0,0-1 0 0 0,0-1 0 0 0,-1 1 0 0 0,1-2 0 0 0,-1 0 0 0 0,1 0 0 0 0,-24-3 0 0 0,33 2-69 0 0,0 0 1 0 0,-1-1-1 0 0,1 1 0 0 0,0-1 0 0 0,-1 1 0 0 0,1-1 0 0 0,0 0 1 0 0,0 0-1 0 0,0 0 0 0 0,0-1 0 0 0,0 1 0 0 0,-3-3 0 0 0,4 4-173 0 0,0-1-1 0 0,1 0 0 0 0,-1 0 1 0 0,0 0-1 0 0,1 0 1 0 0,-1 0-1 0 0,1 0 0 0 0,-1 0 1 0 0,1 0-1 0 0,0 0 0 0 0,-1 0 1 0 0,1 0-1 0 0,0 0 1 0 0,0 0-1 0 0,0 0 0 0 0,-1 0 1 0 0,1 0-1 0 0,0 0 0 0 0,1-3 1 0 0,0 1-194 0 0,0 0 0 0 0,0 0 0 0 0,0 0 0 0 0,1 0 0 0 0,-1 1 0 0 0,1-1 0 0 0,-1 0 1 0 0,1 1-1 0 0,0-1 0 0 0,0 1 0 0 0,1-1 0 0 0,-1 1 0 0 0,0 0 0 0 0,1 0 0 0 0,-1 0 0 0 0,6-3 0 0 0,6-3-1626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217 111 3289 0 0,'-48'-74'1272'0'0,"47"71"-1167"0"0,0 1-1 0 0,-1-1 1 0 0,1 1 0 0 0,-1 0-1 0 0,0 0 1 0 0,0 0-1 0 0,0 0 1 0 0,0 0 0 0 0,0 0-1 0 0,0 0 1 0 0,0 1 0 0 0,-1-1-1 0 0,1 1 1 0 0,0-1-1 0 0,-1 1 1 0 0,0 0 0 0 0,1 0-1 0 0,-1 0 1 0 0,1 0 0 0 0,-1 1-1 0 0,0-1 1 0 0,0 1 0 0 0,1 0-1 0 0,-1-1 1 0 0,0 1-1 0 0,0 0 1 0 0,0 1 0 0 0,-4 0-1 0 0,3 0 3 0 0,0 0 0 0 0,0 1-1 0 0,0-1 1 0 0,0 1-1 0 0,1 0 1 0 0,-1 0 0 0 0,1 0-1 0 0,-1 0 1 0 0,1 0-1 0 0,0 1 1 0 0,0 0 0 0 0,0 0-1 0 0,0 0 1 0 0,0 0-1 0 0,1 0 1 0 0,0 0 0 0 0,-1 1-1 0 0,-2 6 1 0 0,-2 9 54 0 0,0 1 0 0 0,2-1-1 0 0,0 1 1 0 0,2 0 0 0 0,0 0 0 0 0,1 0 0 0 0,1 1 0 0 0,1-1 0 0 0,1 0 0 0 0,0 1 0 0 0,2-1-1 0 0,0 0 1 0 0,2 0 0 0 0,0-1 0 0 0,1 1 0 0 0,9 19 0 0 0,-14-36-154 0 0,0 0 0 0 0,0 0-1 0 0,1 0 1 0 0,0 0 0 0 0,-1-1 0 0 0,1 1-1 0 0,0 0 1 0 0,1-1 0 0 0,-1 1 0 0 0,0-1-1 0 0,1 0 1 0 0,-1 0 0 0 0,1 0 0 0 0,-1 0-1 0 0,1 0 1 0 0,0 0 0 0 0,0-1 0 0 0,0 0-1 0 0,0 1 1 0 0,0-1 0 0 0,0 0 0 0 0,0 0 0 0 0,1-1-1 0 0,3 1 1 0 0,-3-1-8 0 0,0 0 1 0 0,0 0-1 0 0,0 0 1 0 0,0-1-1 0 0,0 0 1 0 0,0 0-1 0 0,-1 0 0 0 0,1 0 1 0 0,0-1-1 0 0,-1 1 1 0 0,1-1-1 0 0,0 0 0 0 0,-1 0 1 0 0,0 0-1 0 0,0 0 1 0 0,1-1-1 0 0,-1 0 1 0 0,-1 1-1 0 0,5-6 0 0 0,3-4-286 0 0,-1-1 0 0 0,-1 0 0 0 0,0-1 0 0 0,-1 0 0 0 0,0 0 0 0 0,6-21 0 0 0,-3 3-1151 0 0,11-65 0 0 0,-19 84 1219 0 0,-1-1-1 0 0,0-1 0 0 0,-1 1 1 0 0,0 0-1 0 0,-1 0 1 0 0,-1 0-1 0 0,0 0 0 0 0,-9-25 1 0 0,-1 85 2590 0 0,11-23-2084 0 0,1 0 0 0 0,1 0-1 0 0,1-1 1 0 0,1 1 0 0 0,1 0-1 0 0,1-1 1 0 0,1 0 0 0 0,1 0 0 0 0,19 39-1 0 0,-22-54-308 0 0,0 0-1 0 0,1-1 0 0 0,0 0 0 0 0,0 0 0 0 0,0-1 0 0 0,1 1 1 0 0,0-1-1 0 0,0 0 0 0 0,0 0 0 0 0,11 4 0 0 0,-15-7-143 0 0,1-1-1 0 0,0 1 0 0 0,-1-1 1 0 0,1 0-1 0 0,0 0 0 0 0,0 0 1 0 0,0-1-1 0 0,0 1 0 0 0,0-1 1 0 0,0 0-1 0 0,0 0 0 0 0,6 0 1 0 0,-7 0-75 0 0,0-1 0 0 0,0 0 0 0 0,0 1 0 0 0,-1-1 0 0 0,1 0 0 0 0,0 0 0 0 0,0 0 0 0 0,-1 0 1 0 0,1 0-1 0 0,-1 0 0 0 0,1-1 0 0 0,-1 1 0 0 0,1-1 0 0 0,-1 1 0 0 0,0-1 0 0 0,0 1 0 0 0,0-1 0 0 0,0 1 0 0 0,0-1 1 0 0,0 0-1 0 0,1-3 0 0 0,4-11-1908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5937 0 0,'-3'6'191'0'0,"0"-1"-1"0"0,0 1 0 0 0,0 0 0 0 0,0 0 1 0 0,1 0-1 0 0,0 0 0 0 0,0 0 1 0 0,1 0-1 0 0,0 1 0 0 0,0-1 1 0 0,0 0-1 0 0,1 1 0 0 0,0-1 0 0 0,1 8 1 0 0,2 13-245 0 0,1-2-1 0 0,9 32 1 0 0,-4-18 450 0 0,-8-33-368 0 0,9 44 69 0 0,2-1-1 0 0,19 50 1 0 0,-31-98-103 0 0,1-1 0 0 0,-1 1-1 0 0,0 0 1 0 0,0 0 0 0 0,0-1 0 0 0,0 1-1 0 0,1 0 1 0 0,-1 0 0 0 0,0-1-1 0 0,1 1 1 0 0,-1 0 0 0 0,0-1 0 0 0,1 1-1 0 0,-1-1 1 0 0,1 1 0 0 0,-1 0-1 0 0,1-1 1 0 0,-1 1 0 0 0,1-1-1 0 0,0 1 1 0 0,-1-1 0 0 0,1 0 0 0 0,-1 1-1 0 0,1-1 1 0 0,0 0 0 0 0,0 1-1 0 0,-1-1 1 0 0,1 0 0 0 0,0 0 0 0 0,-1 0-1 0 0,1 1 1 0 0,0-1 0 0 0,0 0-1 0 0,-1 0 1 0 0,1 0 0 0 0,0 0-1 0 0,0 0 1 0 0,0-1 0 0 0,1 0-39 0 0,-1 0 1 0 0,0 0-1 0 0,-1 0 1 0 0,1 0-1 0 0,0 0 0 0 0,0 0 1 0 0,0-1-1 0 0,-1 1 1 0 0,1 0-1 0 0,-1 0 1 0 0,1-1-1 0 0,-1 1 0 0 0,1-1 1 0 0,-1 1-1 0 0,0 0 1 0 0,1-1-1 0 0,-1 1 0 0 0,0-1 1 0 0,0 1-1 0 0,-1-2 1 0 0,0-22-110 0 0,-2 0-1 0 0,-1 0 1 0 0,-1 0 0 0 0,-1 1 0 0 0,-16-39-1 0 0,9 25 605 0 0,-7-40-1 0 0,19 77-386 0 0,1-1 1 0 0,-1 0-1 0 0,1 1 0 0 0,0-1 1 0 0,0 0-1 0 0,0 0 0 0 0,0 1 1 0 0,0-1-1 0 0,0 0 0 0 0,0 0 1 0 0,0 1-1 0 0,1-1 0 0 0,-1 0 1 0 0,1 1-1 0 0,0-1 0 0 0,-1 0 0 0 0,2-2 1 0 0,-1 3-29 0 0,0 1 0 0 0,0-1 0 0 0,0 0 0 0 0,0 0 1 0 0,0 0-1 0 0,0 1 0 0 0,0-1 0 0 0,1 1 0 0 0,-1-1 0 0 0,0 1 1 0 0,0-1-1 0 0,0 1 0 0 0,1 0 0 0 0,-1-1 0 0 0,0 1 0 0 0,0 0 1 0 0,1 0-1 0 0,1 0 0 0 0,7 1 25 0 0,0 0 1 0 0,0 1-1 0 0,0 1 0 0 0,-1-1 1 0 0,11 5-1 0 0,3 1-127 0 0,-10-5 256 0 0,-2 0-1104 0 0,1 0 1 0 0,-1 0-1 0 0,1-1 0 0 0,0 0 1 0 0,0-1-1 0 0,0-1 1 0 0,23-2-1 0 0,-19-1-1187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 8114 0 0,'-3'2'165'0'0,"0"0"0"0"0,0 0 0 0 0,0 1 0 0 0,0-1 0 0 0,0 1 0 0 0,0 0 0 0 0,1 0 0 0 0,-1 0 0 0 0,1 0 0 0 0,0 0 0 0 0,0 0 0 0 0,0 1 0 0 0,0-1 0 0 0,0 1 0 0 0,1-1 0 0 0,0 1 0 0 0,0 0 0 0 0,-1 4 0 0 0,-3 10 335 0 0,2 0 0 0 0,-2 26-1 0 0,2 1 323 0 0,2 1-1 0 0,2-1 1 0 0,2 0-1 0 0,2 1 1 0 0,15 62-1 0 0,-18-99-771 0 0,1 0 0 0 0,0 0 0 0 0,0 0 0 0 0,1-1-1 0 0,1 1 1 0 0,-1-1 0 0 0,1 0 0 0 0,0 0 0 0 0,1-1 0 0 0,0 1-1 0 0,10 8 1 0 0,-13-13-43 0 0,1 0-1 0 0,0 0 0 0 0,1 0 0 0 0,-1 0 0 0 0,0-1 0 0 0,1 0 1 0 0,-1 0-1 0 0,1 0 0 0 0,0-1 0 0 0,0 1 0 0 0,-1-1 1 0 0,1 0-1 0 0,0 0 0 0 0,0-1 0 0 0,0 0 0 0 0,0 0 1 0 0,0 0-1 0 0,0 0 0 0 0,0-1 0 0 0,0 1 0 0 0,0-1 1 0 0,0-1-1 0 0,5-1 0 0 0,-2 0-296 0 0,39-14-84 0 0,-23 2-5857 0 0,-50 6-4354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63 150 9234 0 0,'-4'0'343'0'0,"0"-1"-1"0"0,1 1 1 0 0,-1-1 0 0 0,0 1-1 0 0,1 0 1 0 0,-1 1 0 0 0,0-1-1 0 0,1 0 1 0 0,-1 1 0 0 0,1 0-1 0 0,-1 0 1 0 0,1 0 0 0 0,-1 0-1 0 0,1 1 1 0 0,-6 3-1 0 0,23-13 837 0 0,0 2-1 0 0,28-9 1 0 0,10-5-1228 0 0,33-13-49 0 0,2 5-4070 0 0,33-13-7156 0 0,-97 32 9119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53 375 9162 0 0,'-11'0'1639'0'0,"8"-1"-1481"0"0,-1 1 1 0 0,1 0-1 0 0,-1 0 1 0 0,1 0-1 0 0,-1 0 1 0 0,1 0-1 0 0,-1 1 1 0 0,1 0-1 0 0,0 0 1 0 0,-4 1-1 0 0,14-4 688 0 0,0 0 0 0 0,0 0 0 0 0,0 1 1 0 0,0 0-1 0 0,13 1 0 0 0,22-4-166 0 0,34-9-658 0 0,-36 8 181 0 0,48-15 1 0 0,-75 17-1501 0 0,0-2 1 0 0,0 0-1 0 0,-1-1 0 0 0,15-8 1 0 0,-25 13 766 0 0,-1 0 0 0 0,1 0 1 0 0,-1 0-1 0 0,1 0 0 0 0,-1-1 1 0 0,1 1-1 0 0,-1 0 0 0 0,0-1 0 0 0,0 1 1 0 0,0 0-1 0 0,0-1 0 0 0,0 0 1 0 0,0 1-1 0 0,0-1 0 0 0,0 0 1 0 0,0-1-1 0 0,1-6-1880 0 0</inkml:trace>
  <inkml:trace contextRef="#ctx0" brushRef="#br0" timeOffset="1">713 0 9002 0 0,'-4'3'177'0'0,"0"0"-1"0"0,1-1 1 0 0,-1 1 0 0 0,1 0-1 0 0,-1 1 1 0 0,1-1 0 0 0,0 1 0 0 0,1-1-1 0 0,-1 1 1 0 0,0 0 0 0 0,1 0-1 0 0,0 0 1 0 0,-2 5 0 0 0,1 0 117 0 0,1-1 0 0 0,-1 1-1 0 0,2 0 1 0 0,-1-1 0 0 0,1 1 0 0 0,0 12 0 0 0,3 7 366 0 0,0-1 0 0 0,1 0 1 0 0,10 37-1 0 0,8 35 542 0 0,-10-43-903 0 0,2 0 0 0 0,25 69 0 0 0,-30-103-329 0 0,-7-16-147 0 0,1 0 1 0 0,0 0-1 0 0,0-1 0 0 0,0 1 0 0 0,0-1 0 0 0,1 1 0 0 0,0-1 1 0 0,0 0-1 0 0,1 0 0 0 0,5 6 0 0 0,-5-55-12109 0 0,-8 27 11201 0 0,-2-2-962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84 134 8042 0 0,'-7'-1'649'0'0,"0"1"0"0"0,0-1 0 0 0,0 1 1 0 0,0 1-1 0 0,0 0 0 0 0,0 0 0 0 0,0 0 0 0 0,0 0 1 0 0,-13 6-1 0 0,44-16-77 0 0,0 2 1 0 0,0 0-1 0 0,1 2 1 0 0,27-3-1 0 0,-2 0-410 0 0,29-5-66 0 0,47-10-3201 0 0,-96 16 149 0 0,-1-1 0 0 0,34-15 0 0 0,-39 11 1180 0 0,-1-2-377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7970 0 0,'-2'1'124'0'0,"0"-1"1"0"0,1 1-1 0 0,-1 0 1 0 0,0 0-1 0 0,0 0 1 0 0,0 0 0 0 0,1 0-1 0 0,-1 0 1 0 0,1 1-1 0 0,-1-1 1 0 0,1 0-1 0 0,-1 1 1 0 0,1 0-1 0 0,0-1 1 0 0,0 1-1 0 0,0 0 1 0 0,0-1 0 0 0,0 1-1 0 0,0 0 1 0 0,0 0-1 0 0,0 0 1 0 0,1 0-1 0 0,-1 0 1 0 0,1 0-1 0 0,-1 0 1 0 0,1 0-1 0 0,0 0 1 0 0,0 0 0 0 0,0 0-1 0 0,0 3 1 0 0,1 9 400 0 0,1-1 1 0 0,0 1-1 0 0,6 20 1 0 0,-4-14 161 0 0,31 128 1597 0 0,17 104-948 0 0,-51-247-1321 0 0,2 10 46 0 0,-2 0 0 0 0,1-1 0 0 0,-2 1 0 0 0,-1 16 0 0 0,4-65-795 0 0,-3-44 0 0 0,1-15-763 0 0,1 62 1016 0 0,-2 16 385 0 0,1-1-1 0 0,0 1 1 0 0,1 0-1 0 0,0 0 1 0 0,2-1-1 0 0,0 2 1 0 0,0-1 0 0 0,1 0-1 0 0,8-14 1 0 0,-12 28 100 0 0,-1 0-1 0 0,1 0 1 0 0,-1 0 0 0 0,1 0 0 0 0,-1 0 0 0 0,1 1-1 0 0,0-1 1 0 0,-1 0 0 0 0,1 0 0 0 0,0 1 0 0 0,0-1-1 0 0,-1 0 1 0 0,1 1 0 0 0,0-1 0 0 0,0 1 0 0 0,0-1-1 0 0,0 1 1 0 0,0 0 0 0 0,0-1 0 0 0,0 1 0 0 0,0 0 0 0 0,-1 0-1 0 0,1 0 1 0 0,0-1 0 0 0,0 1 0 0 0,0 0 0 0 0,0 0-1 0 0,0 0 1 0 0,1 1 0 0 0,1-1 40 0 0,-1 1-1 0 0,0 0 1 0 0,0 1-1 0 0,0-1 1 0 0,0 0-1 0 0,0 0 1 0 0,0 1-1 0 0,-1 0 1 0 0,1-1-1 0 0,0 1 1 0 0,2 3-1 0 0,4 6 217 0 0,-1 0 0 0 0,0 0 0 0 0,6 15 0 0 0,68 151 610 0 0,-78-170-957 0 0,0 2-92 0 0,1 1 0 0 0,0-1 0 0 0,0 0-1 0 0,1 0 1 0 0,1 0 0 0 0,-1-1 0 0 0,1 0 0 0 0,9 9 0 0 0,-15-16-6 0 0,1-1 1 0 0,-1 0 0 0 0,1 1 0 0 0,-1-1 0 0 0,1 0 0 0 0,-1 1-1 0 0,1-1 1 0 0,0 0 0 0 0,-1 0 0 0 0,1 0 0 0 0,0 1 0 0 0,-1-1-1 0 0,1 0 1 0 0,-1 0 0 0 0,1 0 0 0 0,0 0 0 0 0,-1 0 0 0 0,1 0-1 0 0,0 0 1 0 0,-1 0 0 0 0,1-1 0 0 0,0 1 0 0 0,-1 0 0 0 0,1 0-1 0 0,-1 0 1 0 0,1-1 0 0 0,-1 1 0 0 0,1 0 0 0 0,0-1 0 0 0,-1 1 0 0 0,1 0-1 0 0,-1-1 1 0 0,1 1 0 0 0,-1-1 0 0 0,0 1 0 0 0,1-1 0 0 0,-1 1-1 0 0,1-1 1 0 0,0 0 0 0 0,12-24-4032 0 0,-13 24 4200 0 0,6-15-2366 0 0</inkml:trace>
  <inkml:trace contextRef="#ctx0" brushRef="#br0" timeOffset="1">595 244 9930 0 0,'-4'3'266'0'0,"0"1"-1"0"0,1 0 0 0 0,-1 0 1 0 0,1 0-1 0 0,0 1 1 0 0,0-1-1 0 0,0 1 1 0 0,1 0-1 0 0,0-1 1 0 0,0 1-1 0 0,0 0 1 0 0,0 0-1 0 0,1 1 0 0 0,0-1 1 0 0,0 0-1 0 0,0 0 1 0 0,1 1-1 0 0,-1-1 1 0 0,1 0-1 0 0,1 1 1 0 0,1 9-1 0 0,1 10-5 0 0,2 0-1 0 0,1-1 0 0 0,11 29 1 0 0,-17-52-260 0 0,5 12-193 0 0,0 0 1 0 0,0 0-1 0 0,2-1 1 0 0,-1 0-1 0 0,2 0 1 0 0,10 13 0 0 0,-18-24 69 0 0,1-1 1 0 0,-1 0 0 0 0,0 1 0 0 0,0-1 0 0 0,0 0 0 0 0,1 1-1 0 0,-1-1 1 0 0,1 0-122 0 0,-1 1 122 0 0,0-1 0 0 0,0 0-1 0 0,1 0 1 0 0,-1 1 0 0 0,0-1 0 0 0,1 0 0 0 0,-1 0 0 0 0,1 0-1 0 0,-1 0 1 0 0,0 0 0 0 0,1 0 0 0 0,-1 0 0 0 0,0 1 0 0 0,1-1-1 0 0,-1 0 1 0 0,1 0 0 0 0,-1 0 0 0 0,0 0 0 0 0,1-1 0 0 0,-1 1-1 0 0,1 0 1 0 0,-1 0 0 0 0,1 0 0 0 0,6-12-3908 0 0,-1-19 143 0 0,-6 13 2739 0 0,0-4-558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 10530 0 0,'-1'-1'145'0'0,"-1"1"0"0"0,1 0 0 0 0,-1 0 0 0 0,1 0 0 0 0,-1 0 0 0 0,1 0 0 0 0,0 0 0 0 0,-1 0 0 0 0,1 1 0 0 0,-1-1 0 0 0,1 1 0 0 0,0-1 0 0 0,-3 2 0 0 0,4-2-150 0 0,-1 0 0 0 0,1 0 0 0 0,0 0 0 0 0,0 0 0 0 0,-1 0 0 0 0,1 0 0 0 0,0 1 0 0 0,0-1 0 0 0,-1 0 0 0 0,1 0 0 0 0,0 0 0 0 0,0 1 0 0 0,0-1 0 0 0,-1 0 0 0 0,1 0 0 0 0,0 0 0 0 0,0 1 0 0 0,0-1 0 0 0,0 0 0 0 0,-1 1 0 0 0,1-1 0 0 0,0 0 0 0 0,0 0 0 0 0,0 1 0 0 0,0-1 0 0 0,0 0 0 0 0,0 1 0 0 0,0-1-1 0 0,0 0 1 0 0,0 0 0 0 0,0 1 0 0 0,0-1 0 0 0,0 0 0 0 0,0 1 0 0 0,0-1 0 0 0,0 0 0 0 0,0 0 0 0 0,0 1 0 0 0,0-1 0 0 0,0 0 0 0 0,1 1 0 0 0,-1-1 0 0 0,0 0 0 0 0,0 0 0 0 0,0 1 0 0 0,0-1 0 0 0,1 0 0 0 0,-1 0 0 0 0,0 0 0 0 0,0 1 0 0 0,1-1 0 0 0,-1 0 0 0 0,0 0 0 0 0,0 0 0 0 0,1 0 0 0 0,-1 1 0 0 0,0-1 0 0 0,0 0 0 0 0,1 0 0 0 0,-1 0 0 0 0,0 0 0 0 0,1 0 0 0 0,-1 0 0 0 0,0 0 0 0 0,1 0 0 0 0,60 27-1066 0 0,33 5-6801 0 0,-79-26 5618 0 0</inkml:trace>
  <inkml:trace contextRef="#ctx0" brushRef="#br0" timeOffset="1">330 232 7186 0 0,'-5'7'420'0'0,"1"-1"1"0"0,0 1-1 0 0,1 0 1 0 0,0-1-1 0 0,0 2 1 0 0,0-1-1 0 0,1 0 1 0 0,0 0-1 0 0,1 1 1 0 0,-1-1-1 0 0,1 1 1 0 0,1 0-1 0 0,-1-1 1 0 0,1 1-1 0 0,1-1 1 0 0,0 1-1 0 0,0 0 1 0 0,3 12-1 0 0,4 11 261 0 0,2-1 0 0 0,1 1 0 0 0,16 30 0 0 0,-22-51-627 0 0,17 44 282 0 0,-14-33-209 0 0,1 0 0 0 0,20 36-1 0 0,-29-57-124 0 0,0 0-1 0 0,0 0 1 0 0,0 0-1 0 0,0 0 1 0 0,0 0-1 0 0,0 0 1 0 0,0 1-1 0 0,0-1 1 0 0,0 0-1 0 0,0 0 1 0 0,0 0-1 0 0,0 0 1 0 0,0 0-1 0 0,0 0 1 0 0,0 0-1 0 0,0 1 1 0 0,0-1-1 0 0,0 0 1 0 0,1 0-1 0 0,-1 0 1 0 0,0 0-1 0 0,0 0 1 0 0,0 0-1 0 0,0 0 1 0 0,0 0-1 0 0,0 0 1 0 0,0 0-1 0 0,0 1 1 0 0,0-1-1 0 0,0 0 1 0 0,1 0-1 0 0,-1 0 1 0 0,0 0-1 0 0,0 0 1 0 0,0 0-1 0 0,0 0 1 0 0,0 0-1 0 0,0 0 1 0 0,0 0-1 0 0,0 0 1 0 0,1 0-1 0 0,-1 0 1 0 0,0 0-1 0 0,0 0 1 0 0,0 0-1 0 0,0 0 1 0 0,0 0-1 0 0,0 0 1 0 0,0 0-1 0 0,1 0 1 0 0,-1 0-1 0 0,0 0 1 0 0,0 0-1 0 0,0 0 1 0 0,0 0-1 0 0,0-1 1 0 0,0 1-1 0 0,0 0 1 0 0,0 0-1 0 0,1 0 1 0 0,-1 0-1 0 0,0 0 1 0 0,0 0-1 0 0,0 0 1 0 0,0 0-1 0 0,0-12-2 0 0,-4-14-142 0 0,-32-104-1047 0 0,22 90 904 0 0,3 0 0 0 0,2-1-1 0 0,-8-65 1 0 0,17 103 288 0 0,-1 0 1 0 0,1-1-1 0 0,0 1 0 0 0,0 0 1 0 0,0 0-1 0 0,1 0 0 0 0,-1 0 1 0 0,1 0-1 0 0,0 0 0 0 0,-1 0 1 0 0,1 0-1 0 0,1 1 0 0 0,-1-1 1 0 0,0 0-1 0 0,1 0 0 0 0,-1 1 1 0 0,1-1-1 0 0,0 1 0 0 0,0-1 1 0 0,0 1-1 0 0,0 0 0 0 0,0 0 1 0 0,0 0-1 0 0,1 0 0 0 0,-1 0 1 0 0,1 0-1 0 0,3-1 0 0 0,1 0 26 0 0,0 1-1 0 0,0 0 0 0 0,0 1 0 0 0,0-1 1 0 0,0 1-1 0 0,0 1 0 0 0,0-1 0 0 0,0 1 1 0 0,0 1-1 0 0,13 1 0 0 0,5 1-480 0 0,0-2-1 0 0,1-1 0 0 0,39-4 0 0 0,-18-3-3669 0 0,-3-4-3370 0 0,-30 7 5030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8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38 262 5489 0 0,'-38'36'4596'0'0,"69"-70"-461"0"0,19-20-2681 0 0,-4 13-1071 0 0,2 1 0 0 0,1 2-1 0 0,72-40 1 0 0,-119 76-371 0 0,1 0 1 0 0,0 1-1 0 0,1-1 0 0 0,-1 1 1 0 0,0 0-1 0 0,0 0 0 0 0,1 0 1 0 0,-1 1-1 0 0,0-1 1 0 0,1 1-1 0 0,-1-1 0 0 0,6 2 1 0 0,-8-1 4 0 0,1 1 0 0 0,-1-1 0 0 0,1 1 0 0 0,-1 0 0 0 0,0-1 0 0 0,0 1 0 0 0,1 0 0 0 0,-1 0 0 0 0,0 0 0 0 0,0 0 0 0 0,0 0 0 0 0,0 0 0 0 0,0 0 0 0 0,0 0 1 0 0,0 1-1 0 0,0-1 0 0 0,-1 0 0 0 0,1 1 0 0 0,0-1 0 0 0,-1 0 0 0 0,1 1 0 0 0,-1-1 0 0 0,0 1 0 0 0,1-1 0 0 0,-1 1 0 0 0,0-1 0 0 0,0 1 0 0 0,0-1 0 0 0,0 1 0 0 0,0 1 0 0 0,0 14 183 0 0,-1 1-1 0 0,0 0 0 0 0,-7 31 0 0 0,-1 9 149 0 0,6-30-224 0 0,-1-3-107 0 0,2 1 0 0 0,1 0 0 0 0,1 0 0 0 0,6 46 0 0 0,-1-58 228 0 0,0-10-3924 0 0,-4-4 3242 0 0,-1-1 0 0 0,1 1 0 0 0,0-1 0 0 0,0 0 0 0 0,-1 1 0 0 0,1-1 1 0 0,-1 0-1 0 0,1 1 0 0 0,-1-1 0 0 0,1 0 0 0 0,-1 0 0 0 0,1 1 0 0 0,-1-1 1 0 0,1 0-1 0 0,-1 0 0 0 0,0 0 0 0 0,0 0 0 0 0,1 0 0 0 0,-1 0 0 0 0,0 1 1 0 0,0-3-1 0 0,3-9-3910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1 8330 0 0,'-3'0'172'0'0,"1"0"0"0"0,0 1 0 0 0,-1-1 0 0 0,1 1 0 0 0,0 0 1 0 0,-1 0-1 0 0,1 0 0 0 0,0 0 0 0 0,0 0 0 0 0,0 0 0 0 0,0 0 0 0 0,0 1 0 0 0,0-1 1 0 0,0 1-1 0 0,0-1 0 0 0,1 1 0 0 0,-1 0 0 0 0,1 0 0 0 0,-1-1 0 0 0,1 1 1 0 0,0 0-1 0 0,-1 1 0 0 0,1-1 0 0 0,0 0 0 0 0,0 0 0 0 0,1 0 0 0 0,-1 1 0 0 0,0-1 1 0 0,1 0-1 0 0,-1 1 0 0 0,1-1 0 0 0,0 0 0 0 0,0 1 0 0 0,0-1 0 0 0,0 1 0 0 0,0-1 1 0 0,0 0-1 0 0,1 1 0 0 0,0 2 0 0 0,3 10 347 0 0,1 1 0 0 0,1-2 1 0 0,0 1-1 0 0,14 25 0 0 0,-10-21-360 0 0,71 127 1440 0 0,-41-75-1198 0 0,39 90 0 0 0,-96-185-1703 0 0,-1 1 0 0 0,-35-35 0 0 0,42 48 984 0 0,-1-1 1 0 0,-1 2-1 0 0,0-1 1 0 0,0 2-1 0 0,-1 0 1 0 0,0 0-1 0 0,-28-10 0 0 0,36 17 366 0 0,0-1-1 0 0,0 1 0 0 0,0 0 1 0 0,0 0-1 0 0,0 1 0 0 0,0-1 0 0 0,0 1 1 0 0,0 1-1 0 0,0-1 0 0 0,0 1 1 0 0,0 0-1 0 0,0 0 0 0 0,0 1 0 0 0,0 0 1 0 0,0 0-1 0 0,0 0 0 0 0,1 1 1 0 0,-1 0-1 0 0,1 0 0 0 0,0 0 0 0 0,0 1 1 0 0,0 0-1 0 0,-6 6 0 0 0,3-3 180 0 0,0 1 0 0 0,1 1 0 0 0,0-1 0 0 0,1 1 0 0 0,0 1 0 0 0,0-1 0 0 0,1 1 0 0 0,0 0 0 0 0,1 0 0 0 0,0 1 0 0 0,0-1 0 0 0,1 1 0 0 0,1 0 0 0 0,0-1 0 0 0,0 1 0 0 0,1 0 0 0 0,0 0 0 0 0,1 1 0 0 0,1-1 0 0 0,-1 0 0 0 0,2 0 0 0 0,-1 0 0 0 0,2-1 0 0 0,-1 1 0 0 0,7 16-1 0 0,-4-16-91 0 0,0 0 0 0 0,1 0 0 0 0,0 0 0 0 0,1 0 0 0 0,0-1-1 0 0,0 0 1 0 0,1-1 0 0 0,0 1 0 0 0,1-2 0 0 0,17 14-1 0 0,-19-17-94 0 0,1 0 0 0 0,-1-1 0 0 0,1 0 0 0 0,0-1 0 0 0,1 1 0 0 0,-1-2 0 0 0,0 1 0 0 0,1-1 0 0 0,0 0 1 0 0,0-1-1 0 0,-1 0 0 0 0,1-1 0 0 0,0 0 0 0 0,0 0 0 0 0,15-2 0 0 0,-10-1-85 0 0,-1-1-1 0 0,0 0 1 0 0,0 0 0 0 0,-1-2 0 0 0,1 1 0 0 0,-1-1 0 0 0,0-1 0 0 0,-1-1 0 0 0,1 1 0 0 0,-2-2 0 0 0,1 1 0 0 0,-1-1 0 0 0,12-14 0 0 0,-5 4-1046 0 0,-1-1 0 0 0,18-27 0 0 0,-20 23-2879 0 0,20-42 0 0 0,-28 52 1775 0 0,-1 0 1 0 0,4-21 0 0 0,-2 3-1431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 6497 0 0,'-1'-1'58'0'0,"0"1"-1"0"0,1-1 0 0 0,-1 0 0 0 0,0 0 1 0 0,0 0-1 0 0,0 1 0 0 0,0-1 0 0 0,0 0 1 0 0,0 1-1 0 0,0-1 0 0 0,0 1 1 0 0,0-1-1 0 0,0 1 0 0 0,0-1 0 0 0,0 1 1 0 0,0 0-1 0 0,0-1 0 0 0,-2 1 0 0 0,2 0 1 0 0,1 1 1 0 0,-1-1-1 0 0,1 0 0 0 0,-1 1 0 0 0,1-1 0 0 0,-1 0 0 0 0,1 1 0 0 0,-1-1 0 0 0,1 1 0 0 0,-1-1 0 0 0,1 1 0 0 0,0-1 1 0 0,-1 1-1 0 0,1-1 0 0 0,0 1 0 0 0,0 0 0 0 0,-1-1 0 0 0,1 1 0 0 0,0-1 0 0 0,0 1 0 0 0,0-1 0 0 0,0 1 0 0 0,-1 0 0 0 0,1 0 1 0 0,0 11 591 0 0,0-1 0 0 0,0 0 0 0 0,2 13 0 0 0,0 0-201 0 0,-1 98 1025 0 0,-7 235 39 0 0,-4-186-842 0 0,8 1 0 0 0,23 200-1 0 0,1-127-232 0 0,-17 423 1 0 0,5 129 1081 0 0,28-423-1023 0 0,-36-118-113 0 0,-4-128 291 0 0,3-102-611 0 0,1 1-1 0 0,1 0 0 0 0,2-1 1 0 0,0 0-1 0 0,2 0 1 0 0,13 35-1 0 0,-15-45-34 0 0,0 1-1 0 0,-1 0 1 0 0,-1 0 0 0 0,-1 0-1 0 0,0 0 1 0 0,-1 1-1 0 0,-1-1 1 0 0,-1 0-1 0 0,0 0 1 0 0,-2 1-1 0 0,-4 18 1 0 0,7-35-29 0 0,0 0 0 0 0,-1 0 1 0 0,1 0-1 0 0,0 1 0 0 0,0-1 0 0 0,0 0 1 0 0,0 0-1 0 0,0 0 0 0 0,0 0 0 0 0,0 0 1 0 0,0 0-1 0 0,0 0 0 0 0,0 0 0 0 0,1 0 1 0 0,-1 0-1 0 0,0 0 0 0 0,1 0 0 0 0,-1 0 1 0 0,1 0-1 0 0,-1 0 0 0 0,2 1 0 0 0,0-2-351 0 0,0-1 0 0 0,0 0 0 0 0,0 0 1 0 0,0 0-1 0 0,0 0 0 0 0,0 0 0 0 0,-1 0 0 0 0,1 0 0 0 0,0-1 0 0 0,-1 1 0 0 0,1 0 0 0 0,0-1 0 0 0,-1 0 0 0 0,3-2 0 0 0,18-27-9200 0 0,-12 15 4799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6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0 140 5385 0 0,'2'-12'2360'0'0,"-2"11"-2292"0"0,0 0 0 0 0,0 0 0 0 0,0 0-1 0 0,0 0 1 0 0,0 0 0 0 0,0-1 0 0 0,0 1 0 0 0,1 0 0 0 0,-1 0 0 0 0,0 0-1 0 0,1 0 1 0 0,-1 0 0 0 0,0 0 0 0 0,1 0 0 0 0,-1 0 0 0 0,1 1 0 0 0,0-1 0 0 0,-1 0-1 0 0,1 0 1 0 0,0 0 0 0 0,0 1 0 0 0,-1-1 0 0 0,1 0 0 0 0,0 1 0 0 0,0-1-1 0 0,0 0 1 0 0,0 1 0 0 0,0-1 0 0 0,0 1 0 0 0,0 0 0 0 0,0-1 0 0 0,0 1-1 0 0,0 0 1 0 0,0-1 0 0 0,0 1 0 0 0,0 0 0 0 0,0 0 0 0 0,1 0 0 0 0,169-29 1296 0 0,266-10 1 0 0,177 33-289 0 0,-384 7-729 0 0,724 55 463 0 0,-194-3-18 0 0,175-42 108 0 0,149-46-505 0 0,-747 12-268 0 0,301-12 201 0 0,312 41-16 0 0,-874-5-297 0 0,789-22 466 0 0,-155-18 115 0 0,-669 38-593 0 0,528 10 230 0 0,-544-6-201 0 0,86 11 53 0 0,-98-11-56 0 0,-1-1-1 0 0,0 2 1 0 0,-1 0 0 0 0,1 0-1 0 0,-1 1 1 0 0,19 11 0 0 0,-21-9 57 0 0,0 1 0 0 0,-1 0 1 0 0,0 0-1 0 0,0 1 1 0 0,10 15-1 0 0,3 3 77 0 0,62 70 625 0 0,-81-96-751 0 0,-1 1 1 0 0,1-1-1 0 0,0 0 0 0 0,0 0 0 0 0,0 0 0 0 0,0 0 0 0 0,0 0 1 0 0,0-1-1 0 0,5 2 0 0 0,-5-2-23 0 0,0 1 0 0 0,0-1-1 0 0,1 1 1 0 0,-1 0 0 0 0,0 0 0 0 0,0 0 0 0 0,0 0-1 0 0,0 0 1 0 0,0 0 0 0 0,0 0 0 0 0,-1 1 0 0 0,1-1-1 0 0,0 1 1 0 0,1 1 0 0 0,-1 1-8 0 0,0-1 0 0 0,0 1 0 0 0,-1-1 0 0 0,1 1 0 0 0,-1 0 0 0 0,0 0 0 0 0,0-1 0 0 0,0 1 0 0 0,-1 0 0 0 0,1 0 0 0 0,-1 8 0 0 0,-5 52 65 0 0,2-19-62 0 0,5 133 58 0 0,-2 122-42 0 0,20 297 403 0 0,0-298-166 0 0,33 289-9 0 0,1-297 82 0 0,-43-236-275 0 0,-3-5 49 0 0,-2 1 0 0 0,0 85 0 0 0,-19 102 109 0 0,8-156-187 0 0,-10 113 17 0 0,6-41 0 0 0,8-52-1270 0 0,1-92 1303 0 0,-4 6-6065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7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0 881 6953 0 0,'1'-1'36'0'0,"0"0"-1"0"0,-1 0 0 0 0,1 1 1 0 0,0-1-1 0 0,0 0 0 0 0,0 0 1 0 0,0 1-1 0 0,-1-1 0 0 0,1 1 1 0 0,0-1-1 0 0,0 1 0 0 0,0-1 1 0 0,0 1-1 0 0,1 0 0 0 0,-1-1 1 0 0,0 1-1 0 0,0 0 0 0 0,0 0 1 0 0,0 0-1 0 0,0 0 0 0 0,0 0 1 0 0,0 0-1 0 0,0 0 0 0 0,0 0 1 0 0,1 0-1 0 0,-1 0 0 0 0,0 1 1 0 0,0-1-1 0 0,1 1 0 0 0,38 19 64 0 0,-15-7 31 0 0,36 10 58 0 0,-21-8-38 0 0,40 21 1 0 0,-64-29 191 0 0,0 0 0 0 0,0-1 0 0 0,0-1 0 0 0,1 0 0 0 0,0-2 0 0 0,29 4 0 0 0,108-2 2478 0 0,-121-5-2263 0 0,278 8 1025 0 0,135-2-982 0 0,234-73-36 0 0,-79 32 248 0 0,1 50-318 0 0,-433-9-451 0 0,755-33 942 0 0,210 4-44 0 0,-1067 24-905 0 0,471-7 451 0 0,-244-16-303 0 0,422-20 143 0 0,-67 9-145 0 0,408-31-146 0 0,-837 54-50 0 0,190 1-24 0 0,-288 21 60 0 0,-32-2-16 0 0,-86-9 4 0 0,-1-1 0 0 0,1 0 0 0 0,0 1 0 0 0,-1-1 0 0 0,1-1 0 0 0,-1 1 0 0 0,1 0 0 0 0,-1-1 0 0 0,1 0 0 0 0,-1 1 0 0 0,1-2 0 0 0,-1 1 0 0 0,1 0 0 0 0,-1-1 0 0 0,0 1 0 0 0,0-1 0 0 0,0 0 0 0 0,0 0 0 0 0,0 0 0 0 0,0 0 0 0 0,-1-1 0 0 0,1 1 0 0 0,3-5 0 0 0,-4 4 2 0 0,1 1 0 0 0,-1-1 0 0 0,1 0 0 0 0,0 1 0 0 0,0 0 0 0 0,0-1 0 0 0,0 1 1 0 0,5-1-1 0 0,16-15 10 0 0,2-4-39 0 0,13-17 77 0 0,-17 12-19 0 0,26-46 0 0 0,-41 59-98 0 0,0 0 0 0 0,-1-1 0 0 0,0 0 0 0 0,-1 0 0 0 0,5-26 0 0 0,6-58-2660 0 0,-10 46-2120 0 0,-3-1-1 0 0,-4-73 1 0 0,-4 61 1433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5833 0 0,'-3'-9'400'0'0,"-4"-26"1109"0"0,23 67 1602 0 0,-5 23-1906 0 0,-2-1-1 0 0,-3 1 1 0 0,-1 73 0 0 0,0-19-692 0 0,5 114-97 0 0,-10-163-253 0 0,-14 102-1 0 0,13-155-159 0 0,1-4-22 0 0,0 1-1 0 0,-1-1 1 0 0,1 0 0 0 0,-1 0-1 0 0,0 1 1 0 0,0-1 0 0 0,0 0-1 0 0,0 0 1 0 0,-4 5 0 0 0,4-10-246 0 0,0 0 1 0 0,0 0-1 0 0,0 0 1 0 0,0 0-1 0 0,1 0 1 0 0,-1 0 0 0 0,0 0-1 0 0,1 0 1 0 0,0-1-1 0 0,-1-2 1 0 0,-3-80-6080 0 0,4 45 4246 0 0,-2 8-1095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8682 0 0,'-3'-12'381'0'0,"2"10"-307"0"0,0 0 0 0 0,0 0 1 0 0,1-1-1 0 0,-1 1 0 0 0,0 0 1 0 0,1 0-1 0 0,0-1 0 0 0,-1 1 1 0 0,1 0-1 0 0,0-1 0 0 0,0 1 1 0 0,0 0-1 0 0,1-1 0 0 0,-1 1 1 0 0,0 0-1 0 0,1-1 0 0 0,0 1 1 0 0,-1 0-1 0 0,1 0 0 0 0,0 0 1 0 0,0 0-1 0 0,0 0 0 0 0,1 0 1 0 0,-1 0-1 0 0,0 0 0 0 0,1 0 1 0 0,-1 0-1 0 0,3-2 0 0 0,13-10 31 0 0,0 1-1 0 0,1 0 0 0 0,0 1 0 0 0,1 1 0 0 0,1 1 0 0 0,-1 1 0 0 0,1 0 1 0 0,1 2-1 0 0,0 0 0 0 0,37-6 0 0 0,-50 11-98 0 0,-1 2 1 0 0,1-1 0 0 0,-1 1-1 0 0,1 0 1 0 0,-1 0-1 0 0,1 1 1 0 0,-1 0-1 0 0,0 0 1 0 0,1 1-1 0 0,-1 0 1 0 0,0 1-1 0 0,0-1 1 0 0,8 5-1 0 0,-12-5 4 0 0,0 0-1 0 0,0 0 0 0 0,0 0 0 0 0,0 0 1 0 0,-1 0-1 0 0,1 1 0 0 0,-1 0 0 0 0,1-1 1 0 0,-1 1-1 0 0,0 0 0 0 0,0 0 0 0 0,0 0 1 0 0,0 0-1 0 0,-1 0 0 0 0,1 1 1 0 0,-1-1-1 0 0,0 0 0 0 0,0 1 0 0 0,0-1 1 0 0,0 1-1 0 0,-1 0 0 0 0,1-1 0 0 0,-1 1 1 0 0,0-1-1 0 0,0 1 0 0 0,0 0 1 0 0,-1-1-1 0 0,-1 7 0 0 0,-1 4 142 0 0,-2-1 0 0 0,1 1 1 0 0,-2-1-1 0 0,0-1 0 0 0,-1 1 0 0 0,0-1 0 0 0,0 0 0 0 0,-1-1 0 0 0,-1 1 1 0 0,-18 17-1 0 0,11-13-24 0 0,-1-1 0 0 0,0-1 1 0 0,-1 0-1 0 0,0-2 0 0 0,-1 0 1 0 0,-23 11-1 0 0,29-18-50 0 0,1 0 1 0 0,-1-1-1 0 0,0 0 1 0 0,-21 3-1 0 0,29-6-63 0 0,1 0-1 0 0,-1-1 0 0 0,0 1 0 0 0,1-1 1 0 0,-1 0-1 0 0,1-1 0 0 0,-1 1 0 0 0,1-1 0 0 0,-1 0 1 0 0,1 0-1 0 0,-1 0 0 0 0,1-1 0 0 0,0 1 0 0 0,0-1 1 0 0,-1 0-1 0 0,-6-5 0 0 0,10 6-30 0 0,1 1 0 0 0,-1-1 0 0 0,1 1 0 0 0,-1-1 0 0 0,1 1 0 0 0,0 0 0 0 0,-1-1 0 0 0,1 1 1 0 0,0-1-1 0 0,-1 0 0 0 0,1 1 0 0 0,0-1 0 0 0,-1 1 0 0 0,1-1 0 0 0,0 0 0 0 0,0 1 0 0 0,0-1 0 0 0,0 1 0 0 0,0-1 0 0 0,0 0 0 0 0,-1 1 0 0 0,1-1 0 0 0,1 0 0 0 0,-1 1 0 0 0,0-1 0 0 0,0 1 0 0 0,0-1 0 0 0,0 0 1 0 0,1 0-1 0 0,15-17-1070 0 0,33-10-1775 0 0,-42 25 2275 0 0,78-34-4288 0 0,-51 25 1369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287 181 6825 0 0,'-21'5'322'0'0,"17"-3"-248"0"0,0-1 0 0 0,0 0-1 0 0,0 0 1 0 0,0 0 0 0 0,0 0-1 0 0,0-1 1 0 0,-1 0 0 0 0,1 0-1 0 0,0 0 1 0 0,-6-1 0 0 0,9 1-60 0 0,1-1 1 0 0,0 1 0 0 0,-1-1 0 0 0,1 1 0 0 0,0-1-1 0 0,0 1 1 0 0,-1-1 0 0 0,1 1 0 0 0,0-1-1 0 0,0 0 1 0 0,0 1 0 0 0,0-1 0 0 0,0 1-1 0 0,0-1 1 0 0,0 0 0 0 0,0 1 0 0 0,0-1-1 0 0,0 1 1 0 0,0-1 0 0 0,0 1 0 0 0,0-1 0 0 0,1 0-1 0 0,-1 1 1 0 0,0-1 0 0 0,0 1 0 0 0,1-1-1 0 0,-1 1 1 0 0,0-1 0 0 0,1 0 0 0 0,11-19 114 0 0,-11 17-105 0 0,7-7 43 0 0,-1 0 0 0 0,2 0-1 0 0,0 0 1 0 0,18-15 0 0 0,-18 17 15 0 0,0 0-1 0 0,0-1 1 0 0,0-1 0 0 0,-1 1-1 0 0,9-15 1 0 0,-17 24-58 0 0,0 0 0 0 0,1-1 0 0 0,-1 1 0 0 0,0-1 0 0 0,0 1 0 0 0,1 0 0 0 0,-1-1 0 0 0,0 1 0 0 0,0-1 0 0 0,0 1 0 0 0,0-1 0 0 0,0 1 0 0 0,0 0 0 0 0,1-1 0 0 0,-1 1 0 0 0,0-1 0 0 0,0 1 0 0 0,0-1 0 0 0,-1 1 0 0 0,1-1 1 0 0,0 1-1 0 0,0 0 0 0 0,0-1 0 0 0,0 1 0 0 0,0-1 0 0 0,0 1 0 0 0,-1 0 0 0 0,1-1 0 0 0,0 1 0 0 0,0-1 0 0 0,-1 1 0 0 0,1-1 0 0 0,-16-3 880 0 0,-18 8 336 0 0,15 4-814 0 0,1 0 0 0 0,0 2 0 0 0,1 0 0 0 0,0 0 0 0 0,1 2 0 0 0,0 0 0 0 0,-28 29 0 0 0,26-22-58 0 0,0 1 1 0 0,2 0-1 0 0,0 2 0 0 0,1 0 1 0 0,-18 37-1 0 0,30-53-309 0 0,0 0 0 0 0,1 1 1 0 0,0 0-1 0 0,0-1 0 0 0,0 1 0 0 0,1 0 0 0 0,0 0 0 0 0,0 0 1 0 0,0 0-1 0 0,1 0 0 0 0,0 0 0 0 0,1 0 0 0 0,1 10 0 0 0,-1-13-48 0 0,1 0 0 0 0,-1-1-1 0 0,0 1 1 0 0,1-1 0 0 0,0 0-1 0 0,0 0 1 0 0,0 1-1 0 0,0-1 1 0 0,0 0 0 0 0,1-1-1 0 0,-1 1 1 0 0,1 0-1 0 0,0-1 1 0 0,0 1 0 0 0,0-1-1 0 0,0 0 1 0 0,0 0 0 0 0,0 0-1 0 0,1 0 1 0 0,-1-1-1 0 0,1 0 1 0 0,-1 1 0 0 0,1-1-1 0 0,0 0 1 0 0,-1-1-1 0 0,7 2 1 0 0,1-2-147 0 0,0 1 0 0 0,0-1 0 0 0,0-1 0 0 0,0 0 0 0 0,0-1 0 0 0,0 0 0 0 0,0-1 0 0 0,0 0 0 0 0,-1 0 0 0 0,0-1-1 0 0,1-1 1 0 0,-2 0 0 0 0,1 0 0 0 0,0-1 0 0 0,-1 0 0 0 0,10-9 0 0 0,-2 2-612 0 0,-1-1 1 0 0,-1-1-1 0 0,0 0 0 0 0,-1-2 0 0 0,0 1 1 0 0,-2-2-1 0 0,16-27 0 0 0,-20 31 339 0 0,-1-1 0 0 0,-1 0 0 0 0,0 0 0 0 0,4-19 1 0 0,-9 29 390 0 0,1 1 0 0 0,-2-1 1 0 0,1 1-1 0 0,0-1 1 0 0,-1 1-1 0 0,0-1 0 0 0,0 0 1 0 0,0 1-1 0 0,-1-1 1 0 0,0 1-1 0 0,1-1 0 0 0,-2 1 1 0 0,1-1-1 0 0,0 1 0 0 0,-1 0 1 0 0,0 0-1 0 0,0-1 1 0 0,0 1-1 0 0,-4-5 0 0 0,5 8 80 0 0,0 0 0 0 0,0 0 0 0 0,0 0 0 0 0,0 0-1 0 0,0 0 1 0 0,0 1 0 0 0,0-1 0 0 0,0 0 0 0 0,0 0 0 0 0,0 1-1 0 0,0-1 1 0 0,-1 1 0 0 0,1-1 0 0 0,0 1 0 0 0,0 0-1 0 0,0-1 1 0 0,-1 1 0 0 0,1 0 0 0 0,0 0 0 0 0,-1 0-1 0 0,1 0 1 0 0,0 0 0 0 0,-2 0 0 0 0,0 1 101 0 0,1 0 0 0 0,0 0 0 0 0,0 0 0 0 0,-1 0 0 0 0,1 0 0 0 0,0 0 0 0 0,0 0 0 0 0,0 1 0 0 0,0-1 1 0 0,1 1-1 0 0,-4 3 0 0 0,1-1 67 0 0,1-1 0 0 0,0 1 1 0 0,1 0-1 0 0,-1 0 0 0 0,1 0 1 0 0,-1 1-1 0 0,1-1 0 0 0,0 0 1 0 0,1 1-1 0 0,-1 0 0 0 0,1-1 1 0 0,-1 8-1 0 0,3-3-102 0 0,0-1-1 0 0,0 1 1 0 0,1 0-1 0 0,0-1 1 0 0,1 0 0 0 0,0 0-1 0 0,0 1 1 0 0,7 10-1 0 0,1 0-30 0 0,1 0-1 0 0,16 20 1 0 0,-21-31-127 0 0,1 0 0 0 0,0-1 1 0 0,0 0-1 0 0,1 0 0 0 0,0-1 1 0 0,0 0-1 0 0,15 7 0 0 0,-21-11-230 0 0,1-1 1 0 0,0 1-1 0 0,-1-1 0 0 0,1 0 0 0 0,0 0 0 0 0,0 0 1 0 0,-1-1-1 0 0,1 1 0 0 0,0-1 0 0 0,0 0 0 0 0,4 0 1 0 0,-6-1-68 0 0,0 1 0 0 0,0-1 0 0 0,0 0 0 0 0,-1 1 0 0 0,1-1 0 0 0,0 0-1 0 0,-1 0 1 0 0,1 0 0 0 0,0 0 0 0 0,-1 0 0 0 0,1 0 0 0 0,-1 0 0 0 0,0-1 0 0 0,1 1 0 0 0,-1-1 0 0 0,0 1 0 0 0,0-1 0 0 0,0 1 0 0 0,0-1 0 0 0,0 0 0 0 0,0 1 0 0 0,0-1 0 0 0,0-3 0 0 0,3-7-2642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25 8786 0 0,'-3'1'198'0'0,"1"-1"0"0"0,0 1 0 0 0,-1-1 0 0 0,1 1 0 0 0,0 0 0 0 0,0 0 1 0 0,-1 0-1 0 0,1 0 0 0 0,0 0 0 0 0,0 0 0 0 0,0 1 0 0 0,0-1 0 0 0,1 1 0 0 0,-1 0 0 0 0,0-1 0 0 0,1 1 1 0 0,-1 0-1 0 0,1 0 0 0 0,-1 0 0 0 0,1 0 0 0 0,0 0 0 0 0,0 0 0 0 0,0 0 0 0 0,0 1 0 0 0,0-1 0 0 0,0 0 1 0 0,0 5-1 0 0,-3 9 560 0 0,0 0 0 0 0,-2 31 0 0 0,5-37-295 0 0,0 11-198 0 0,0-1 0 0 0,1 1 0 0 0,1 0 0 0 0,1-1 0 0 0,5 22-1 0 0,-4-31-230 0 0,-1 0 0 0 0,1 0-1 0 0,1 0 1 0 0,0-1 0 0 0,1 1-1 0 0,0-1 1 0 0,0 0-1 0 0,1-1 1 0 0,0 1 0 0 0,13 14-1 0 0,-19-24-32 0 0,1 1-1 0 0,-1-1 0 0 0,0 0 0 0 0,0 1 1 0 0,0-1-1 0 0,1 0 0 0 0,-1 0 0 0 0,0 1 0 0 0,0-1 1 0 0,1 0-1 0 0,-1 0 0 0 0,0 1 0 0 0,1-1 0 0 0,-1 0 1 0 0,0 0-1 0 0,0 0 0 0 0,1 0 0 0 0,-1 0 1 0 0,0 1-1 0 0,1-1 0 0 0,-1 0 0 0 0,0 0 0 0 0,1 0 1 0 0,-1 0-1 0 0,1 0 0 0 0,-1 0 0 0 0,0 0 1 0 0,1 0-1 0 0,-1 0 0 0 0,0 0 0 0 0,1 0 0 0 0,-1 0 1 0 0,0-1-1 0 0,1 1 0 0 0,-1 0 0 0 0,0 0 1 0 0,1 0-1 0 0,-1 0 0 0 0,0-1 0 0 0,0 1 0 0 0,1 0 1 0 0,-1 0-1 0 0,0 0 0 0 0,1-1 0 0 0,-1 1 1 0 0,0 0-1 0 0,0-1 0 0 0,7-23-102 0 0,-7-31-108 0 0,0 54 209 0 0,-22-180-89 0 0,6 72 144 0 0,15 105-60 0 0,0 0 1 0 0,1-1 0 0 0,0 1 0 0 0,0 0-1 0 0,0 0 1 0 0,1 0 0 0 0,-1 0-1 0 0,1 0 1 0 0,2-7 0 0 0,-3 10 0 0 0,1 0-1 0 0,0 0 1 0 0,0-1 0 0 0,0 1 0 0 0,0 0 0 0 0,0 0 0 0 0,0 0 0 0 0,0 1-1 0 0,0-1 1 0 0,0 0 0 0 0,0 0 0 0 0,0 0 0 0 0,1 1 0 0 0,-1-1 0 0 0,0 1 0 0 0,0-1-1 0 0,1 1 1 0 0,-1-1 0 0 0,0 1 0 0 0,1 0 0 0 0,-1 0 0 0 0,1 0 0 0 0,-1 0-1 0 0,0 0 1 0 0,1 0 0 0 0,-1 0 0 0 0,1 0 0 0 0,-1 0 0 0 0,0 0 0 0 0,1 1-1 0 0,1 0 1 0 0,12 3-153 0 0,1 1 0 0 0,-1 1 0 0 0,0 0 0 0 0,0 1 0 0 0,-1 1 0 0 0,14 9 0 0 0,-6-4-2196 0 0,34 15 0 0 0,-49-25 1555 0 0,1 0 1 0 0,-1-1-1 0 0,1 0 0 0 0,-1 0 1 0 0,1-1-1 0 0,0 0 1 0 0,-1 0-1 0 0,1-1 1 0 0,8 0-1 0 0,-5-2-1914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67 6121 0 0,'0'-16'752'0'0,"-1"8"-140"0"0,1 0 0 0 0,0 1 1 0 0,1-1-1 0 0,5-11 2050 0 0,-2 27-1437 0 0,2 12 286 0 0,-1 36 687 0 0,-3 97-1 0 0,-3-34-1210 0 0,1-116-970 0 0,1 54 414 0 0,3 0 0 0 0,14 72 1 0 0,-17-124-405 0 0,0 0 0 0 0,1 0 1 0 0,-1 0-1 0 0,1 0 0 0 0,1 0 1 0 0,-1 0-1 0 0,1-1 0 0 0,-1 1 1 0 0,5 3-1 0 0,-7-7-40 0 0,1 0 0 0 0,0 0 0 0 0,0 0 0 0 0,0-1 0 0 0,-1 1 0 0 0,1 0 0 0 0,0-1 0 0 0,0 1 0 0 0,0-1 0 0 0,0 1 0 0 0,0-1 0 0 0,0 1 0 0 0,0-1 0 0 0,0 0 0 0 0,1 0 0 0 0,-1 1 0 0 0,0-1 0 0 0,2 0 0 0 0,-2 0-62 0 0,1-1 0 0 0,0 1-1 0 0,-1-1 1 0 0,1 1 0 0 0,-1-1 0 0 0,1 0-1 0 0,-1 0 1 0 0,0 0 0 0 0,1 1 0 0 0,-1-1 0 0 0,0 0-1 0 0,1-1 1 0 0,-1 1 0 0 0,0 0 0 0 0,0 0 0 0 0,2-3-1 0 0,33-47-5357 0 0,-31 43 3576 0 0,-1 0 0 0 0,0 0 0 0 0,0-1 0 0 0,5-14 0 0 0,-9 15-1465 0 0</inkml:trace>
  <inkml:trace contextRef="#ctx0" brushRef="#br0" timeOffset="1">114 458 9778 0 0,'-10'-3'806'0'0,"0"1"1"0"0,0 0-1 0 0,0 1 0 0 0,-17-1 1 0 0,-16-2 2177 0 0,43 4-2962 0 0,-1 0 0 0 0,1 0-1 0 0,0 0 1 0 0,0 0 0 0 0,0 0-1 0 0,0 0 1 0 0,0 0 0 0 0,0 0-1 0 0,0 0 1 0 0,-1 0 0 0 0,1 0 0 0 0,0 0-1 0 0,0 0 1 0 0,0 0 0 0 0,0 0-1 0 0,0 0 1 0 0,0 0 0 0 0,0 0-1 0 0,0 0 1 0 0,-1 0 0 0 0,1 0-1 0 0,0 0 1 0 0,0 0 0 0 0,0 0 0 0 0,0 0-1 0 0,0 0 1 0 0,0 0 0 0 0,0 0-1 0 0,0 0 1 0 0,0-1 0 0 0,0 1-1 0 0,-1 0 1 0 0,1 0 0 0 0,0 0-1 0 0,0 0 1 0 0,0 0 0 0 0,0 0 0 0 0,0 0-1 0 0,0 0 1 0 0,0 0 0 0 0,0-1-1 0 0,0 1 1 0 0,0 0 0 0 0,0 0-1 0 0,0 0 1 0 0,0 0 0 0 0,0 0-1 0 0,0 0 1 0 0,0 0 0 0 0,0-1-1 0 0,0 1 1 0 0,0 0 0 0 0,0 0 0 0 0,0 0-1 0 0,0 0 1 0 0,0 0 0 0 0,0 0-1 0 0,0 0 1 0 0,0 0 0 0 0,0-1-1 0 0,1 1 1 0 0,-1 0 0 0 0,0 0-1 0 0,0 0 1 0 0,0 0 0 0 0,0 0 0 0 0,0 0-1 0 0,0 0 1 0 0,0 0 0 0 0,12-7 526 0 0,17-4-264 0 0,27 0-110 0 0,94-7 0 0 0,-30 6-3184 0 0,-88 7-1676 0 0,52-15 0 0 0,-61 13 248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94 110 10322 0 0,'-6'-2'631'0'0,"-1"1"-1"0"0,1 0 0 0 0,-1 0 0 0 0,1 0 1 0 0,-1 1-1 0 0,1 0 0 0 0,-13 1 1 0 0,-8 0 1570 0 0,27-1-2173 0 0,0 0-1 0 0,1 0 0 0 0,-1 0 0 0 0,0 0 1 0 0,0 0-1 0 0,0-1 0 0 0,0 1 0 0 0,0 0 1 0 0,0 0-1 0 0,0 0 0 0 0,0 0 0 0 0,0 0 1 0 0,0 0-1 0 0,0 0 0 0 0,0 0 0 0 0,0-1 1 0 0,0 1-1 0 0,0 0 0 0 0,0 0 0 0 0,0 0 1 0 0,0 0-1 0 0,0 0 0 0 0,0 0 0 0 0,0-1 1 0 0,0 1-1 0 0,0 0 0 0 0,0 0 0 0 0,0 0 1 0 0,0 0-1 0 0,0 0 0 0 0,0 0 0 0 0,0 0 1 0 0,0 0-1 0 0,0-1 0 0 0,-1 1 0 0 0,1 0 1 0 0,0 0-1 0 0,0 0 0 0 0,0 0 0 0 0,0 0 1 0 0,0 0-1 0 0,0 0 0 0 0,0 0 0 0 0,0 0 1 0 0,0 0-1 0 0,-1 0 0 0 0,1 0 0 0 0,0 0 1 0 0,0 0-1 0 0,0 0 0 0 0,0-1 0 0 0,0 1 1 0 0,0 0-1 0 0,0 0 0 0 0,-1 0 0 0 0,1 0 1 0 0,0 0-1 0 0,0 0 0 0 0,0 1 0 0 0,0-1 1 0 0,0 0-1 0 0,0 0 0 0 0,0 0 0 0 0,-1 0 0 0 0,1 0 1 0 0,0 0-1 0 0,13-10 610 0 0,20-7-228 0 0,6 4-260 0 0,1 1-1 0 0,1 2 1 0 0,0 1 0 0 0,45-3 0 0 0,14 4-889 0 0,-42 3-2800 0 0,0-1-7025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3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 43 5337 0 0,'0'-1'89'0'0,"-9"-20"1534"0"0,8 20-1495 0 0,1 0 0 0 0,-1 0 1 0 0,1 0-1 0 0,0 0 0 0 0,-1 0 0 0 0,1 0 0 0 0,0 0 1 0 0,0 0-1 0 0,0 0 0 0 0,0 0 0 0 0,0 0 0 0 0,0 0 0 0 0,0 0 1 0 0,0 0-1 0 0,0 0 0 0 0,0 0 0 0 0,0 0 0 0 0,1 0 1 0 0,0-1-1 0 0,13 29 2619 0 0,14 55-1874 0 0,-3 1 1 0 0,21 132 0 0 0,-30-55-1277 0 0,-26-238-7582 0 0,1 5 4815 0 0,5 46 883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269 202 6137 0 0,'-1'-4'327'0'0,"0"1"-1"0"0,1 0 1 0 0,-1 0 0 0 0,1-1-1 0 0,0 1 1 0 0,0 0-1 0 0,0-1 1 0 0,0 1 0 0 0,1 0-1 0 0,-1-1 1 0 0,3-5-1 0 0,1-24 1092 0 0,-4 24-1029 0 0,-2 0 0 0 0,1 0-1 0 0,-1 0 1 0 0,0 0-1 0 0,-1 0 1 0 0,0 0 0 0 0,-7-13-1 0 0,8 19-271 0 0,1 0 0 0 0,-1 1 0 0 0,0-1 0 0 0,0 1 0 0 0,0 0 0 0 0,-1-1 1 0 0,1 1-1 0 0,0 0 0 0 0,-1 0 0 0 0,0 1 0 0 0,1-1 0 0 0,-1 0 0 0 0,0 1 0 0 0,0-1 0 0 0,0 1 0 0 0,0 0 0 0 0,0 0 0 0 0,0 0 0 0 0,0 1 0 0 0,0-1 0 0 0,0 1 0 0 0,-1 0 1 0 0,1 0-1 0 0,0 0 0 0 0,0 0 0 0 0,-4 1 0 0 0,2 0 47 0 0,0 0-1 0 0,-1 1 1 0 0,1 0 0 0 0,0 0 0 0 0,0 0-1 0 0,0 1 1 0 0,0-1 0 0 0,0 1 0 0 0,1 1-1 0 0,0-1 1 0 0,-1 0 0 0 0,1 1 0 0 0,0 0-1 0 0,0 0 1 0 0,1 0 0 0 0,-6 10 0 0 0,-1 0 81 0 0,1 1 1 0 0,0 0-1 0 0,1 1 1 0 0,-6 18-1 0 0,4-5 132 0 0,2 1 0 0 0,1 0 0 0 0,1 0 0 0 0,-3 55 0 0 0,7-16-7 0 0,8 72 0 0 0,-3-110-346 0 0,1 0 0 0 0,2 0 1 0 0,15 48-1 0 0,-14-59-153 0 0,1 1 1 0 0,1-2-1 0 0,15 26 0 0 0,-22-42-39 0 0,0-1 0 0 0,0 1-1 0 0,0 0 1 0 0,0-1 0 0 0,0 0 0 0 0,0 1-1 0 0,0-1 1 0 0,1 0 0 0 0,0 0-1 0 0,-1 0 1 0 0,1 0 0 0 0,0-1-1 0 0,3 2 1 0 0,-5-2-95 0 0,0-1-1 0 0,1 0 1 0 0,-1 0-1 0 0,0 0 1 0 0,0 0-1 0 0,0 0 1 0 0,1 0 0 0 0,-1 0-1 0 0,0-1 1 0 0,0 1-1 0 0,0 0 1 0 0,0-1-1 0 0,1 1 1 0 0,-1-1 0 0 0,0 1-1 0 0,0-1 1 0 0,0 1-1 0 0,0-1 1 0 0,0 0-1 0 0,0 1 1 0 0,0-1 0 0 0,0 0-1 0 0,-1 0 1 0 0,1 0-1 0 0,0 0 1 0 0,0 0-1 0 0,-1 0 1 0 0,1 0 0 0 0,-1 0-1 0 0,1 0 1 0 0,0 0-1 0 0,-1 0 1 0 0,0 0 0 0 0,1 0-1 0 0,-1 0 1 0 0,0-1-1 0 0,1 0 1 0 0,6-31-5420 0 0,-5 14 1722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39 14803 0 0,'-4'0'135'0'0,"0"1"0"0"0,1-1 1 0 0,-1 1-1 0 0,1 0 0 0 0,0 0 0 0 0,-1 0 0 0 0,1 1 0 0 0,0-1 1 0 0,-1 1-1 0 0,1 0 0 0 0,0 0 0 0 0,-4 4 0 0 0,6-6-112 0 0,1 1-1 0 0,-1-1 1 0 0,1 1-1 0 0,0-1 1 0 0,-1 1 0 0 0,1-1-1 0 0,0 1 1 0 0,0-1-1 0 0,0 1 1 0 0,-1-1-1 0 0,1 1 1 0 0,0-1-1 0 0,0 1 1 0 0,0 0 0 0 0,0-1-1 0 0,0 1 1 0 0,0-1-1 0 0,0 1 1 0 0,0-1-1 0 0,0 1 1 0 0,0 0-1 0 0,0-1 1 0 0,0 1 0 0 0,1-1-1 0 0,-1 1 1 0 0,0-1-1 0 0,1 2 1 0 0,0 0 12 0 0,1-1 1 0 0,-1 1-1 0 0,1 0 1 0 0,-1-1-1 0 0,1 0 0 0 0,0 1 1 0 0,0-1-1 0 0,-1 0 1 0 0,1 0-1 0 0,0 0 1 0 0,4 2-1 0 0,1 0 21 0 0,1-1 1 0 0,0 0-1 0 0,-1 0 0 0 0,1 0 1 0 0,0-1-1 0 0,0 0 0 0 0,11 0 1 0 0,61-6 29 0 0,-45 2-52 0 0,172-18-2022 0 0,-91 8-5213 0 0,-64 5 3206 0 0,-33 4 751 0 0</inkml:trace>
  <inkml:trace contextRef="#ctx0" brushRef="#br0" timeOffset="1">500 158 8354 0 0,'-4'2'280'0'0,"-1"0"1"0"0,1 1-1 0 0,0-1 1 0 0,0 1-1 0 0,0 0 1 0 0,0 0 0 0 0,1 0-1 0 0,-1 0 1 0 0,1 1-1 0 0,0-1 1 0 0,0 1-1 0 0,0 0 1 0 0,1 0-1 0 0,-1 0 1 0 0,1 1-1 0 0,-3 5 1 0 0,3-4 85 0 0,0 1-1 0 0,0 0 1 0 0,0 0 0 0 0,1 0 0 0 0,0 1 0 0 0,1-1-1 0 0,0 0 1 0 0,0 0 0 0 0,0 0 0 0 0,2 11-1 0 0,-1-11-232 0 0,0-1 0 0 0,1 1 0 0 0,-1-1 0 0 0,1 1 0 0 0,1-1 0 0 0,-1 0 0 0 0,1 1-1 0 0,0-1 1 0 0,1 0 0 0 0,-1-1 0 0 0,1 1 0 0 0,0-1 0 0 0,0 0 0 0 0,1 0 0 0 0,0 0-1 0 0,0 0 1 0 0,0-1 0 0 0,0 0 0 0 0,1 0 0 0 0,-1 0 0 0 0,1-1 0 0 0,0 0 0 0 0,0 0 0 0 0,9 3-1 0 0,-3-4-104 0 0,-1-1 0 0 0,0 0-1 0 0,0-1 1 0 0,0 0-1 0 0,1-1 1 0 0,-1 0-1 0 0,0 0 1 0 0,0-2 0 0 0,0 1-1 0 0,-1-1 1 0 0,1-1-1 0 0,0 0 1 0 0,-1 0 0 0 0,0-1-1 0 0,0-1 1 0 0,-1 1-1 0 0,1-2 1 0 0,-1 1 0 0 0,15-15-1 0 0,-12 10-157 0 0,-1 0-1 0 0,0 0 0 0 0,-1-1 1 0 0,-1-1-1 0 0,0 1 1 0 0,0-2-1 0 0,-2 1 1 0 0,1-1-1 0 0,-2 0 0 0 0,0 0 1 0 0,0-1-1 0 0,-1 0 1 0 0,4-28-1 0 0,-8 38 62 0 0,0-1 0 0 0,-1 0 0 0 0,0 0 0 0 0,0 1 0 0 0,-1-1 0 0 0,1 0 0 0 0,-1 0 1 0 0,0 1-1 0 0,-1-1 0 0 0,1 0 0 0 0,-1 1 0 0 0,-1-1 0 0 0,1 1 0 0 0,-1 0 0 0 0,1 0 0 0 0,-1 0 0 0 0,-1 0 0 0 0,1 0 0 0 0,-6-5 0 0 0,4 6 46 0 0,0-1 0 0 0,-1 1 0 0 0,1 0 0 0 0,-1 1-1 0 0,0-1 1 0 0,0 1 0 0 0,0 0 0 0 0,0 1 0 0 0,0-1 0 0 0,-1 1 0 0 0,1 0-1 0 0,-1 1 1 0 0,0 0 0 0 0,1 0 0 0 0,-1 0 0 0 0,-8 1 0 0 0,-3 0 61 0 0,0 1 0 0 0,0 1 0 0 0,0 0 0 0 0,0 2 0 0 0,1 0 0 0 0,-1 1 0 0 0,1 0 0 0 0,0 2 0 0 0,0 0 0 0 0,1 0 0 0 0,0 2 0 0 0,0 0 0 0 0,-21 17 0 0 0,36-25-39 0 0,0 0 0 0 0,-1 0 0 0 0,1 0 0 0 0,0 0 0 0 0,0 0 0 0 0,0 0 0 0 0,0 1 1 0 0,0-1-1 0 0,0 0 0 0 0,1 0 0 0 0,-1 1 0 0 0,0-1 0 0 0,1 0 0 0 0,-1 1 0 0 0,1-1 0 0 0,-1 1 0 0 0,1-1 0 0 0,0 1 1 0 0,-1-1-1 0 0,1 1 0 0 0,0 1 0 0 0,1-2-57 0 0,-1 0 0 0 0,1 0 0 0 0,-1 1 0 0 0,1-1 1 0 0,-1 0-1 0 0,1 0 0 0 0,0 0 0 0 0,0 0 0 0 0,0 0 0 0 0,-1 0 0 0 0,1 0 0 0 0,0-1 1 0 0,0 1-1 0 0,0 0 0 0 0,0 0 0 0 0,0-1 0 0 0,1 1 0 0 0,-1 0 0 0 0,2 0 1 0 0,3 1-613 0 0,1 1 0 0 0,0-2 0 0 0,0 1 0 0 0,0-1 0 0 0,0 1 0 0 0,0-2 1 0 0,11 1-1 0 0,35-6-4327 0 0,-25 0 866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92 110 9562 0 0,'-3'-1'200'0'0,"1"0"0"0"0,0 0 0 0 0,-1 0 0 0 0,1 0 0 0 0,0 0 0 0 0,-1 1 0 0 0,1-1 0 0 0,-1 1 0 0 0,1 0 0 0 0,-1-1 0 0 0,1 1 0 0 0,-1 0 0 0 0,1 1 0 0 0,-1-1 0 0 0,1 0 0 0 0,-1 1 0 0 0,1-1 0 0 0,0 1 0 0 0,-1 0 0 0 0,1 0 0 0 0,-4 2 0 0 0,4-1 46 0 0,-1 0 1 0 0,1 0-1 0 0,0 1 1 0 0,-1-1 0 0 0,1 1-1 0 0,0-1 1 0 0,1 1-1 0 0,-1 0 1 0 0,0 0 0 0 0,1 0-1 0 0,0 0 1 0 0,0 0 0 0 0,0 0-1 0 0,-1 4 1 0 0,-1 8 367 0 0,1 0 1 0 0,0 0 0 0 0,1 0-1 0 0,1 0 1 0 0,3 30 0 0 0,1-22-391 0 0,0-1 0 0 0,1 1 0 0 0,1-1 0 0 0,1 0 0 0 0,11 24 0 0 0,-15-39-203 0 0,0 0 0 0 0,1 0 0 0 0,0-1 1 0 0,0 1-1 0 0,0-1 0 0 0,1 0 0 0 0,0 0 0 0 0,0-1 1 0 0,0 1-1 0 0,1-1 0 0 0,0 0 0 0 0,0 0 0 0 0,0-1 1 0 0,0 0-1 0 0,1 0 0 0 0,0-1 0 0 0,0 1 0 0 0,0-1 1 0 0,8 2-1 0 0,-12-5-24 0 0,1 0 0 0 0,-1 0 0 0 0,1 0 0 0 0,0-1 1 0 0,-1 1-1 0 0,1-1 0 0 0,-1 0 0 0 0,1 0 0 0 0,-1 0 0 0 0,0 0 0 0 0,1-1 1 0 0,-1 1-1 0 0,0-1 0 0 0,0 0 0 0 0,0 0 0 0 0,0 0 0 0 0,0 0 0 0 0,-1-1 1 0 0,1 1-1 0 0,-1-1 0 0 0,1 0 0 0 0,-1 1 0 0 0,0-1 0 0 0,3-5 0 0 0,4-6-320 0 0,0-1-1 0 0,-1 1 0 0 0,11-29 0 0 0,6-20-2391 0 0,-4-2-1 0 0,-2 0 1 0 0,-3-1 0 0 0,8-70 0 0 0,-24 124 3562 0 0,-3 21 756 0 0,-4 22 888 0 0,5 5-325 0 0,3 47 1 0 0,1-55-1863 0 0,2 0 1 0 0,1 0 0 0 0,0-1-1 0 0,15 38 1 0 0,3-12 55 0 0,-21-51-534 0 0,-1 1 0 0 0,0-1 0 0 0,1 1 0 0 0,0-1 0 0 0,-1 1 0 0 0,1-1 0 0 0,0 0 0 0 0,0 0-1 0 0,1 0 1 0 0,-1 0 0 0 0,0 0 0 0 0,1 0 0 0 0,-1-1 0 0 0,1 1 0 0 0,-1-1 0 0 0,5 2 0 0 0,-5-3-403 0 0,1-1 0 0 0,-1 0 1 0 0,0 0-1 0 0,0 0 0 0 0,0 0 1 0 0,0 0-1 0 0,0 0 1 0 0,0-1-1 0 0,0 1 0 0 0,-1-1 1 0 0,1 1-1 0 0,0-1 1 0 0,-1 0-1 0 0,1 1 0 0 0,-1-1 1 0 0,0 0-1 0 0,0 0 0 0 0,2-2 1 0 0,5-10-3016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37 9298 0 0,'-2'0'337'0'0,"-1"0"0"0"0,1 0 1 0 0,-1 1-1 0 0,1-1 0 0 0,-1 0 0 0 0,1 1 1 0 0,0 0-1 0 0,-1-1 0 0 0,1 1 0 0 0,0 0 0 0 0,0 0 1 0 0,-1 0-1 0 0,1 1 0 0 0,0-1 0 0 0,0 1 0 0 0,0-1 1 0 0,0 1-1 0 0,-3 3 0 0 0,3-2-32 0 0,0 1 1 0 0,0-1-1 0 0,0 1 0 0 0,0-1 0 0 0,0 1 1 0 0,1 0-1 0 0,-1 0 0 0 0,1 0 0 0 0,0 0 1 0 0,0 6-1 0 0,-1 10 292 0 0,2-1-1 0 0,0 1 1 0 0,6 37 0 0 0,-4-43-269 0 0,2 22-170 0 0,2 0 1 0 0,1 0-1 0 0,2-1 1 0 0,17 46-1 0 0,-12-57-363 0 0,-9-22-246 0 0,-4-16-4 0 0,-32-191-1597 0 0,4 26 2050 0 0,26 174 38 0 0,1 0-1 0 0,-1 0 1 0 0,1 1-1 0 0,1-1 1 0 0,-1 0-1 0 0,1 0 1 0 0,0 0-1 0 0,0 0 1 0 0,0 0-1 0 0,3-6 1 0 0,-3 9-29 0 0,0 0-1 0 0,0 1 1 0 0,0-1-1 0 0,0 0 1 0 0,0 1-1 0 0,1-1 1 0 0,-1 1 0 0 0,0 0-1 0 0,1-1 1 0 0,-1 1-1 0 0,1 0 1 0 0,0 0 0 0 0,-1 0-1 0 0,1 0 1 0 0,0 0-1 0 0,-1 0 1 0 0,1 1 0 0 0,0-1-1 0 0,0 1 1 0 0,0-1-1 0 0,0 1 1 0 0,0-1-1 0 0,0 1 1 0 0,0 0 0 0 0,0 0-1 0 0,-1 0 1 0 0,1 0-1 0 0,0 0 1 0 0,4 2 0 0 0,32 5 10 0 0,45 16 1 0 0,24 5-4275 0 0,-91-25 1016 0 0,1-1 0 0 0,23 1 0 0 0,-26-3-688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7 9226 0 0,'-1'-1'184'0'0,"0"1"-1"0"0,0-1 1 0 0,0 0-1 0 0,0 1 1 0 0,0-1 0 0 0,0 1-1 0 0,0 0 1 0 0,0-1-1 0 0,0 1 1 0 0,0 0 0 0 0,0-1-1 0 0,0 1 1 0 0,0 0 0 0 0,0 0-1 0 0,0 0 1 0 0,0 0-1 0 0,0 0 1 0 0,0 0 0 0 0,0 0-1 0 0,0 0 1 0 0,0 1-1 0 0,0-1 1 0 0,0 0 0 0 0,0 1-1 0 0,0-1 1 0 0,0 1 0 0 0,0-1-1 0 0,0 1 1 0 0,0-1-1 0 0,0 1 1 0 0,0-1 0 0 0,1 1-1 0 0,-1 0 1 0 0,0 0-1 0 0,0-1 1 0 0,1 1 0 0 0,-1 0-1 0 0,1 0 1 0 0,-1 0-1 0 0,0 0 1 0 0,1 0 0 0 0,0 0-1 0 0,-1 0 1 0 0,1 0 0 0 0,-1 0-1 0 0,1 1 1 0 0,-3 8 632 0 0,0 0-1 0 0,0 0 1 0 0,-2 19 0 0 0,4-18-373 0 0,-12 92 1096 0 0,5 0 1 0 0,7 131-1 0 0,3-182-1409 0 0,9 55 0 0 0,-8-86-119 0 0,1-1 0 0 0,1 0 0 0 0,2 1 0 0 0,-1-2 0 0 0,16 31 0 0 0,-22-49-16 0 0,1 0 1 0 0,-1 0 0 0 0,1 0 0 0 0,0 0-1 0 0,-1 0 1 0 0,1 0 0 0 0,0 0 0 0 0,0 0-1 0 0,-1 0 1 0 0,1 0 0 0 0,0 0 0 0 0,0 0-1 0 0,0 0 1 0 0,0 0 0 0 0,0-1 0 0 0,0 1-1 0 0,0-1 1 0 0,0 1 0 0 0,1 0 0 0 0,-1-1-1 0 0,0 0 1 0 0,0 1 0 0 0,0-1 0 0 0,1 0-1 0 0,-1 0 1 0 0,2 1 0 0 0,-1-2-41 0 0,0 1 1 0 0,0-1-1 0 0,-1 0 0 0 0,1 0 1 0 0,0 0-1 0 0,0 0 1 0 0,0 0-1 0 0,-1 0 0 0 0,1 0 1 0 0,-1 0-1 0 0,1-1 1 0 0,-1 1-1 0 0,1-1 1 0 0,1-2-1 0 0,6-8-698 0 0,-1 0-1 0 0,-1 0 1 0 0,9-20 0 0 0,-15 30 571 0 0,19-51-4417 0 0,-17 41 2563 0 0,-1 1 0 0 0,0 0-1 0 0,-1-1 1 0 0,0 0 0 0 0,-1-14 0 0 0,-2 9-1933 0 0</inkml:trace>
  <inkml:trace contextRef="#ctx0" brushRef="#br0" timeOffset="1">109 468 10122 0 0,'-13'-5'1219'0'0,"0"1"1"0"0,0 0-1 0 0,0 1 0 0 0,-15-2 0 0 0,3 0 1198 0 0,25 6-2396 0 0,0-1 1 0 0,0 0 0 0 0,-1 0-1 0 0,1 0 1 0 0,0 0 0 0 0,0 0 0 0 0,0 0-1 0 0,0 0 1 0 0,0 0 0 0 0,0 0-1 0 0,0 0 1 0 0,0 0 0 0 0,-1 0 0 0 0,1 0-1 0 0,0 0 1 0 0,0 0 0 0 0,0-1-1 0 0,0 1 1 0 0,0 0 0 0 0,0 0-1 0 0,0 0 1 0 0,0 0 0 0 0,0 0 0 0 0,-1 0-1 0 0,1 0 1 0 0,0 0 0 0 0,0 0-1 0 0,0 0 1 0 0,0 0 0 0 0,0 0 0 0 0,0 0-1 0 0,0-1 1 0 0,0 1 0 0 0,0 0-1 0 0,0 0 1 0 0,0 0 0 0 0,0 0-1 0 0,0 0 1 0 0,0 0 0 0 0,0 0 0 0 0,0 0-1 0 0,0 0 1 0 0,0-1 0 0 0,0 1-1 0 0,0 0 1 0 0,0 0 0 0 0,0 0 0 0 0,0 0-1 0 0,0 0 1 0 0,0 0 0 0 0,0 0-1 0 0,0-1 1 0 0,0 1 0 0 0,0 0 0 0 0,0 0-1 0 0,0 0 1 0 0,0 0 0 0 0,0 0-1 0 0,0 0 1 0 0,0 0 0 0 0,0 0-1 0 0,0 0 1 0 0,9-6 397 0 0,13-3-250 0 0,19-1-2 0 0,0 3 0 0 0,1 1 0 0 0,69-1 0 0 0,125 17-3006 0 0,-226-10 2440 0 0,50 3-4179 0 0,-53-3 3246 0 0,1-1 1 0 0,0 1-1 0 0,-1-2 1 0 0,0 1 0 0 0,14-5-1 0 0,-9 1-2289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3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 11394 0 0,'-4'1'383'0'0,"0"1"-1"0"0,0 0 1 0 0,1 0-1 0 0,-1 0 0 0 0,0 0 1 0 0,1 1-1 0 0,0-1 0 0 0,-1 1 1 0 0,1 0-1 0 0,0 0 1 0 0,1 0-1 0 0,-1 1 0 0 0,0-1 1 0 0,1 0-1 0 0,0 1 1 0 0,0 0-1 0 0,0-1 0 0 0,0 1 1 0 0,1 0-1 0 0,-1 0 0 0 0,1 0 1 0 0,-1 7-1 0 0,-2 9 261 0 0,2-1-1 0 0,1 0 0 0 0,1 35 1 0 0,1-21-46 0 0,12 210 1141 0 0,-5-145-1530 0 0,-6 139-1 0 0,-6-219-86 0 0,-1-28-67 0 0,-2-31-199 0 0,5-15-495 0 0,8-88 1 0 0,-2 112 503 0 0,1 1 0 0 0,1 0 0 0 0,2 0 1 0 0,15-39-1 0 0,-18 59 101 0 0,0 1-1 0 0,0 0 0 0 0,1 1 1 0 0,0-1-1 0 0,0 1 1 0 0,1 0-1 0 0,1 1 1 0 0,-1-1-1 0 0,17-12 1 0 0,-21 19 28 0 0,0-1 1 0 0,0 1 0 0 0,0 0-1 0 0,0 0 1 0 0,1 1 0 0 0,-1-1-1 0 0,0 0 1 0 0,1 1-1 0 0,-1 0 1 0 0,1 0 0 0 0,0 0-1 0 0,-1 0 1 0 0,1 1 0 0 0,0 0-1 0 0,0-1 1 0 0,-1 1-1 0 0,1 1 1 0 0,0-1 0 0 0,0 0-1 0 0,-1 1 1 0 0,1 0 0 0 0,0 0-1 0 0,-1 0 1 0 0,1 0 0 0 0,-1 0-1 0 0,1 1 1 0 0,-1 0-1 0 0,0 0 1 0 0,0 0 0 0 0,1 0-1 0 0,-1 0 1 0 0,3 4 0 0 0,5 6 84 0 0,0 1 1 0 0,-1 1 0 0 0,-1 0-1 0 0,0 0 1 0 0,-1 1-1 0 0,0 0 1 0 0,-1 0 0 0 0,6 21-1 0 0,13 25 201 0 0,-21-50-245 0 0,8 17 35 0 0,0-1 0 0 0,2-1 0 0 0,35 48 0 0 0,-49-73-197 0 0,0 0 1 0 0,0 0-1 0 0,-1-1 1 0 0,1 1-1 0 0,0 0 1 0 0,0 0-1 0 0,0-1 0 0 0,0 1 1 0 0,0 0-1 0 0,0-1 1 0 0,0 1-1 0 0,0-1 1 0 0,0 0-1 0 0,0 1 1 0 0,0-1-1 0 0,0 0 1 0 0,1 1-1 0 0,0-1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5217 0 0,'-1'0'75'0'0,"0"0"0"0"0,0 0-1 0 0,0 0 1 0 0,1 0 0 0 0,-1-1 0 0 0,0 1-1 0 0,0 0 1 0 0,0-1 0 0 0,0 1 0 0 0,0 0-1 0 0,0-1 1 0 0,1 1 0 0 0,-1-1 0 0 0,0 1-1 0 0,0-1 1 0 0,1 1 0 0 0,-1-1 0 0 0,0 0-1 0 0,1 1 1 0 0,-1-1 0 0 0,0 0 0 0 0,1 0-1 0 0,-1 1 1 0 0,1-1 0 0 0,-1 0 0 0 0,1 0 0 0 0,0 0-1 0 0,-1 0 1 0 0,1 1 0 0 0,0-1 0 0 0,0 0-1 0 0,-1 0 1 0 0,1 0 0 0 0,0 0 0 0 0,0 0-1 0 0,0 0 1 0 0,0 0 0 0 0,0-1 0 0 0,0 0 76 0 0,0 1 1 0 0,0-1-1 0 0,0 1 1 0 0,0-1-1 0 0,-1 0 0 0 0,1 1 1 0 0,-1-1-1 0 0,1 1 1 0 0,-1-1-1 0 0,1 1 1 0 0,-1-1-1 0 0,0 1 1 0 0,0 0-1 0 0,0-1 1 0 0,0 1-1 0 0,0 0 1 0 0,0 0-1 0 0,0-1 1 0 0,0 1-1 0 0,0 0 1 0 0,0 0-1 0 0,-1 0 1 0 0,1 1-1 0 0,-1-1 1 0 0,1 0-1 0 0,-3-1 1 0 0,-25-10 1641 0 0,25 9-1644 0 0,-1 1 1 0 0,0 0-1 0 0,1 0 0 0 0,-1 0 0 0 0,0 1 1 0 0,0 0-1 0 0,-1 0 0 0 0,1 0 0 0 0,-5 0 1 0 0,-9 0 28 0 0,13 1-130 0 0,0 0 1 0 0,0 0-1 0 0,0 0 0 0 0,-1 0 1 0 0,1 1-1 0 0,-7 2 0 0 0,11-2-38 0 0,0-1 0 0 0,0 1 0 0 0,1 0 0 0 0,-1 0 0 0 0,1 0 0 0 0,-1 0-1 0 0,1 0 1 0 0,-1 0 0 0 0,1 1 0 0 0,0-1 0 0 0,-1 0 0 0 0,1 1 0 0 0,0-1 0 0 0,0 1-1 0 0,0 0 1 0 0,0-1 0 0 0,0 1 0 0 0,1-1 0 0 0,-1 1 0 0 0,0 0 0 0 0,1 0 0 0 0,-1 0 0 0 0,1-1-1 0 0,0 1 1 0 0,-1 3 0 0 0,-15 120 768 0 0,6 0-1 0 0,5 0 1 0 0,13 128-1 0 0,1-117-355 0 0,-6 0-1 0 0,-17 163 0 0 0,2-146 62 0 0,11 228-1 0 0,4-196-321 0 0,-22 201 1 0 0,0 112 117 0 0,29-249-212 0 0,3 229 96 0 0,-11-29-206 0 0,2-369-6 0 0,21 123-1 0 0,-1-34-126 0 0,-17-45 119 0 0,-10 135-1 0 0,5 107 25 0 0,14-76-112 0 0,10 100 146 0 0,-14-245 60 0 0,-7 150 1 0 0,-6-193 14 0 0,16 109-162 0 0,-2-47 20 0 0,-13-52 5 0 0,-23 165-1 0 0,-2 57 114 0 0,32-134-204 0 0,-4 108-29 0 0,-15 48 76 0 0,44 37 110 0 0,-28-280-79 0 0,-2-36 60 0 0,19 127 1 0 0,-9-153-110 0 0,33 86 0 0 0,-23-62-547 0 0,-16-42-3113 0 0,-2-19-1507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7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2593 0 0,'-1'-3'113'0'0,"1"0"1"0"0,0 0 0 0 0,-1 0-1 0 0,1 0 1 0 0,0 0 0 0 0,1 0 0 0 0,-1 0-1 0 0,1-4 1 0 0,0 5 83 0 0,-1 0-1 0 0,1 0 0 0 0,-1 0 1 0 0,0 0-1 0 0,0 0 0 0 0,0 0 1 0 0,0 0-1 0 0,0 0 0 0 0,-1 0 1 0 0,0-3-1 0 0,-3 33 4594 0 0,-2 9-3489 0 0,6-33-1153 0 0,0 1 0 0 0,0-1 0 0 0,0 0 0 0 0,1 1 0 0 0,0-1 1 0 0,0 0-1 0 0,0 1 0 0 0,0-1 0 0 0,1 0 0 0 0,-1 0 1 0 0,5 8-1 0 0,-2-8-75 0 0,0 1 1 0 0,0-1 0 0 0,0 0 0 0 0,0 0-1 0 0,1-1 1 0 0,0 1 0 0 0,-1-1 0 0 0,11 5-1 0 0,21 10 117 0 0,0-3 0 0 0,1 0 1 0 0,74 17-1 0 0,-101-31-79 0 0,0-1 0 0 0,0 0 1 0 0,-1 0-1 0 0,1-1 0 0 0,0 0 1 0 0,0 0-1 0 0,0-1 0 0 0,0-1 1 0 0,-1 0-1 0 0,14-6 0 0 0,45-9 438 0 0,-16 13-158 0 0,1 3-1 0 0,57 4 1 0 0,-56 0-133 0 0,104-9-1 0 0,-39-14 94 0 0,36-3 157 0 0,-131 22-453 0 0,1 1 0 0 0,0 1 1 0 0,0 1-1 0 0,33 5 0 0 0,67 26-10 0 0,-84-19 41 0 0,77 11-1 0 0,-79-21-32 0 0,1-2 1 0 0,57-7-1 0 0,-57 3-14 0 0,0 1 0 0 0,58 5 1 0 0,-41 3-25 0 0,1-3 1 0 0,-1-2 0 0 0,1-3 0 0 0,76-11-1 0 0,96-6 58 0 0,-101 13-39 0 0,-54 2-66 0 0,117 10 1 0 0,74 24 92 0 0,-182-20-50 0 0,46 0 137 0 0,0-6 0 0 0,140-14-1 0 0,-59 1 184 0 0,71 6-183 0 0,85-2-19 0 0,-2-31 55 0 0,473-66 95 0 0,-510 103-280 0 0,-80 4 50 0 0,609-29 112 0 0,-425 40-223 0 0,-209-2 122 0 0,-91-8-26 0 0,238 8-43 0 0,-82-2-69 0 0,193-1 207 0 0,-363-16-106 0 0,150-25 0 0 0,-85-12 127 0 0,24-3-278 0 0,-78 20-2534 0 0,-78 17-2733 0 0,-44 6 3676 0 0,-1 0 1 0 0,0 0-1 0 0,1-1 1 0 0,-1 1-1 0 0,10-7 1 0 0,-8 3-1283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9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95 5649 0 0,'0'0'37'0'0,"0"0"0"0"0,-1-1 0 0 0,1 1-1 0 0,-1 0 1 0 0,1 0 0 0 0,-1 0 0 0 0,1 0 0 0 0,0 0-1 0 0,-1 0 1 0 0,1 0 0 0 0,-1 0 0 0 0,1 0 0 0 0,-1 0-1 0 0,1 0 1 0 0,-1 0 0 0 0,1 0 0 0 0,0 0 0 0 0,-1 0-1 0 0,1 0 1 0 0,-1 0 0 0 0,1 1 0 0 0,0-1 0 0 0,-1 0-1 0 0,1 0 1 0 0,-1 1 0 0 0,1-1 0 0 0,0 0 0 0 0,-1 0-1 0 0,1 1 1 0 0,0-1 0 0 0,-1 0 0 0 0,1 1 0 0 0,0-1 0 0 0,-1 1-1 0 0,1-1-15 0 0,0 1 0 0 0,0-1 1 0 0,0 0-1 0 0,0 1 0 0 0,0-1 0 0 0,0 0 0 0 0,1 1 0 0 0,-1-1 0 0 0,0 0 0 0 0,0 1 0 0 0,0-1 0 0 0,0 0 0 0 0,0 1 0 0 0,0-1 0 0 0,1 0 0 0 0,-1 1 0 0 0,0-1 1 0 0,0 0-1 0 0,1 1 0 0 0,-1-1 0 0 0,0 0 0 0 0,0 0 0 0 0,1 1 0 0 0,-1-1 0 0 0,0 0 0 0 0,1 0 0 0 0,-1 0 0 0 0,0 0 0 0 0,1 1 0 0 0,-1-1 0 0 0,0 0 1 0 0,1 0-1 0 0,-1 0 0 0 0,0 0 0 0 0,1 0 0 0 0,-1 0 0 0 0,0 0 0 0 0,1 0 0 0 0,-1 0 0 0 0,0 0 0 0 0,1 0 0 0 0,-1 0 0 0 0,1 0 0 0 0,-1 0 0 0 0,0 0 0 0 0,1 0 1 0 0,-1 0-1 0 0,1-1 0 0 0,8 0-301 0 0,0 0 0 0 0,-1-1 1 0 0,1 0-1 0 0,0 0 1 0 0,-1-1-1 0 0,1 0 0 0 0,-1-1 1 0 0,11-5-1 0 0,26-11 698 0 0,-37 17-338 0 0,0-1 0 0 0,-1 0 0 0 0,1-1 0 0 0,9-6 1 0 0,-12 7-53 0 0,-1 0 1 0 0,1 1-1 0 0,0 0 1 0 0,0 0 0 0 0,0 0-1 0 0,0 1 1 0 0,1 0-1 0 0,-1 0 1 0 0,1 0 0 0 0,-1 0-1 0 0,10 0 1 0 0,-10 2-11 0 0,0 1-1 0 0,1 0 1 0 0,-1 0 0 0 0,0 1 0 0 0,0-1 0 0 0,0 1 0 0 0,-1 0-1 0 0,1 1 1 0 0,6 3 0 0 0,-5-2-6 0 0,-1-1 1 0 0,1 0-1 0 0,0-1 0 0 0,0 1 0 0 0,1-1 1 0 0,6 1-1 0 0,30 3 7 0 0,83 15 67 0 0,-124-20-79 0 0,0 0 0 0 0,1 1 0 0 0,-1-1 0 0 0,0 1-1 0 0,0-1 1 0 0,0 1 0 0 0,0 0 0 0 0,0 0 0 0 0,2 3 0 0 0,17 14 48 0 0,-16-17-40 0 0,0 1 1 0 0,0-1-1 0 0,-1 1 0 0 0,0 0 1 0 0,1 0-1 0 0,-1 0 0 0 0,0 1 1 0 0,0-1-1 0 0,-1 1 0 0 0,1 0 1 0 0,-1 0-1 0 0,0 1 0 0 0,0-1 1 0 0,0 0-1 0 0,0 1 0 0 0,-1 0 0 0 0,0 0 1 0 0,0 0-1 0 0,0 0 0 0 0,-1 0 1 0 0,1 0-1 0 0,-1 0 0 0 0,-1 0 1 0 0,2 11-1 0 0,-1 47 180 0 0,-8 83 1 0 0,0 2-19 0 0,7-140-169 0 0,-1-4-4 0 0,1 0-1 0 0,0 0 1 0 0,0 0-1 0 0,0 0 1 0 0,0 0 0 0 0,1-1-1 0 0,-1 1 1 0 0,1 0-1 0 0,0 0 1 0 0,0-1 0 0 0,1 1-1 0 0,1 3 1 0 0,-2-9-23 0 0,1 0 1 0 0,-1 0 0 0 0,0-1-1 0 0,0 1 1 0 0,0 0-1 0 0,0-1 1 0 0,0 1-1 0 0,0-4 1 0 0,-1 6 10 0 0,1-6-635 0 0,0 0 0 0 0,0 1 0 0 0,-1-1 0 0 0,0 0 0 0 0,0 0 0 0 0,-1 0 0 0 0,1 1 0 0 0,-4-11-1 0 0,2 7-972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5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48 6977 0 0,'-9'0'658'0'0,"6"-1"-591"0"0,0 1-1 0 0,0 0 1 0 0,0 0-1 0 0,0 0 1 0 0,0 0-1 0 0,0 1 1 0 0,0-1 0 0 0,0 1-1 0 0,0 0 1 0 0,0 0-1 0 0,-3 2 1 0 0,13-7 941 0 0,-1 2-512 0 0,-1-1 1 0 0,0 0-1 0 0,0 0 0 0 0,0 0 1 0 0,6-6-1 0 0,-9 7-253 0 0,1-1 0 0 0,-1 1-1 0 0,1 0 1 0 0,0 0 0 0 0,0 0 0 0 0,0 0 0 0 0,0 0-1 0 0,0 1 1 0 0,0-1 0 0 0,0 1 0 0 0,1 0 0 0 0,-1 0-1 0 0,0 0 1 0 0,1 0 0 0 0,-1 0 0 0 0,1 1 0 0 0,-1 0-1 0 0,1 0 1 0 0,4 0 0 0 0,2 2-38 0 0,0 0-1 0 0,0 1 0 0 0,-1 0 1 0 0,1 0-1 0 0,11 7 1 0 0,-12-6-152 0 0,1 1 0 0 0,0-1 1 0 0,1-1-1 0 0,-1 0 0 0 0,15 2 1 0 0,45-6 265 0 0,-26 0 8 0 0,-44 1-315 0 0,1 0-1 0 0,0 0 1 0 0,-1 1-1 0 0,1-1 1 0 0,-1 0-1 0 0,1 0 1 0 0,-1 1-1 0 0,1-1 1 0 0,0 1-1 0 0,-1-1 1 0 0,1 0-1 0 0,-1 1 1 0 0,0-1-1 0 0,1 1 1 0 0,-1-1-1 0 0,1 1 1 0 0,-1-1-1 0 0,0 1 1 0 0,1 0-1 0 0,-1-1 1 0 0,0 1-1 0 0,0-1 1 0 0,1 1-1 0 0,-1 0 1 0 0,0-1-1 0 0,0 1 1 0 0,0 0-1 0 0,0-1 1 0 0,0 1-1 0 0,0 0 1 0 0,0-1-1 0 0,0 1 1 0 0,0 0-1 0 0,0-1 1 0 0,0 1-1 0 0,-1-1 1 0 0,1 1-1 0 0,0 0 1 0 0,0-1-1 0 0,-1 2 1 0 0,-10 35 202 0 0,8-28-174 0 0,-10 32 108 0 0,9-30-124 0 0,1-1 0 0 0,0 1 0 0 0,0-1 0 0 0,1 1 0 0 0,0 0 0 0 0,0 14 0 0 0,4-9 24 0 0,0 1 1 0 0,2-1-1 0 0,-1 1 1 0 0,2-1-1 0 0,0 0 0 0 0,1-1 1 0 0,14 28-1 0 0,0 1 61 0 0,-8-16-84 0 0,-2-7 34 0 0,-1 1 0 0 0,-2-1-1 0 0,10 46 1 0 0,-10-26-17 0 0,31 274 95 0 0,-22-105 291 0 0,2 160 4 0 0,-18-57-225 0 0,-6 63 78 0 0,17 324 113 0 0,-12-345-354 0 0,1-349-40 0 0,7 564 180 0 0,46-110-197 0 0,-53-456 16 0 0,42 387-19 0 0,-41-72-8 0 0,-5-140 87 0 0,1 12-59 0 0,2 95-65 0 0,15 290-90 0 0,-25-67 213 0 0,-1-103-77 0 0,14-148-33 0 0,-3 231 178 0 0,3-186-140 0 0,0 27-5 0 0,-21-113-117 0 0,3-39 261 0 0,13-94-194 0 0,8 41 113 0 0,-3-79-38 0 0,-2-31-12 0 0,0 1 0 0 0,1-1 1 0 0,4 18-1 0 0,-5-30 9 0 0,-1-1 1 0 0,1 0 0 0 0,-1 1 0 0 0,0-1-1 0 0,0 0 1 0 0,1 0 0 0 0,-2 0-1 0 0,1 0 1 0 0,0 1 0 0 0,0-1 0 0 0,-3 2-1 0 0,-9 22 69 0 0,11-16-176 0 0,0 0 1 0 0,0-1 0 0 0,-1 1 0 0 0,0-1 0 0 0,-1 1 0 0 0,0-1-1 0 0,0 0 1 0 0,-1 0 0 0 0,-1-1 0 0 0,1 0 0 0 0,-1 0-1 0 0,0 0 1 0 0,-1 0 0 0 0,0-1 0 0 0,0 0 0 0 0,-1-1-1 0 0,0 1 1 0 0,0-2 0 0 0,0 1 0 0 0,-15 7 0 0 0,-109 48-17477 0 0,113-51 14819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7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16 5409 0 0,'-9'0'4339'0'0,"13"-1"-1997"0"0,25-3-969 0 0,-22 1-1359 0 0,0 1 0 0 0,0 1 0 0 0,1-1 0 0 0,-1 1 0 0 0,0 0 0 0 0,1 1 0 0 0,-1 0 0 0 0,1 0 0 0 0,-1 1 0 0 0,0-1 0 0 0,1 2 0 0 0,-1-1 0 0 0,0 1 0 0 0,0 0 0 0 0,0 1 0 0 0,0-1 0 0 0,10 7 0 0 0,-14-8-17 0 0,-1 1 1 0 0,0 0-1 0 0,0 1 1 0 0,0-1-1 0 0,0 0 1 0 0,0 1-1 0 0,0-1 1 0 0,-1 1-1 0 0,1-1 1 0 0,-1 1-1 0 0,1 0 1 0 0,-1 0-1 0 0,0 0 1 0 0,0-1-1 0 0,-1 1 1 0 0,1 0-1 0 0,0 4 1 0 0,-1-1 7 0 0,0 0-1 0 0,0 0 1 0 0,-1-1 0 0 0,1 1 0 0 0,-1 0-1 0 0,-1-1 1 0 0,1 1 0 0 0,-4 8-1 0 0,-4 4 10 0 0,0 0 0 0 0,-1 0-1 0 0,-1-1 1 0 0,-14 17-1 0 0,22-31-14 0 0,-53 66 30 0 0,50-63-43 0 0,-1 1 1 0 0,1-1 0 0 0,-1 0 0 0 0,-1-1 0 0 0,1 1 0 0 0,-1-2 0 0 0,-12 7 0 0 0,20-11 0 0 0,0 0 1 0 0,0 0-1 0 0,-1 0 0 0 0,1 0 1 0 0,0 0-1 0 0,0 1 0 0 0,0-1 1 0 0,0 0-1 0 0,0 0 0 0 0,0 0 1 0 0,-1 0-1 0 0,1 0 0 0 0,0 0 1 0 0,0 0-1 0 0,0 0 1 0 0,0 0-1 0 0,0 0 0 0 0,0-1 1 0 0,-1 1-1 0 0,1 0 0 0 0,0 0 1 0 0,0 0-1 0 0,0 0 0 0 0,0 0 1 0 0,0 0-1 0 0,0 0 0 0 0,0 0 1 0 0,-1 0-1 0 0,1 0 0 0 0,0 0 1 0 0,0 0-1 0 0,0 0 1 0 0,0-1-1 0 0,0 1 0 0 0,0 0 1 0 0,0 0-1 0 0,0 0 0 0 0,0 0 1 0 0,0 0-1 0 0,0 0 0 0 0,0 0 1 0 0,0-1-1 0 0,0 1 0 0 0,-1 0 1 0 0,1 0-1 0 0,0 0 0 0 0,0 0 1 0 0,0 0-1 0 0,0 0 0 0 0,0-1 1 0 0,0 1-1 0 0,1 0 1 0 0,-1 0-1 0 0,0 0 0 0 0,0 0 1 0 0,0 0-1 0 0,0 0 0 0 0,0-1 1 0 0,0 1-1 0 0,0 0 0 0 0,0 0 1 0 0,5-15-801 0 0,8-13-795 0 0,4 1-577 0 0,1-1 0 0 0,40-44-1 0 0,-37 50 212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226 401 6305 0 0,'-2'0'176'0'0,"0"0"-1"0"0,0-1 1 0 0,1 1-1 0 0,-1-1 1 0 0,0 1-1 0 0,0-1 0 0 0,0 0 1 0 0,0 0-1 0 0,0 0 1 0 0,1 0-1 0 0,-1 0 1 0 0,1 0-1 0 0,-1-1 1 0 0,0 1-1 0 0,1 0 0 0 0,0-1 1 0 0,-1 1-1 0 0,1-1 1 0 0,0 0-1 0 0,0 1 1 0 0,0-1-1 0 0,0 0 1 0 0,0 0-1 0 0,0 0 0 0 0,1 1 1 0 0,-1-1-1 0 0,0 0 1 0 0,1 0-1 0 0,0 0 1 0 0,-1 0-1 0 0,1 0 1 0 0,0 0-1 0 0,0 0 0 0 0,0 0 1 0 0,1-3-1 0 0,-6-83 1220 0 0,-3-31-787 0 0,6 101-579 0 0,-1 2 0 0 0,-1-1 1 0 0,0 0-1 0 0,-13-29 0 0 0,17 45-28 0 0,-1-1 1 0 0,1 0 0 0 0,-1 1-1 0 0,0-1 1 0 0,0 1-1 0 0,1 0 1 0 0,-1-1-1 0 0,0 1 1 0 0,0 0 0 0 0,0-1-1 0 0,-1 1 1 0 0,1 0-1 0 0,0 0 1 0 0,0 0 0 0 0,-1 0-1 0 0,1 0 1 0 0,0 0-1 0 0,-1 0 1 0 0,1 0-1 0 0,-1 1 1 0 0,-2-2 0 0 0,2 2 6 0 0,1 0 1 0 0,-1 1 0 0 0,1-1 0 0 0,-1 0 0 0 0,1 1-1 0 0,-1-1 1 0 0,1 1 0 0 0,0-1 0 0 0,-1 1 0 0 0,1 0-1 0 0,0 0 1 0 0,-1-1 0 0 0,1 1 0 0 0,0 0-1 0 0,0 0 1 0 0,0 0 0 0 0,0 0 0 0 0,-2 3 0 0 0,-3 4 118 0 0,0 1 1 0 0,0 0-1 0 0,1 0 1 0 0,0 0-1 0 0,-4 14 1 0 0,-3 13 334 0 0,1 0 0 0 0,3 0 0 0 0,1 1 0 0 0,-4 61 0 0 0,8-28 27 0 0,10 108-1 0 0,-4-149-420 0 0,1 0 0 0 0,9 33 0 0 0,-11-54-100 0 0,0 1-1 0 0,1-1 1 0 0,0 0-1 0 0,1-1 0 0 0,-1 1 1 0 0,1 0-1 0 0,1-1 1 0 0,0 0-1 0 0,0 0 1 0 0,0 0-1 0 0,1-1 1 0 0,6 7-1 0 0,-11-12-103 0 0,0 0-1 0 0,0-1 1 0 0,0 1-1 0 0,0 0 1 0 0,0 0-1 0 0,0-1 1 0 0,0 1-1 0 0,0 0 1 0 0,1-1-1 0 0,-1 1 1 0 0,0-1-1 0 0,0 0 1 0 0,0 1-1 0 0,1-1 1 0 0,-1 0-1 0 0,0 0 1 0 0,1 0-1 0 0,-1 0 1 0 0,0 0-1 0 0,0 0 1 0 0,1 0-1 0 0,-1 0 1 0 0,0 0-1 0 0,1-1 1 0 0,-1 1-1 0 0,0 0 1 0 0,0-1-1 0 0,0 1 1 0 0,1-1-1 0 0,-1 0 1 0 0,0 1-1 0 0,0-1 0 0 0,0 0 1 0 0,0 0-1 0 0,0 1 1 0 0,0-1-1 0 0,0 0 1 0 0,0 0-1 0 0,-1 0 1 0 0,1 0-1 0 0,0 0 1 0 0,-1 0-1 0 0,1-1 1 0 0,0 0-1 0 0,1-2-653 0 0,0-1 1 0 0,0 1-1 0 0,0 0 0 0 0,-1-1 0 0 0,0 1 0 0 0,0-1 0 0 0,0 0 0 0 0,0 1 0 0 0,-1-1 0 0 0,0 0 0 0 0,0-5 0 0 0,-4-8-1585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57 10698 0 0,'-1'0'86'0'0,"1"0"-1"0"0,-1 0 1 0 0,0 0 0 0 0,0 0-1 0 0,1 0 1 0 0,-1 0-1 0 0,1 1 1 0 0,-1-1-1 0 0,0 0 1 0 0,1 0 0 0 0,-1 1-1 0 0,0-1 1 0 0,1 1-1 0 0,-1-1 1 0 0,1 0-1 0 0,-1 1 1 0 0,1-1 0 0 0,-1 1-1 0 0,1-1 1 0 0,-1 1-1 0 0,1-1 1 0 0,0 1-1 0 0,-1 0 1 0 0,1-1 0 0 0,0 1-1 0 0,-1 0 1 0 0,1-1-1 0 0,0 1 1 0 0,0 0-1 0 0,0-1 1 0 0,0 1 0 0 0,-1 0-1 0 0,1-1 1 0 0,0 1-1 0 0,0 0 1 0 0,0-1 0 0 0,0 1-1 0 0,1 0 1 0 0,-1-1-1 0 0,0 1 1 0 0,0 0-1 0 0,0-1 1 0 0,0 1 0 0 0,1 0-1 0 0,-1-1 1 0 0,0 1-1 0 0,1-1 1 0 0,-1 1-1 0 0,1 1 1 0 0,1-1 104 0 0,-1 1 1 0 0,1 0-1 0 0,0 0 1 0 0,0 0-1 0 0,0-1 1 0 0,0 1-1 0 0,0-1 1 0 0,0 0-1 0 0,0 1 1 0 0,0-1-1 0 0,1 0 1 0 0,-1 0-1 0 0,3 0 1 0 0,9 2-11 0 0,-1-2 0 0 0,1 1-1 0 0,0-2 1 0 0,0 0 0 0 0,18-3 0 0 0,72-14 776 0 0,-89 15-932 0 0,314-79-12838 0 0,-316 75 9299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75 5377 0 0,'-5'3'496'0'0,"-47"36"4675"0"0,48-36-4758 0 0,0 1 1 0 0,0 0-1 0 0,1 0 0 0 0,-1 0 0 0 0,1 1 1 0 0,0-1-1 0 0,1 1 0 0 0,-1 0 0 0 0,1-1 1 0 0,-2 7-1 0 0,1-4-142 0 0,1 1 1 0 0,0-1-1 0 0,0 1 1 0 0,1-1-1 0 0,0 1 1 0 0,0-1-1 0 0,1 1 1 0 0,0 0-1 0 0,0-1 0 0 0,1 1 1 0 0,0 0-1 0 0,3 10 1 0 0,-2-9-187 0 0,1 0-1 0 0,0-1 1 0 0,1 1 0 0 0,0-1 0 0 0,0 0 0 0 0,1 0-1 0 0,0 0 1 0 0,0-1 0 0 0,1 0 0 0 0,8 10 0 0 0,-10-13-48 0 0,0-1 1 0 0,0 1 0 0 0,1-1-1 0 0,-1 0 1 0 0,1 0-1 0 0,-1 0 1 0 0,1-1 0 0 0,0 0-1 0 0,0 0 1 0 0,0 0 0 0 0,0 0-1 0 0,0-1 1 0 0,0 1 0 0 0,1-2-1 0 0,-1 1 1 0 0,0 0 0 0 0,1-1-1 0 0,-1 0 1 0 0,8-1-1 0 0,-6 0-76 0 0,1-1 0 0 0,-1 0-1 0 0,1 0 1 0 0,-1-1 0 0 0,0 0-1 0 0,0 0 1 0 0,0-1-1 0 0,0 1 1 0 0,-1-1 0 0 0,1-1-1 0 0,-1 0 1 0 0,0 0 0 0 0,0 0-1 0 0,-1 0 1 0 0,1-1 0 0 0,-1 0-1 0 0,-1 0 1 0 0,1 0-1 0 0,-1-1 1 0 0,0 1 0 0 0,0-1-1 0 0,-1 0 1 0 0,0 0 0 0 0,0-1-1 0 0,1-7 1 0 0,-1 6-16 0 0,-1-1-1 0 0,0 0 1 0 0,-1 0 0 0 0,0 0-1 0 0,0 0 1 0 0,-1-1-1 0 0,-1 1 1 0 0,1 0 0 0 0,-2 0-1 0 0,1 0 1 0 0,-1 0 0 0 0,-1 1-1 0 0,0-1 1 0 0,0 0 0 0 0,-1 1-1 0 0,0 0 1 0 0,-1 0 0 0 0,-10-15-1 0 0,8 15 32 0 0,0 0-1 0 0,0 1 0 0 0,-1 0 0 0 0,0 0 0 0 0,-1 1 0 0 0,0 0 1 0 0,-12-7-1 0 0,19 12 16 0 0,0 1 0 0 0,0 0 0 0 0,-1 0 0 0 0,1 0 0 0 0,0 0 0 0 0,-1 0 0 0 0,1 0 0 0 0,-1 1 1 0 0,1-1-1 0 0,-1 1 0 0 0,1 0 0 0 0,-1-1 0 0 0,1 1 0 0 0,-1 0 0 0 0,1 1 0 0 0,-1-1 0 0 0,1 0 0 0 0,-1 1 0 0 0,1-1 0 0 0,-1 1 1 0 0,1 0-1 0 0,-1 0 0 0 0,1 0 0 0 0,0 0 0 0 0,0 0 0 0 0,-1 1 0 0 0,1-1 0 0 0,0 0 0 0 0,0 1 0 0 0,0 0 0 0 0,1-1 0 0 0,-1 1 0 0 0,0 0 1 0 0,1 0-1 0 0,-1 0 0 0 0,1 0 0 0 0,-3 5 0 0 0,1-2-83 0 0,1-1 1 0 0,0 1-1 0 0,0 0 0 0 0,0 0 1 0 0,0 0-1 0 0,1 0 1 0 0,0 0-1 0 0,0 1 0 0 0,0-1 1 0 0,0 7-1 0 0,1-10-164 0 0,0 0 0 0 0,0 0 1 0 0,1 0-1 0 0,-1 1 0 0 0,0-1 0 0 0,1 0 1 0 0,0 0-1 0 0,-1 0 0 0 0,1 0 0 0 0,0 0 0 0 0,0 0 1 0 0,0-1-1 0 0,0 1 0 0 0,0 0 0 0 0,0 0 0 0 0,1-1 1 0 0,-1 1-1 0 0,1-1 0 0 0,-1 1 0 0 0,1-1 0 0 0,0 1 1 0 0,-1-1-1 0 0,1 0 0 0 0,0 0 0 0 0,0 0 0 0 0,0 0 1 0 0,0 0-1 0 0,4 1 0 0 0,-1-1-538 0 0,1 0-1 0 0,0 0 0 0 0,0-1 1 0 0,0 1-1 0 0,1-2 1 0 0,-1 1-1 0 0,9-2 0 0 0,-8 1 415 0 0,13-1-1161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5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81 245 4977 0 0,'-6'5'851'0'0,"0"-1"0"0"0,0 1-1 0 0,0-1 1 0 0,1 2 0 0 0,0-1 0 0 0,0 1 0 0 0,0-1 0 0 0,0 1-1 0 0,-4 9 1 0 0,6-9-498 0 0,1-1 1 0 0,0 1-1 0 0,0 0 0 0 0,0 0 0 0 0,0 0 0 0 0,1 0 1 0 0,0 0-1 0 0,1 0 0 0 0,-1 0 0 0 0,1 0 1 0 0,1 13-1 0 0,1-5-72 0 0,0 0 0 0 0,1 1 0 0 0,0-1 0 0 0,2 0 0 0 0,-1 0 0 0 0,2-1 0 0 0,9 19 0 0 0,-12-27-259 0 0,0 0-1 0 0,0 0 1 0 0,0 0 0 0 0,1 0 0 0 0,0-1-1 0 0,0 0 1 0 0,0 1 0 0 0,1-1-1 0 0,-1-1 1 0 0,1 1 0 0 0,0-1 0 0 0,0 0-1 0 0,0 0 1 0 0,1 0 0 0 0,-1-1 0 0 0,0 0-1 0 0,1 0 1 0 0,0 0 0 0 0,-1 0 0 0 0,13 0-1 0 0,-14-1-9 0 0,1-1 0 0 0,0-1 0 0 0,-1 1 0 0 0,1 0 0 0 0,-1-1 0 0 0,1 0 0 0 0,-1 0 0 0 0,1-1 0 0 0,-1 1 0 0 0,0-1-1 0 0,1 0 1 0 0,-1 0 0 0 0,0 0 0 0 0,0-1 0 0 0,0 1 0 0 0,-1-1 0 0 0,1 0 0 0 0,-1 0 0 0 0,1 0 0 0 0,-1-1 0 0 0,0 1 0 0 0,0-1-1 0 0,-1 1 1 0 0,1-1 0 0 0,-1 0 0 0 0,0 0 0 0 0,0 0 0 0 0,2-6 0 0 0,-1 2-33 0 0,0 1 1 0 0,-1-1-1 0 0,0 0 0 0 0,0 0 1 0 0,-1 0-1 0 0,0 0 0 0 0,-1 0 0 0 0,1-1 1 0 0,-1 1-1 0 0,-1 0 0 0 0,0 0 1 0 0,0 0-1 0 0,-1 0 0 0 0,0 0 1 0 0,-3-9-1 0 0,1 8 6 0 0,-1 1 0 0 0,1 0-1 0 0,-2 0 1 0 0,1 0 0 0 0,-1 1 0 0 0,0 0 0 0 0,0 0-1 0 0,-1 0 1 0 0,0 1 0 0 0,-1 0 0 0 0,1 0 0 0 0,-1 1-1 0 0,-15-8 1 0 0,18 10-7 0 0,0 0 1 0 0,0 1-1 0 0,0 0 0 0 0,-1 0 0 0 0,1 1 0 0 0,0 0 1 0 0,-1 0-1 0 0,1 0 0 0 0,-1 0 0 0 0,1 1 0 0 0,-1 0 1 0 0,1 0-1 0 0,-1 0 0 0 0,1 1 0 0 0,-1 0 1 0 0,1 0-1 0 0,-1 0 0 0 0,1 0 0 0 0,0 1 0 0 0,0 0 1 0 0,0 0-1 0 0,0 1 0 0 0,0 0 0 0 0,-8 5 1 0 0,11-6-140 0 0,0 0 0 0 0,0-1 0 0 0,0 1-1 0 0,0 1 1 0 0,0-1 0 0 0,1 0 0 0 0,-1 0 0 0 0,1 1 0 0 0,-1-1 0 0 0,1 0 0 0 0,0 1 0 0 0,0 0 0 0 0,0-1 0 0 0,0 1 0 0 0,1 0 0 0 0,-2 4 0 0 0,2-6-64 0 0,0 0 0 0 0,1 1-1 0 0,-1-1 1 0 0,0 0 0 0 0,0 0-1 0 0,1 0 1 0 0,-1 0 0 0 0,0 1 0 0 0,1-1-1 0 0,-1 0 1 0 0,1 0 0 0 0,0 0-1 0 0,-1 0 1 0 0,1 0 0 0 0,0 0 0 0 0,0 0-1 0 0,-1 0 1 0 0,1-1 0 0 0,0 1-1 0 0,0 0 1 0 0,0 0 0 0 0,0-1-1 0 0,0 1 1 0 0,0 0 0 0 0,0-1 0 0 0,1 1-1 0 0,-1-1 1 0 0,0 0 0 0 0,0 1-1 0 0,0-1 1 0 0,0 0 0 0 0,0 0-1 0 0,1 0 1 0 0,-1 1 0 0 0,0-1 0 0 0,0 0-1 0 0,1-1 1 0 0,-1 1 0 0 0,2 0-1 0 0,2 0-497 0 0,0 0 0 0 0,1 0-1 0 0,-1-1 1 0 0,1 0-1 0 0,-1 0 1 0 0,9-3 0 0 0,4-3-1390 0 0</inkml:trace>
  <inkml:trace contextRef="#ctx0" brushRef="#br0" timeOffset="1">478 0 7570 0 0,'-1'0'263'0'0,"-1"0"1"0"0,1 0 0 0 0,0 1 0 0 0,-1-1-1 0 0,1 0 1 0 0,0 0 0 0 0,0 1-1 0 0,-1-1 1 0 0,1 0 0 0 0,0 1 0 0 0,0-1-1 0 0,0 1 1 0 0,0 0 0 0 0,0-1-1 0 0,-1 1 1 0 0,1 0 0 0 0,0 0 0 0 0,0 0-1 0 0,1-1 1 0 0,-1 1 0 0 0,0 0 0 0 0,-1 1-1 0 0,1 1 30 0 0,0-1 1 0 0,0 1-1 0 0,0-1 0 0 0,0 1 0 0 0,0-1 1 0 0,1 1-1 0 0,-1-1 0 0 0,1 1 0 0 0,0-1 0 0 0,0 5 1 0 0,0 7 258 0 0,2 0 0 0 0,0-1-1 0 0,5 20 1 0 0,-5-22-180 0 0,108 385 1717 0 0,-103-374-2071 0 0,-2-5-89 0 0,1-1-1 0 0,0 1 1 0 0,13 21 0 0 0,-11-29-1884 0 0,1-31-7469 0 0,-11-17 3047 0 0,0 20 5405 0 0,-1-3-1010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8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48 10242 0 0,'-27'10'4787'0'0,"23"-9"-4415"0"0,-1 1 0 0 0,1 0 1 0 0,0 0-1 0 0,1 1 1 0 0,-1-1-1 0 0,0 1 0 0 0,1 0 1 0 0,0 0-1 0 0,-1 0 0 0 0,1 0 1 0 0,0 1-1 0 0,-3 4 1 0 0,7-8-329 0 0,-1 1 1 0 0,0-1-1 0 0,0 1 1 0 0,0-1-1 0 0,0 1 1 0 0,1-1 0 0 0,-1 1-1 0 0,0-1 1 0 0,0 0-1 0 0,1 1 1 0 0,-1-1 0 0 0,0 1-1 0 0,1-1 1 0 0,-1 0-1 0 0,0 1 1 0 0,1-1-1 0 0,-1 0 1 0 0,1 1 0 0 0,-1-1-1 0 0,1 0 1 0 0,-1 0-1 0 0,0 1 1 0 0,1-1-1 0 0,-1 0 1 0 0,1 0 0 0 0,-1 0-1 0 0,1 0 1 0 0,-1 0-1 0 0,1 0 1 0 0,-1 0 0 0 0,1 0-1 0 0,-1 0 1 0 0,1 0-1 0 0,-1 0 1 0 0,2 0-1 0 0,20 3 288 0 0,0-4-175 0 0,1-1-1 0 0,-1-1 1 0 0,40-10-1 0 0,64-28-439 0 0,-123 40 265 0 0,30-11-740 0 0,53-16-2680 0 0,-76 26 746 0 0,1 0-1 0 0,-1 0 0 0 0,16 1 0 0 0,-10 4-1446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12 231 8450 0 0,'-11'26'6824'0'0,"10"-25"-6624"0"0,1 0 1 0 0,0 0-1 0 0,0 0 1 0 0,0 0 0 0 0,0 0-1 0 0,0 0 1 0 0,1 0 0 0 0,-1 1-1 0 0,0-1 1 0 0,0 0-1 0 0,1 0 1 0 0,-1 0 0 0 0,1 0-1 0 0,-1 0 1 0 0,1 0-1 0 0,0 1 1 0 0,1 0-55 0 0,0 0 0 0 0,1 0 0 0 0,-1-1 0 0 0,1 1 0 0 0,-1 0-1 0 0,1-1 1 0 0,0 0 0 0 0,-1 1 0 0 0,1-1 0 0 0,0 0 0 0 0,0-1 0 0 0,0 1 0 0 0,0 0 0 0 0,6 0-1 0 0,3 0-112 0 0,0-1 0 0 0,0 1 0 0 0,1-2-1 0 0,-1 0 1 0 0,0 0 0 0 0,0-1-1 0 0,0-1 1 0 0,0 0 0 0 0,0 0 0 0 0,0-2-1 0 0,-1 1 1 0 0,0-1 0 0 0,0-1-1 0 0,0 0 1 0 0,-1 0 0 0 0,1-1-1 0 0,-2-1 1 0 0,1 1 0 0 0,-1-2 0 0 0,13-13-1 0 0,-19 18-206 0 0,-1-1 0 0 0,1 1 0 0 0,0-1 0 0 0,-1 1 0 0 0,0-1 0 0 0,0 0-1 0 0,-1 0 1 0 0,1 0 0 0 0,-1 0 0 0 0,0 0 0 0 0,0 0 0 0 0,-1 0 0 0 0,0 0 0 0 0,0 0-1 0 0,0 0 1 0 0,0-1 0 0 0,-1 1 0 0 0,0 0 0 0 0,0 0 0 0 0,0 0 0 0 0,0 0 0 0 0,-1 0-1 0 0,0 1 1 0 0,-4-9 0 0 0,3 9 95 0 0,1-1 0 0 0,-2 0 0 0 0,1 1 0 0 0,0-1 0 0 0,-1 1-1 0 0,0 0 1 0 0,1 0 0 0 0,-2 1 0 0 0,1-1 0 0 0,0 1 0 0 0,-1 0 0 0 0,0 0-1 0 0,1 0 1 0 0,-1 0 0 0 0,0 1 0 0 0,0 0 0 0 0,-1 0 0 0 0,1 1 0 0 0,0-1-1 0 0,-1 1 1 0 0,1 0 0 0 0,-10 0 0 0 0,11 1 87 0 0,0 1 1 0 0,1-1-1 0 0,-1 1 1 0 0,0 0-1 0 0,1 0 1 0 0,-1 0 0 0 0,1 1-1 0 0,0-1 1 0 0,-1 1-1 0 0,1 0 1 0 0,0 0-1 0 0,0 0 1 0 0,0 0-1 0 0,0 0 1 0 0,0 1-1 0 0,1 0 1 0 0,-1-1-1 0 0,-3 6 1 0 0,-4 5 222 0 0,1 2 0 0 0,-15 26 0 0 0,10-14 326 0 0,8-17-277 0 0,2-1 0 0 0,0 1 0 0 0,0 0 0 0 0,0 1 0 0 0,1-1 0 0 0,1 1 0 0 0,0-1 0 0 0,0 1 0 0 0,1 15 0 0 0,1-4 288 0 0,1 0-1 0 0,0 0 1 0 0,9 35 0 0 0,-8-50-489 0 0,0-1 0 0 0,0 1 1 0 0,1-1-1 0 0,0 0 1 0 0,0 0-1 0 0,0 0 1 0 0,1 0-1 0 0,0 0 0 0 0,0-1 1 0 0,0 1-1 0 0,1-1 1 0 0,0 0-1 0 0,6 5 0 0 0,-7-7-56 0 0,0 0-1 0 0,0 0 1 0 0,0-1-1 0 0,0 1 1 0 0,0-1-1 0 0,0 0 0 0 0,0 0 1 0 0,1-1-1 0 0,-1 1 1 0 0,1-1-1 0 0,-1 0 1 0 0,1 0-1 0 0,0-1 1 0 0,-1 1-1 0 0,1-1 0 0 0,0 0 1 0 0,0 0-1 0 0,-1-1 1 0 0,1 1-1 0 0,6-2 1 0 0,0-3-31 0 0,1 1 0 0 0,0-1-1 0 0,-1-1 1 0 0,0 0 0 0 0,-1-1 0 0 0,1 0 0 0 0,11-10 0 0 0,64-66-2569 0 0,-28 24-4365 0 0,-52 54 5179 0 0,-1-1 0 0 0,1 0 0 0 0,-1-1 0 0 0,0 1 0 0 0,7-14 0 0 0,-6 10-791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12339 0 0,'-4'3'542'0'0,"0"0"1"0"0,1 0 0 0 0,-1 1-1 0 0,1-1 1 0 0,0 1 0 0 0,0 0-1 0 0,0 0 1 0 0,1 0 0 0 0,-1 0-1 0 0,1 0 1 0 0,-2 7 0 0 0,1-3-129 0 0,1-1 0 0 0,1 0 0 0 0,-1 1 0 0 0,2-1 1 0 0,-1 1-1 0 0,1 12 0 0 0,2 6-154 0 0,2 0 1 0 0,1-1-1 0 0,11 34 0 0 0,-10-37-17 0 0,43 123-53 0 0,-34-104-239 0 0,-13-37-6 0 0,-1-1 0 0 0,0 0 0 0 0,1 0 1 0 0,0 0-1 0 0,0 0 0 0 0,0 0 1 0 0,0-1-1 0 0,0 1 0 0 0,0-1 1 0 0,4 4-1 0 0,-5-6 25 0 0,-1 0 0 0 0,1-1 0 0 0,-1 1 1 0 0,1 0-1 0 0,-1-1 0 0 0,1 1 0 0 0,-1 0 0 0 0,0-1 0 0 0,1 1 1 0 0,-1-1-1 0 0,0 1 0 0 0,1 0 0 0 0,-1-1 0 0 0,0 1 0 0 0,0-1 1 0 0,1 1-1 0 0,-1-1 0 0 0,0 1 0 0 0,0-1 0 0 0,0 1 0 0 0,0-1 1 0 0,1 0-1 0 0,-1 1 0 0 0,0-1 0 0 0,0 1 0 0 0,0-1 1 0 0,0 1-1 0 0,-1-1 0 0 0,1 1 0 0 0,0-1 0 0 0,0 1 0 0 0,0-2 1 0 0,-1-22-115 0 0,-3-25-46 0 0,-3-67 302 0 0,7 104-81 0 0,0 1 0 0 0,2-1-1 0 0,-1 1 1 0 0,1-1 0 0 0,1 1 0 0 0,0 0 0 0 0,7-17 0 0 0,-4 14 9 0 0,1 0 0 0 0,1 0 0 0 0,0 1 0 0 0,17-22 0 0 0,-22 32-16 0 0,0 0 1 0 0,0 0 0 0 0,0 0-1 0 0,0 1 1 0 0,1-1-1 0 0,-1 1 1 0 0,1 0 0 0 0,0 0-1 0 0,0 0 1 0 0,0 0-1 0 0,-1 1 1 0 0,2 0-1 0 0,-1-1 1 0 0,0 1 0 0 0,0 1-1 0 0,0-1 1 0 0,0 1-1 0 0,1 0 1 0 0,-1-1 0 0 0,0 2-1 0 0,0-1 1 0 0,5 1-1 0 0,9 4 65 0 0,0 0 0 0 0,0 1-1 0 0,-1 0 1 0 0,0 2 0 0 0,0 0-1 0 0,-1 1 1 0 0,22 15 0 0 0,4 2-2960 0 0,2-3-4236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19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38 4833 0 0,'-2'2'302'0'0,"-1"-1"-177"0"0,1 0 0 0 0,0 0 0 0 0,0 0 0 0 0,0 0 1 0 0,0 1-1 0 0,0-1 0 0 0,0 1 0 0 0,0 0 1 0 0,1-1-1 0 0,-1 1 0 0 0,0 0 0 0 0,1 0 0 0 0,-1 0 1 0 0,1 0-1 0 0,0 0 0 0 0,0 0 0 0 0,0 0 1 0 0,0 1-1 0 0,0-1 0 0 0,0 0 0 0 0,1 0 0 0 0,-1 1 1 0 0,1-1-1 0 0,-1 1 0 0 0,1-1 0 0 0,0 0 0 0 0,0 1 1 0 0,0 2-1 0 0,2 23 691 0 0,1 1 0 0 0,2-1 0 0 0,14 50 1 0 0,-13-57-486 0 0,0 0 1 0 0,-1 0-1 0 0,-1 0 1 0 0,-1 0-1 0 0,-1 1 0 0 0,-1 0 1 0 0,-1-1-1 0 0,-3 24 1 0 0,3-42-263 0 0,-1-1 0 0 0,1 1 0 0 0,-1-1 0 0 0,0 1 0 0 0,0-1 0 0 0,1 1 0 0 0,-2-1 0 0 0,1 0 0 0 0,0 1 0 0 0,0-1 0 0 0,-3 3 0 0 0,4-5-56 0 0,-1 1 0 0 0,1-1 0 0 0,0 0 1 0 0,0 0-1 0 0,0 0 0 0 0,0 0 0 0 0,-1 0 0 0 0,1 0 1 0 0,0 0-1 0 0,0 0 0 0 0,0 0 0 0 0,0 0 1 0 0,-1 0-1 0 0,1 0 0 0 0,0 0 0 0 0,0 0 0 0 0,0 0 1 0 0,0 0-1 0 0,-1 0 0 0 0,1 0 0 0 0,0 0 1 0 0,0 0-1 0 0,0 0 0 0 0,0 0 0 0 0,0-1 1 0 0,-1 1-1 0 0,1 0 0 0 0,0 0 0 0 0,0 0 0 0 0,0 0 1 0 0,0 0-1 0 0,0 0 0 0 0,0 0 0 0 0,-1-1 1 0 0,1 1-1 0 0,0 0 0 0 0,0 0 0 0 0,0 0 1 0 0,0 0-1 0 0,0 0 0 0 0,0-1 0 0 0,0 1 0 0 0,0 0 1 0 0,0 0-1 0 0,0 0 0 0 0,0 0 0 0 0,0-1 1 0 0,-3-21 357 0 0,4-11-374 0 0,1-1-1 0 0,1 1 1 0 0,2-1 0 0 0,2 1 0 0 0,1 0 0 0 0,1 1 0 0 0,2 0 0 0 0,1 1 0 0 0,1 0 0 0 0,2 1 0 0 0,1 0 0 0 0,21-29 0 0 0,-34 56-13 0 0,0-1 0 0 0,0 0 0 0 0,0 1 1 0 0,1 0-1 0 0,-1 0 0 0 0,1 0 1 0 0,0 0-1 0 0,0 1 0 0 0,0-1 1 0 0,4-1-1 0 0,-6 3 4 0 0,-1 1 1 0 0,1-1-1 0 0,-1 1 0 0 0,0 0 1 0 0,1-1-1 0 0,-1 1 1 0 0,1 0-1 0 0,-1 0 0 0 0,0 0 1 0 0,1 0-1 0 0,-1 1 1 0 0,1-1-1 0 0,-1 0 0 0 0,1 1 1 0 0,-1-1-1 0 0,0 0 0 0 0,1 1 1 0 0,-1 0-1 0 0,0-1 1 0 0,0 1-1 0 0,1 0 0 0 0,-1-1 1 0 0,0 1-1 0 0,0 0 1 0 0,0 0-1 0 0,0 0 0 0 0,0 0 1 0 0,0 0-1 0 0,0 0 0 0 0,0 1 1 0 0,-1-1-1 0 0,1 0 1 0 0,0 0-1 0 0,0 1 0 0 0,0 2 1 0 0,6 11 5 0 0,-1 2 0 0 0,-1-1 0 0 0,0 1 0 0 0,-1 0-1 0 0,-1 0 1 0 0,-1 0 0 0 0,1 27 0 0 0,-9 122 424 0 0,6-162-404 0 0,-19 116 800 0 0,25-190-92 0 0,-4 35-822 0 0,11-61 0 0 0,-8 73 80 0 0,2-10-52 0 0,1 1 0 0 0,1 0 0 0 0,2 0 0 0 0,24-48 0 0 0,-34 77 54 0 0,1 1 1 0 0,-1 0-1 0 0,0-1 1 0 0,1 1-1 0 0,0 0 1 0 0,-1 0-1 0 0,1 0 1 0 0,0 0-1 0 0,0 1 1 0 0,0-1-1 0 0,0 0 0 0 0,0 1 1 0 0,1 0-1 0 0,-1-1 1 0 0,0 1-1 0 0,1 0 1 0 0,4-2-1 0 0,-6 4 2 0 0,1-1 1 0 0,0 0-1 0 0,-1 0 0 0 0,1 0 0 0 0,0 1 0 0 0,-1-1 0 0 0,1 1 0 0 0,-1-1 0 0 0,1 1 0 0 0,0 0 1 0 0,-1-1-1 0 0,0 1 0 0 0,1 0 0 0 0,-1 0 0 0 0,1 0 0 0 0,-1 0 0 0 0,0 1 0 0 0,0-1 0 0 0,0 0 1 0 0,0 0-1 0 0,0 1 0 0 0,0-1 0 0 0,0 0 0 0 0,0 1 0 0 0,0-1 0 0 0,-1 1 0 0 0,1-1 0 0 0,0 3 1 0 0,6 12 15 0 0,-2 1 1 0 0,0-1-1 0 0,0 1 1 0 0,-2 0 0 0 0,3 28-1 0 0,-2 88 316 0 0,-4-131-310 0 0,2 26-516 0 0,-2-28 477 0 0,0 0 0 0 0,0 0 0 0 0,0 0 0 0 0,0 0 0 0 0,0 0 0 0 0,0 0 0 0 0,0 0 1 0 0,0 0-1 0 0,0 0 0 0 0,0 0 0 0 0,0 0 0 0 0,0-1 0 0 0,0 1 0 0 0,0 0 0 0 0,0 0 0 0 0,0 0 0 0 0,0 0 1 0 0,0 0-1 0 0,0 0 0 0 0,0 0 0 0 0,0 0 0 0 0,0 0 0 0 0,1 0 0 0 0,-1 0 0 0 0,0 0 0 0 0,0 0 0 0 0,0 0 0 0 0,0 0 1 0 0,0 0-1 0 0,0 0 0 0 0,0 0 0 0 0,0 0 0 0 0,0 0 0 0 0,0 0 0 0 0,0 0 0 0 0,0 0 0 0 0,0 0 0 0 0,1 0 1 0 0,-1 0-1 0 0,0 0 0 0 0,0 0 0 0 0,0 0 0 0 0,0 0 0 0 0,0 0 0 0 0,0 0 0 0 0,0 0 0 0 0,0 0 0 0 0,0 0 1 0 0,0 0-1 0 0,0 0 0 0 0,0 0 0 0 0,0 0 0 0 0,0 0 0 0 0,0 0 0 0 0,0 0 0 0 0,0 1 0 0 0,1-1 0 0 0,-1 0 1 0 0,0 0-1 0 0,0 0 0 0 0,0 0 0 0 0,0 0 0 0 0,5-17-3563 0 0,13-26-4191 0 0,-14 32 5440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6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276 266 3825 0 0,'0'1'98'0'0,"0"0"1"0"0,0-1-1 0 0,0 1 1 0 0,0 0-1 0 0,-1-1 0 0 0,1 1 1 0 0,0 0-1 0 0,0-1 1 0 0,0 1-1 0 0,0 0 1 0 0,-1-1-1 0 0,1 1 0 0 0,0 0 1 0 0,-1-1-1 0 0,1 1 1 0 0,-1-1-1 0 0,1 1 1 0 0,0-1-1 0 0,-1 1 0 0 0,1-1 1 0 0,-1 1-1 0 0,1-1 1 0 0,-1 1-1 0 0,0-1 1 0 0,1 0-1 0 0,-1 1 0 0 0,1-1 1 0 0,-1 0-1 0 0,0 1 1 0 0,1-1-1 0 0,-1 0 1 0 0,0 0-1 0 0,1 0 1 0 0,-1 0-1 0 0,0 0 0 0 0,1 1 1 0 0,-1-1-1 0 0,0 0 1 0 0,1 0-1 0 0,-1-1 1 0 0,0 1-1 0 0,1 0 0 0 0,-1 0 1 0 0,0 0-1 0 0,1 0 1 0 0,-1-1-1 0 0,0 1 1 0 0,1 0-1 0 0,-1 0 0 0 0,1-1 1 0 0,-1 1-1 0 0,0-1 1 0 0,1 1-1 0 0,-1 0 1 0 0,1-1-1 0 0,-1 1 0 0 0,1-1 1 0 0,0 0-1 0 0,-1 1 1 0 0,1-1-1 0 0,-1 1 1 0 0,1-1-1 0 0,0 1 1 0 0,0-1-1 0 0,-1 0 0 0 0,1 1 1 0 0,0-2-1 0 0,-5-11 440 0 0,0 0 0 0 0,1 0-1 0 0,1-1 1 0 0,0 1 0 0 0,1-1 0 0 0,0-20-1 0 0,0 16-135 0 0,0-1-1 0 0,-8-31 0 0 0,8 44-333 0 0,0-1 0 0 0,0 1 0 0 0,-1 0 1 0 0,0 0-1 0 0,0 0 0 0 0,0 1 0 0 0,-1-1 0 0 0,-4-5 1 0 0,7 10-56 0 0,0 0 0 0 0,0 0 0 0 0,0 0 1 0 0,0 1-1 0 0,0-1 0 0 0,0 0 0 0 0,0 0 1 0 0,0 1-1 0 0,-1-1 0 0 0,1 1 0 0 0,0-1 1 0 0,0 1-1 0 0,-1 0 0 0 0,1-1 0 0 0,0 1 1 0 0,-1 0-1 0 0,1 0 0 0 0,-2 0 0 0 0,1 0-11 0 0,0 1 0 0 0,0-1 0 0 0,0 1-1 0 0,0 0 1 0 0,0 0 0 0 0,0-1 0 0 0,0 1-1 0 0,0 1 1 0 0,0-1 0 0 0,1 0 0 0 0,-1 0-1 0 0,0 1 1 0 0,1-1 0 0 0,-1 1 0 0 0,-1 1-1 0 0,-4 7-22 0 0,0-1-1 0 0,1 1 0 0 0,0 0 1 0 0,0 0-1 0 0,1 0 0 0 0,-8 23 0 0 0,-16 72 27 0 0,22-73-3 0 0,-23 106-4 0 0,28-118-1 0 0,0 0-1 0 0,1 0 1 0 0,1 0-1 0 0,0 0 1 0 0,4 20-1 0 0,-4-38-6 0 0,0 0-1 0 0,0-1 0 0 0,1 1 0 0 0,-1 0 0 0 0,0-1 0 0 0,0 1 1 0 0,1 0-1 0 0,0-1 0 0 0,-1 1 0 0 0,1-1 0 0 0,0 1 0 0 0,-1-1 1 0 0,1 1-1 0 0,0-1 0 0 0,0 1 0 0 0,0-1 0 0 0,0 0 0 0 0,1 0 0 0 0,-1 1 1 0 0,0-1-1 0 0,0 0 0 0 0,1 0 0 0 0,-1 0 0 0 0,1 0 0 0 0,-1-1 1 0 0,1 1-1 0 0,-1 0 0 0 0,1-1 0 0 0,-1 1 0 0 0,1-1 0 0 0,0 1 1 0 0,-1-1-1 0 0,1 0 0 0 0,0 1 0 0 0,2-1 0 0 0,0-1-29 0 0,0 0 1 0 0,-1 0-1 0 0,1 0 0 0 0,0-1 1 0 0,-1 1-1 0 0,1-1 0 0 0,-1 0 1 0 0,0 0-1 0 0,1 0 0 0 0,-1 0 0 0 0,0 0 1 0 0,0-1-1 0 0,-1 0 0 0 0,1 1 1 0 0,3-5-1 0 0,22-31-403 0 0,-2-2 1 0 0,31-62-1 0 0,-51 91 384 0 0,86-187-40 0 0,-91 196 124 0 0,0 0-1 0 0,0 0 1 0 0,0 0-1 0 0,0 0 1 0 0,0 1-1 0 0,0-1 1 0 0,1 0-1 0 0,-1 1 1 0 0,1-1-1 0 0,-1 1 1 0 0,1-1-1 0 0,0 1 1 0 0,0 0-1 0 0,-1 0 1 0 0,1 0-1 0 0,0 0 1 0 0,2-1-1 0 0,-3 2 3 0 0,1 0 0 0 0,-1 0-1 0 0,0 0 1 0 0,0 1 0 0 0,0-1-1 0 0,0 0 1 0 0,0 1-1 0 0,0-1 1 0 0,0 1 0 0 0,0-1-1 0 0,0 1 1 0 0,0 0 0 0 0,0-1-1 0 0,-1 1 1 0 0,1 0 0 0 0,0 0-1 0 0,0-1 1 0 0,0 1 0 0 0,-1 0-1 0 0,1 0 1 0 0,-1 0-1 0 0,1 0 1 0 0,0 0 0 0 0,-1 0-1 0 0,0 0 1 0 0,1 0 0 0 0,-1 0-1 0 0,0 0 1 0 0,1 0 0 0 0,-1 0-1 0 0,0 0 1 0 0,0 1 0 0 0,0 0-1 0 0,27 138 1036 0 0,1 3-910 0 0,-28-141-289 0 0,1 1 0 0 0,0-1-1 0 0,0 0 1 0 0,0 1 0 0 0,0-1 0 0 0,0 0 0 0 0,0 0 0 0 0,0 1 0 0 0,1-1-1 0 0,-1 0 1 0 0,1-1 0 0 0,0 1 0 0 0,0 0 0 0 0,2 2 0 0 0,-3-4-21 0 0,-1 1 0 0 0,1-1 0 0 0,-1 0 0 0 0,1 0 0 0 0,-1 0 0 0 0,1 1 0 0 0,-1-1 0 0 0,1 0 0 0 0,-1 0 0 0 0,1 0 0 0 0,-1 0 0 0 0,1 0 0 0 0,-1 0 0 0 0,1 0 0 0 0,-1 0 0 0 0,1 0 0 0 0,-1 0 0 0 0,1-1 0 0 0,-1 1 0 0 0,1 0 0 0 0,-1 0 0 0 0,1 0 0 0 0,-1 0 0 0 0,1-1 0 0 0,-1 1 0 0 0,1-1 0 0 0,0 0-250 0 0,0 0-1 0 0,0 0 1 0 0,0-1 0 0 0,0 1 0 0 0,0-1 0 0 0,0 1 0 0 0,0-1 0 0 0,-1 1 0 0 0,1-1 0 0 0,0 1 0 0 0,-1-1 0 0 0,1-2 0 0 0,6-28-2071 0 0,-5 18 893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9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33 302 4921 0 0,'-1'103'8106'0'0,"-9"50"-6047"0"0,9-148-1451 0 0,-1 10-3601 0 0,1-28-3705 0 0,3-49 2730 0 0,0 45 2485 0 0</inkml:trace>
  <inkml:trace contextRef="#ctx0" brushRef="#br0" timeOffset="1">9 75 3113 0 0,'-3'-19'1371'0'0,"1"14"-681"0"0,1 0 0 0 0,0 0 0 0 0,0 0 1 0 0,1 0-1 0 0,-1 0 0 0 0,1 0 0 0 0,0 0 0 0 0,2-10 1 0 0,0 21 1173 0 0,8-2-3456 0 0,14-4-6014 0 0,-18-1 5044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0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138 171 5377 0 0,'-11'12'1270'0'0,"11"-12"-1248"0"0,0 0 1 0 0,0 0-1 0 0,0 0 0 0 0,0 0 0 0 0,0 0 0 0 0,-1 0 1 0 0,1 0-1 0 0,0 0 0 0 0,0 0 0 0 0,0 0 0 0 0,0 0 0 0 0,0 0 1 0 0,0 0-1 0 0,0 0 0 0 0,-1 0 0 0 0,1 0 0 0 0,0 0 1 0 0,0 0-1 0 0,0 0 0 0 0,0 0 0 0 0,0 0 0 0 0,0 0 0 0 0,0 0 1 0 0,-1 0-1 0 0,1 0 0 0 0,0 0 0 0 0,0 0 0 0 0,0 0 1 0 0,0 0-1 0 0,0 0 0 0 0,0 0 0 0 0,0 0 0 0 0,0-1 1 0 0,-1 1-1 0 0,1 0 0 0 0,0 0 0 0 0,0 0 0 0 0,0 0 0 0 0,0 0 1 0 0,0 0-1 0 0,0 0 0 0 0,0 0 0 0 0,0-1 0 0 0,0 1 1 0 0,0 0-1 0 0,0 0 0 0 0,0 0 0 0 0,0 0 0 0 0,0 0 0 0 0,0-1 1 0 0,2-26 1400 0 0,0 11-1368 0 0,-1 7 81 0 0,1-4-17 0 0,-2 0 0 0 0,1 0 0 0 0,-4-26 1 0 0,3 37-97 0 0,0 0 1 0 0,-1-1-1 0 0,1 1 1 0 0,-1 0-1 0 0,1 0 1 0 0,-1 0 0 0 0,0-1-1 0 0,0 1 1 0 0,0 0-1 0 0,0 0 1 0 0,0 0 0 0 0,0 0-1 0 0,0 1 1 0 0,-1-1-1 0 0,1 0 1 0 0,-1 0-1 0 0,0 1 1 0 0,1-1 0 0 0,-1 1-1 0 0,0 0 1 0 0,0-1-1 0 0,0 1 1 0 0,0 0-1 0 0,0 0 1 0 0,0 0 0 0 0,0 0-1 0 0,0 0 1 0 0,0 1-1 0 0,-5-2 1 0 0,5 2 21 0 0,-1 1 1 0 0,0-1-1 0 0,0 0 0 0 0,0 1 1 0 0,1-1-1 0 0,-1 1 0 0 0,0 0 1 0 0,1 0-1 0 0,-1 0 0 0 0,0 0 1 0 0,1 0-1 0 0,0 1 0 0 0,-1-1 1 0 0,1 1-1 0 0,0 0 0 0 0,0-1 1 0 0,-1 1-1 0 0,2 0 0 0 0,-1 0 0 0 0,0 0 1 0 0,0 1-1 0 0,0-1 0 0 0,1 0 1 0 0,0 1-1 0 0,-1-1 0 0 0,1 1 1 0 0,0-1-1 0 0,0 1 0 0 0,-1 3 1 0 0,-2 5 57 0 0,1 1 0 0 0,0 0 0 0 0,0 0 0 0 0,1 1 0 0 0,-1 14 0 0 0,3-11-24 0 0,0 0 1 0 0,1 1 0 0 0,0-1 0 0 0,2-1-1 0 0,7 31 1 0 0,-8-40-67 0 0,1 0 0 0 0,-1 0-1 0 0,1 1 1 0 0,0-1 0 0 0,1-1-1 0 0,-1 1 1 0 0,8 7 0 0 0,-9-10-14 0 0,1 0 0 0 0,-1-1 1 0 0,1 0-1 0 0,-1 0 0 0 0,1 0 1 0 0,0 0-1 0 0,0 0 0 0 0,0 0 1 0 0,1-1-1 0 0,-1 0 0 0 0,0 1 1 0 0,0-1-1 0 0,1 0 0 0 0,-1-1 1 0 0,5 2-1 0 0,-6-2 1 0 0,0 0 0 0 0,1 0 0 0 0,-1-1 0 0 0,0 1 0 0 0,0 0 0 0 0,0-1 0 0 0,0 1 0 0 0,1-1 0 0 0,-1 0 0 0 0,0 1 0 0 0,0-1 0 0 0,0 0 0 0 0,-1 0-1 0 0,1-1 1 0 0,0 1 0 0 0,0 0 0 0 0,0-1 0 0 0,-1 1 0 0 0,1-1 0 0 0,-1 1 0 0 0,1-1 0 0 0,-1 0 0 0 0,0 1 0 0 0,0-1 0 0 0,1 0 0 0 0,-1 0 0 0 0,0 0 0 0 0,-1 0 0 0 0,1 0 0 0 0,0 0 0 0 0,-1 0 0 0 0,2-4 0 0 0,1-7-61 0 0,-1-1 1 0 0,0 0 0 0 0,1-26-1 0 0,-3 27-28 0 0,-3-134-391 0 0,6 149 531 0 0,0 0-1 0 0,0 0 1 0 0,0 1 0 0 0,-1-1-1 0 0,1 1 1 0 0,-1 0 0 0 0,1 0-1 0 0,-1 0 1 0 0,3 4 0 0 0,18 37 73 0 0,-15-27-63 0 0,0-1-1 0 0,1 0 1 0 0,14 16-1 0 0,-20-27-142 0 0,1-1-1 0 0,0 0 1 0 0,0 0-1 0 0,1 0 0 0 0,-1 0 1 0 0,1-1-1 0 0,0 1 1 0 0,0-1-1 0 0,0-1 0 0 0,0 1 1 0 0,0-1-1 0 0,1 0 1 0 0,-1 0-1 0 0,8 2 1 0 0,-11-4-201 0 0,0 0 0 0 0,-1 0 0 0 0,1 0 0 0 0,0 0 1 0 0,-1 0-1 0 0,1 0 0 0 0,0 0 0 0 0,0 0 1 0 0,-1 0-1 0 0,1-1 0 0 0,0 1 0 0 0,-1-1 1 0 0,1 1-1 0 0,-1-1 0 0 0,1 0 0 0 0,-1 0 0 0 0,1 0 1 0 0,-1 0-1 0 0,1 0 0 0 0,-1 0 0 0 0,0 0 1 0 0,1 0-1 0 0,-1 0 0 0 0,0-1 0 0 0,0 1 0 0 0,0 0 1 0 0,0-1-1 0 0,1-2 0 0 0,1-5-2327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0.3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 88 6169 0 0,'-1'11'1226'0'0,"-10"67"4894"0"0,4 39-2562 0 0,-1 22-2132 0 0,21-183-395 0 0,-8 0-978 0 0,1 0 0 0 0,19-66 0 0 0,-20 96-51 0 0,-1 0 0 0 0,2 0 0 0 0,0 0 0 0 0,1 1 0 0 0,0 0 0 0 0,1 0 0 0 0,0 1 0 0 0,1 0-1 0 0,0 0 1 0 0,1 1 0 0 0,16-14 0 0 0,-23 22-5 0 0,0 1 0 0 0,0-1 0 0 0,0 1 0 0 0,0 0 0 0 0,0 0 0 0 0,1 1 0 0 0,-1-1 0 0 0,1 1 0 0 0,-1-1 0 0 0,1 1 0 0 0,0 0 0 0 0,-1 1 0 0 0,1-1 0 0 0,0 1 0 0 0,0-1 0 0 0,0 1 0 0 0,-1 0 0 0 0,9 1 0 0 0,-7 1 14 0 0,0 0-1 0 0,0 0 1 0 0,1 0-1 0 0,-1 0 0 0 0,-1 1 1 0 0,1 0-1 0 0,0 0 1 0 0,-1 0-1 0 0,1 0 0 0 0,-1 1 1 0 0,6 6-1 0 0,5 7 86 0 0,-2 1 0 0 0,0 0 0 0 0,-1 1 0 0 0,-1 0 0 0 0,11 27 0 0 0,22 70 393 0 0,-10-20-340 0 0,-32-92-260 0 0,-1-1-20 0 0,0 1 1 0 0,0-1-1 0 0,0 0 0 0 0,1 0 0 0 0,-1 0 0 0 0,1 0 1 0 0,0 0-1 0 0,0 0 0 0 0,0-1 0 0 0,0 1 0 0 0,1-1 1 0 0,-1 1-1 0 0,5 2 0 0 0,-7-5-64 0 0,0 0 0 0 0,1 0 0 0 0,-1 0 0 0 0,1 0 0 0 0,-1 0-1 0 0,0 0 1 0 0,1 0 0 0 0,-1-1 0 0 0,0 1 0 0 0,1 0 0 0 0,-1 0 0 0 0,0 0 0 0 0,1-1-1 0 0,-1 1 1 0 0,0 0 0 0 0,0 0 0 0 0,1-1 0 0 0,-1 1 0 0 0,0 0 0 0 0,0 0 0 0 0,1-1 0 0 0,-1 1-1 0 0,0 0 1 0 0,0-1 0 0 0,0 1 0 0 0,0 0 0 0 0,0-1 0 0 0,1 1 0 0 0,-1 0 0 0 0,0-1 0 0 0,0 1-1 0 0,0-1 1 0 0,0 1 0 0 0,0-1 0 0 0,2-17-4817 0 0,-1 15 4086 0 0,0-19-3855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3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250 177 3081 0 0,'4'-1'492'0'0,"0"1"0"0"0,0-1 0 0 0,-1 0-1 0 0,1-1 1 0 0,0 1 0 0 0,-1-1 0 0 0,1 1 0 0 0,-1-1 0 0 0,0 0 0 0 0,1 0 0 0 0,-1 0 0 0 0,0-1 0 0 0,0 1 0 0 0,-1-1 0 0 0,1 0 0 0 0,-1 0 0 0 0,1 0 0 0 0,-1 0 0 0 0,0 0 0 0 0,4-6 0 0 0,-3 3-123 0 0,0 1 0 0 0,0-1 0 0 0,0 0 0 0 0,-1 0 0 0 0,0 0 0 0 0,0 0 0 0 0,-1 0 0 0 0,1-1 0 0 0,-1 1 0 0 0,0-1 0 0 0,-1-10 0 0 0,0 14-322 0 0,-1 1 0 0 0,0 0 0 0 0,1 0 0 0 0,-1 0 0 0 0,0 0 0 0 0,0 0 0 0 0,0 0 0 0 0,-1 0 0 0 0,1 0 0 0 0,0 0 0 0 0,-1 0 0 0 0,0 0 0 0 0,1 1 0 0 0,-1-1 0 0 0,0 1 0 0 0,1-1 0 0 0,-1 1 0 0 0,0 0 0 0 0,0 0 0 0 0,0 0 0 0 0,0 0 0 0 0,-1 0 0 0 0,1 0 0 0 0,0 0 0 0 0,0 1 0 0 0,0-1 0 0 0,-1 1 0 0 0,1-1 0 0 0,0 1 0 0 0,-1 0 0 0 0,-1 0-1 0 0,-7 0-5 0 0,0-1 0 0 0,0 2-1 0 0,0 0 1 0 0,0 0-1 0 0,-12 3 1 0 0,12 0-35 0 0,0 0 0 0 0,0 0 0 0 0,1 1 0 0 0,0 0 0 0 0,0 1 0 0 0,0 0 0 0 0,1 1 1 0 0,0 0-1 0 0,0 0 0 0 0,-13 15 0 0 0,11-10-20 0 0,0 1 0 0 0,1 0 0 0 0,0 0 0 0 0,1 1 0 0 0,1 0 0 0 0,-13 29 0 0 0,20-41 13 0 0,0 0-1 0 0,0 1 0 0 0,0-1 1 0 0,1 1-1 0 0,-1-1 0 0 0,1 1 1 0 0,0-1-1 0 0,-1 1 1 0 0,1 0-1 0 0,0-1 0 0 0,0 1 1 0 0,1-1-1 0 0,-1 1 1 0 0,1 0-1 0 0,-1-1 0 0 0,1 1 1 0 0,0-1-1 0 0,0 1 0 0 0,0-1 1 0 0,2 4-1 0 0,-1-3 5 0 0,1 1-1 0 0,0-1 0 0 0,0 0 0 0 0,0-1 1 0 0,0 1-1 0 0,1 0 0 0 0,-1-1 1 0 0,1 0-1 0 0,-1 0 0 0 0,1 0 1 0 0,7 3-1 0 0,8 1 1 0 0,0-1-1 0 0,1-1 1 0 0,-1 0-1 0 0,25 0 1 0 0,-41-4-8 0 0,29 3 11 0 0,-14-2-4 0 0,-1 0 1 0 0,1 1-1 0 0,-1 1 0 0 0,1 1 1 0 0,-1 0-1 0 0,26 11 0 0 0,-42-15 1 0 0,-1 0 1 0 0,1 1-1 0 0,0-1 0 0 0,0 1 0 0 0,-1-1 1 0 0,1 0-1 0 0,0 1 0 0 0,-1-1 0 0 0,1 1 0 0 0,0-1 1 0 0,-1 1-1 0 0,1 0 0 0 0,-1-1 0 0 0,1 1 1 0 0,-1 0-1 0 0,1-1 0 0 0,-1 1 0 0 0,1 0 1 0 0,-1-1-1 0 0,0 1 0 0 0,1 0 0 0 0,-1 0 0 0 0,0 0 1 0 0,0-1-1 0 0,0 1 0 0 0,0 0 0 0 0,1 0 1 0 0,-1 0-1 0 0,0 1 0 0 0,-1 0 10 0 0,0-1 0 0 0,1 1 0 0 0,-1 0 0 0 0,0 0-1 0 0,0-1 1 0 0,0 1 0 0 0,0-1 0 0 0,0 1 0 0 0,0-1 0 0 0,-1 1 0 0 0,1-1 0 0 0,-2 2 0 0 0,-5 3 29 0 0,0 0 0 0 0,0 0 0 0 0,0-1 0 0 0,-9 4 0 0 0,6-4-51 0 0,0-1 1 0 0,0 0-1 0 0,0-1 0 0 0,0 0 1 0 0,-1-1-1 0 0,1 0 0 0 0,-1-1 1 0 0,0 0-1 0 0,1-1 0 0 0,-1 0 1 0 0,0-1-1 0 0,1 0 0 0 0,-1-1 1 0 0,1 0-1 0 0,-1-1 0 0 0,1 0 1 0 0,0-1-1 0 0,0 0 0 0 0,1-1 1 0 0,-1 0-1 0 0,1-1 0 0 0,0 0 1 0 0,-16-13-1 0 0,23 17-112 0 0,1 1-1 0 0,0-1 1 0 0,0 0-1 0 0,0 0 1 0 0,0-1-1 0 0,0 1 1 0 0,1 0 0 0 0,-1-1-1 0 0,1 1 1 0 0,-1-1-1 0 0,1 1 1 0 0,0-1 0 0 0,0 0-1 0 0,0 1 1 0 0,0-1-1 0 0,0-3 1 0 0,2 4-229 0 0,-1 0 0 0 0,1 1 1 0 0,-1-1-1 0 0,1 0 0 0 0,-1 0 0 0 0,1 1 0 0 0,0-1 1 0 0,0 0-1 0 0,0 1 0 0 0,0-1 0 0 0,0 1 1 0 0,1-1-1 0 0,-1 1 0 0 0,0 0 0 0 0,1 0 0 0 0,-1-1 1 0 0,0 1-1 0 0,1 0 0 0 0,0 0 0 0 0,-1 0 0 0 0,1 0 1 0 0,0 1-1 0 0,-1-1 0 0 0,1 0 0 0 0,3 0 1 0 0,35-17-5151 0 0,-24 13 3167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7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 65 4177 0 0,'-10'-33'3253'0'0,"10"31"-2932"0"0,-1 0 0 0 0,0 0 0 0 0,1 1-1 0 0,-1-1 1 0 0,0 1 0 0 0,0-1-1 0 0,0 0 1 0 0,0 1 0 0 0,0 0 0 0 0,-1-1-1 0 0,1 1 1 0 0,0 0 0 0 0,-1-1 0 0 0,1 1-1 0 0,-1 0 1 0 0,-1-1 0 0 0,2 2-241 0 0,1 0 0 0 0,-1 0 0 0 0,1 0 0 0 0,-1 1 0 0 0,1-1 0 0 0,-1 0 0 0 0,1 0 0 0 0,-1 0 1 0 0,1 1-1 0 0,-1-1 0 0 0,1 0 0 0 0,0 1 0 0 0,-1-1 0 0 0,1 0 0 0 0,0 1 0 0 0,-1-1 0 0 0,1 0 0 0 0,0 1 0 0 0,-1-1 0 0 0,1 1 1 0 0,0-1-1 0 0,-1 0 0 0 0,1 1 0 0 0,0-1 0 0 0,0 1 0 0 0,0-1 0 0 0,0 1 0 0 0,0-1 0 0 0,-1 1 0 0 0,1-1 0 0 0,0 1 0 0 0,0-1 1 0 0,0 1-1 0 0,0-1 0 0 0,0 1 0 0 0,0-1 0 0 0,0 1 0 0 0,1-1 0 0 0,-1 1 0 0 0,0-1 0 0 0,0 1 0 0 0,2 23 595 0 0,6 31 156 0 0,20 104 691 0 0,-23-139-1367 0 0,1-1 1 0 0,1 0 0 0 0,0 0 0 0 0,1 0 0 0 0,21 31-1 0 0,-28-47-140 0 0,1 0 0 0 0,0 0-1 0 0,1-1 1 0 0,-1 0 0 0 0,0 1 0 0 0,1-1-1 0 0,-1 0 1 0 0,1 0 0 0 0,0 0-1 0 0,0 0 1 0 0,0-1 0 0 0,0 1 0 0 0,0-1-1 0 0,4 2 1 0 0,-6-3-20 0 0,1 1 0 0 0,0-1 1 0 0,-1 0-1 0 0,1 0 0 0 0,0 0 0 0 0,-1 0 1 0 0,1 0-1 0 0,0 0 0 0 0,-1 0 0 0 0,1-1 0 0 0,0 1 1 0 0,-1-1-1 0 0,1 1 0 0 0,-1-1 0 0 0,1 0 1 0 0,0 1-1 0 0,-1-1 0 0 0,0 0 0 0 0,1 0 0 0 0,-1 0 1 0 0,0 0-1 0 0,1 0 0 0 0,-1 0 0 0 0,0 0 1 0 0,0-1-1 0 0,0 1 0 0 0,0 0 0 0 0,0-1 0 0 0,1-1 1 0 0,14-22-168 0 0,-1-1 1 0 0,-1-1 0 0 0,-2 1-1 0 0,-1-2 1 0 0,11-38-1 0 0,-16 41 84 0 0,-2 1 0 0 0,-1-1 0 0 0,-1 1 0 0 0,-1-1-1 0 0,-1 0 1 0 0,-5-38 0 0 0,5 62 91 0 0,0 1 1 0 0,0 0-1 0 0,0 0 0 0 0,0-1 1 0 0,0 1-1 0 0,0 0 0 0 0,0-1 0 0 0,0 1 1 0 0,0 0-1 0 0,0-1 0 0 0,0 1 1 0 0,0 0-1 0 0,0-1 0 0 0,0 1 1 0 0,0 0-1 0 0,0 0 0 0 0,0-1 1 0 0,0 1-1 0 0,-1 0 0 0 0,1-1 0 0 0,0 1 1 0 0,0 0-1 0 0,0 0 0 0 0,0-1 1 0 0,-1 1-1 0 0,1 0 0 0 0,0 0 1 0 0,0 0-1 0 0,-1-1 0 0 0,1 1 0 0 0,0 0 1 0 0,0 0-1 0 0,-1 0 0 0 0,1-1 1 0 0,-7 11 63 0 0,-2 19 21 0 0,7-5-183 0 0,1 0 0 0 0,1 0 0 0 0,1 0 0 0 0,1 1 0 0 0,1-1 0 0 0,1 0 0 0 0,2-1 1 0 0,0 1-1 0 0,1-1 0 0 0,1 0 0 0 0,2-1 0 0 0,13 25 0 0 0,-20-40-317 0 0,-2-1-3694 0 0,-5-17-8317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2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1 4657 0 0,'-1'1'361'0'0,"-1"0"0"0"0,1 0 0 0 0,-1 1 1 0 0,1-1-1 0 0,-1 0 0 0 0,1 1 0 0 0,0-1 0 0 0,0 1 0 0 0,0-1 0 0 0,-1 1 1 0 0,1 0-1 0 0,1-1 0 0 0,-1 1 0 0 0,0 0 0 0 0,0 0 0 0 0,1 0 0 0 0,-1 0 1 0 0,1 0-1 0 0,0-1 0 0 0,-1 1 0 0 0,1 0 0 0 0,0 4 0 0 0,6 50 936 0 0,-3-34-528 0 0,17 99 1063 0 0,0-4-633 0 0,3 170-100 0 0,-23-271-1116 0 0,0 0-1 0 0,-4 24 1 0 0,3-34 99 0 0,0-1-1 0 0,0 0 1 0 0,0 0 0 0 0,-1 0-1 0 0,1 0 1 0 0,-1 0 0 0 0,0 0-1 0 0,-1 0 1 0 0,1-1 0 0 0,-1 1-1 0 0,-5 5 1 0 0,8-10-75 0 0,0 0-1 0 0,0 0 1 0 0,0 1 0 0 0,0-1-1 0 0,0 0 1 0 0,0 0 0 0 0,0 0-1 0 0,0 0 1 0 0,-1 0-1 0 0,1 0 1 0 0,0 0 0 0 0,0 0-1 0 0,0 0 1 0 0,0 0 0 0 0,0 0-1 0 0,0 0 1 0 0,0 0 0 0 0,0 0-1 0 0,-1 0 1 0 0,1 0 0 0 0,0 0-1 0 0,0 0 1 0 0,0 0 0 0 0,0 0-1 0 0,0 0 1 0 0,0 0 0 0 0,0 0-1 0 0,0 0 1 0 0,-1 0 0 0 0,1 0-1 0 0,0 0 1 0 0,0 0 0 0 0,0 0-1 0 0,0 0 1 0 0,0 0 0 0 0,0 0-1 0 0,0 0 1 0 0,0-1-1 0 0,0 1 1 0 0,0 0 0 0 0,-1 0-1 0 0,1 0 1 0 0,0 0 0 0 0,0 0-1 0 0,0 0 1 0 0,0 0 0 0 0,0 0-1 0 0,0 0 1 0 0,0 0 0 0 0,0-1-1 0 0,0 1 1 0 0,0 0 0 0 0,0 0-1 0 0,0 0 1 0 0,0 0 0 0 0,-2-12 213 0 0,1-13-26 0 0,1 23-174 0 0,0-7 52 0 0,4-136 404 0 0,-2 124-448 0 0,1 0 0 0 0,0 1-1 0 0,2-1 1 0 0,13-35 0 0 0,-17 51-26 0 0,1 0 0 0 0,0 0 1 0 0,0 1-1 0 0,0-1 0 0 0,1 1 1 0 0,0 0-1 0 0,0 0 0 0 0,0-1 1 0 0,0 2-1 0 0,0-1 0 0 0,1 0 1 0 0,0 1-1 0 0,0 0 1 0 0,0 0-1 0 0,0 0 0 0 0,0 0 1 0 0,0 0-1 0 0,1 1 0 0 0,0 0 1 0 0,-1 0-1 0 0,1 0 0 0 0,0 1 1 0 0,0-1-1 0 0,0 1 0 0 0,0 0 1 0 0,0 1-1 0 0,0-1 1 0 0,0 1-1 0 0,0 0 0 0 0,0 0 1 0 0,0 1-1 0 0,0 0 0 0 0,8 1 1 0 0,8 3-26 0 0,-1 0 1 0 0,0 2-1 0 0,31 13 1 0 0,-44-17 19 0 0,0 1 1 0 0,-1-1-1 0 0,0 1 1 0 0,1 1 0 0 0,-1-1-1 0 0,-1 1 1 0 0,1 0-1 0 0,-1 0 1 0 0,0 1-1 0 0,0-1 1 0 0,0 1-1 0 0,-1 0 1 0 0,6 11 0 0 0,-8-14 11 0 0,-1 0 1 0 0,0-1 0 0 0,-1 1 0 0 0,1 0-1 0 0,0 0 1 0 0,-1 0 0 0 0,1 0-1 0 0,-1 0 1 0 0,0 0 0 0 0,0 0 0 0 0,0 0-1 0 0,0 0 1 0 0,-1 0 0 0 0,1 0 0 0 0,-1 0-1 0 0,0 0 1 0 0,-1 3 0 0 0,0-1 6 0 0,-1-1 1 0 0,1 1-1 0 0,-1-1 1 0 0,0 1-1 0 0,-1-1 1 0 0,1 0 0 0 0,-1 0-1 0 0,1 0 1 0 0,-6 3-1 0 0,-1 0-176 0 0,0 0 1 0 0,0 0-1 0 0,-1-1 0 0 0,0 0 0 0 0,0-1 1 0 0,0 0-1 0 0,-19 5 0 0 0,-12-4-2406 0 0,35-6 1415 0 0,0 0-1 0 0,-1-1 1 0 0,1 0 0 0 0,0 0-1 0 0,0-1 1 0 0,0 1 0 0 0,0-2-1 0 0,0 1 1 0 0,0-1 0 0 0,0 0-1 0 0,-7-4 1 0 0,-8-9-2210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1.73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 5 7818 0 0,'-46'-5'7925'0'0,"49"9"-7453"0"0,-1 0-1 0 0,1 0 1 0 0,-1 1-1 0 0,0-1 0 0 0,0 1 1 0 0,3 7-1 0 0,-5-10-261 0 0,75 240 2067 0 0,-60-188-2058 0 0,72 297 98 0 0,-75-310-419 0 0,34 105-1534 0 0,-65-168-9080 0 0,-5-7 6044 0 0,0 2 1871 0 0,17 18 1190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0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 64 8826 0 0,'-3'-1'537'0'0,"1"1"0"0"0,-1 0 0 0 0,0 0 0 0 0,1 1 0 0 0,-1-1 0 0 0,1 0 0 0 0,-1 1 0 0 0,0 0 0 0 0,1-1 0 0 0,-1 1 0 0 0,1 0 0 0 0,-4 2 0 0 0,6-2-412 0 0,-1 0 0 0 0,0 0 0 0 0,1 0 0 0 0,0 0 0 0 0,-1 0 0 0 0,1 0 1 0 0,0 0-1 0 0,-1 0 0 0 0,1 0 0 0 0,0 0 0 0 0,0 0 0 0 0,0 0 0 0 0,0 0 1 0 0,0 0-1 0 0,0 0 0 0 0,0 0 0 0 0,0 0 0 0 0,0 0 0 0 0,0 0 1 0 0,1 0-1 0 0,-1 0 0 0 0,0 0 0 0 0,1 0 0 0 0,-1 0 0 0 0,1 0 0 0 0,-1-1 1 0 0,1 1-1 0 0,-1 0 0 0 0,1 0 0 0 0,-1 0 0 0 0,1 0 0 0 0,0-1 0 0 0,0 2 1 0 0,14 19 518 0 0,1 0 1 0 0,37 36-1 0 0,-44-48-555 0 0,0 0-1 0 0,1-1 1 0 0,0-1-1 0 0,1 0 1 0 0,0 0-1 0 0,0-1 1 0 0,0 0-1 0 0,15 5 1 0 0,-23-10-67 0 0,1 0 1 0 0,0 0-1 0 0,0 0 1 0 0,0-1-1 0 0,-1 1 1 0 0,1-1-1 0 0,0 0 1 0 0,0 0-1 0 0,0 0 1 0 0,0-1-1 0 0,0 1 1 0 0,-1-1-1 0 0,1 0 1 0 0,0 0-1 0 0,0 0 1 0 0,-1-1-1 0 0,5-1 1 0 0,-4 0 3 0 0,0 0 1 0 0,1 0-1 0 0,-1 0 1 0 0,0-1-1 0 0,-1 0 0 0 0,1 0 1 0 0,-1 0-1 0 0,0 0 1 0 0,0 0-1 0 0,0-1 1 0 0,3-5-1 0 0,0-3-5 0 0,-1-1-1 0 0,0 1 0 0 0,-1-1 1 0 0,0 0-1 0 0,-1 0 1 0 0,-1 0-1 0 0,0-1 1 0 0,-1-16-1 0 0,1 4-13 0 0,-1 22-338 0 0,0 0 1 0 0,0 0 0 0 0,-1 0-1 0 0,0-1 1 0 0,0 1 0 0 0,-1 0-1 0 0,0-6 1 0 0,2 19-9635 0 0,-1 8 5208 0 0,1 3 1479 0 0,-1-5 904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4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5961 0 0,'23'55'6026'0'0,"6"33"-3869"0"0,-2-7-1322 0 0,-7-21-732 0 0,-3 2-1 0 0,-2 0 0 0 0,-2 1 1 0 0,5 90-1 0 0,-20-125-243 0 0,-3-22-171 0 0,-5-17-184 0 0,0-11 214 0 0,1 0 1 0 0,1 0 0 0 0,-7-32-1 0 0,12 41 286 0 0,0 0 0 0 0,1 0 0 0 0,1 0 0 0 0,0-1 0 0 0,1 1 0 0 0,0 0 0 0 0,4-22 0 0 0,-3 33 6 0 0,-1 0 0 0 0,1-1-1 0 0,0 1 1 0 0,-1 0 0 0 0,1 0 0 0 0,0 0 0 0 0,1 0-1 0 0,-1-1 1 0 0,0 2 0 0 0,1-1 0 0 0,-1 0-1 0 0,1 0 1 0 0,-1 0 0 0 0,1 1 0 0 0,0-1-1 0 0,0 0 1 0 0,-1 1 0 0 0,1 0 0 0 0,0-1-1 0 0,1 1 1 0 0,-1 0 0 0 0,0 0 0 0 0,0 0-1 0 0,0 1 1 0 0,1-1 0 0 0,3-1 0 0 0,6 1 79 0 0,-1 0 0 0 0,0 1 0 0 0,0 0-1 0 0,19 3 1 0 0,8 0 75 0 0,-37-3-162 0 0,8-1 69 0 0,1 1-1 0 0,0 1 1 0 0,0 0-1 0 0,0 0 0 0 0,-1 0 1 0 0,15 5-1 0 0,-21-4-51 0 0,-1-1 0 0 0,1 0 1 0 0,-1 1-1 0 0,1 0 0 0 0,-1-1 0 0 0,1 1 0 0 0,-1 0 0 0 0,0 0 0 0 0,0 1 0 0 0,0-1 0 0 0,0 0 1 0 0,-1 1-1 0 0,1-1 0 0 0,-1 1 0 0 0,1-1 0 0 0,-1 1 0 0 0,0 0 0 0 0,0-1 0 0 0,0 1 0 0 0,0 0 1 0 0,0 0-1 0 0,-1 0 0 0 0,1 0 0 0 0,-1 0 0 0 0,0 0 0 0 0,0 3 0 0 0,0 2-8 0 0,0 0-1 0 0,0 0 1 0 0,-1 0 0 0 0,0 0-1 0 0,0-1 1 0 0,-1 1-1 0 0,0 0 1 0 0,-1-1-1 0 0,1 1 1 0 0,-2-1-1 0 0,1 0 1 0 0,-1 0 0 0 0,0 0-1 0 0,-7 10 1 0 0,8-14-93 0 0,0 0 0 0 0,0 0 0 0 0,0 0 1 0 0,0 0-1 0 0,0 0 0 0 0,0-1 1 0 0,-1 0-1 0 0,1 0 0 0 0,-1 0 0 0 0,0 0 1 0 0,1 0-1 0 0,-1-1 0 0 0,0 1 0 0 0,0-1 1 0 0,0 0-1 0 0,0 0 0 0 0,0-1 0 0 0,-1 1 1 0 0,1-1-1 0 0,0 0 0 0 0,0 0 0 0 0,0 0 1 0 0,0-1-1 0 0,0 1 0 0 0,0-1 0 0 0,0 0 1 0 0,0 0-1 0 0,0-1 0 0 0,-5-1 0 0 0,4 1-306 0 0,-1-1 0 0 0,1 0 0 0 0,0 0-1 0 0,0 0 1 0 0,0-1 0 0 0,0 0 0 0 0,1 1-1 0 0,-1-2 1 0 0,1 1 0 0 0,0 0-1 0 0,0-1 1 0 0,-5-8 0 0 0,8 11 220 0 0,0 0 0 0 0,0-1-1 0 0,0 1 1 0 0,0 0 0 0 0,0-1 0 0 0,1 1 0 0 0,-1 0 0 0 0,1-1-1 0 0,-1 1 1 0 0,1-1 0 0 0,0 1 0 0 0,0-1 0 0 0,0 1 0 0 0,0-1 0 0 0,1 1-1 0 0,-1-1 1 0 0,1 1 0 0 0,-1 0 0 0 0,1-1 0 0 0,0 1 0 0 0,0 0-1 0 0,0-1 1 0 0,0 1 0 0 0,0 0 0 0 0,1 0 0 0 0,-1 0 0 0 0,0 0-1 0 0,1 0 1 0 0,0 0 0 0 0,-1 0 0 0 0,1 1 0 0 0,0-1 0 0 0,3-1-1 0 0,5-5-1463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8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46 84 2753 0 0,'-1'0'183'0'0,"0"0"1"0"0,0 0-1 0 0,0 1 1 0 0,0-1 0 0 0,0 0-1 0 0,0 0 1 0 0,0 0 0 0 0,0 1-1 0 0,0-1 1 0 0,0 0 0 0 0,0 1-1 0 0,1-1 1 0 0,-1 1-1 0 0,0-1 1 0 0,0 1 0 0 0,0-1-1 0 0,1 1 1 0 0,-1 0 0 0 0,0-1-1 0 0,0 1 1 0 0,1 0-1 0 0,-1 0 1 0 0,1-1 0 0 0,-1 1-1 0 0,0 1 1 0 0,-3 8 371 0 0,0 1 0 0 0,0-1 0 0 0,1 1 0 0 0,0 0 0 0 0,1 0 0 0 0,0 0 0 0 0,1 0 0 0 0,1 0 0 0 0,-1 0 0 0 0,2 0 0 0 0,1 13 0 0 0,-1-16-422 0 0,0 1-1 0 0,1-1 0 0 0,0 0 0 0 0,0 1 1 0 0,1-1-1 0 0,0 0 0 0 0,0 0 0 0 0,1-1 1 0 0,0 1-1 0 0,1-1 0 0 0,0 0 1 0 0,0 0-1 0 0,0 0 0 0 0,13 11 0 0 0,-17-16-113 0 0,1 0-1 0 0,0-1 0 0 0,0 1 0 0 0,0-1 0 0 0,0 0 0 0 0,0 1 0 0 0,1-1 1 0 0,-1 0-1 0 0,0 0 0 0 0,0 0 0 0 0,1-1 0 0 0,-1 1 0 0 0,1-1 0 0 0,-1 1 1 0 0,1-1-1 0 0,-1 0 0 0 0,0 0 0 0 0,1 0 0 0 0,-1 0 0 0 0,1 0 0 0 0,3-1 1 0 0,-3 0 2 0 0,0-1 1 0 0,0 1 0 0 0,0-1 0 0 0,0 0-1 0 0,0 0 1 0 0,0 0 0 0 0,-1 0 0 0 0,1 0 0 0 0,-1-1-1 0 0,1 1 1 0 0,-1-1 0 0 0,0 1 0 0 0,3-6-1 0 0,2-5 31 0 0,0-1-1 0 0,0 1 1 0 0,-2-1-1 0 0,0-1 0 0 0,6-24 1 0 0,-7 20-12 0 0,-1-1 1 0 0,-1 0 0 0 0,0-33 0 0 0,-2 44-27 0 0,0 0 0 0 0,-1 0 0 0 0,-1 0 0 0 0,1 0 0 0 0,-2 0 0 0 0,1 0 0 0 0,-1 1 0 0 0,0-1 0 0 0,-1 1 0 0 0,-6-11 0 0 0,9 17-23 0 0,0 1 1 0 0,1-1-1 0 0,-1 1 1 0 0,0 0-1 0 0,0 0 1 0 0,0-1-1 0 0,0 1 0 0 0,-1 0 1 0 0,1 0-1 0 0,0 0 1 0 0,0 0-1 0 0,-1 0 0 0 0,1 1 1 0 0,0-1-1 0 0,-1 0 1 0 0,1 0-1 0 0,-1 1 0 0 0,1-1 1 0 0,-1 1-1 0 0,1 0 1 0 0,-1-1-1 0 0,1 1 0 0 0,-1 0 1 0 0,-2 0-1 0 0,2 0-56 0 0,-1 1 1 0 0,1 0-1 0 0,0 0 0 0 0,0 0 0 0 0,-1 0 1 0 0,1 0-1 0 0,0 0 0 0 0,0 1 0 0 0,0-1 0 0 0,0 1 1 0 0,1-1-1 0 0,-1 1 0 0 0,0 0 0 0 0,-1 2 1 0 0,-4 5-641 0 0,0 0 0 0 0,1 1 0 0 0,0 0 0 0 0,1 0 0 0 0,-6 16 0 0 0,7-6-1033 0 0,4-20 1614 0 0,0 0-1 0 0,0 1 0 0 0,0-1 1 0 0,0 1-1 0 0,0-1 0 0 0,0 0 1 0 0,0 1-1 0 0,0-1 0 0 0,0 0 1 0 0,1 1-1 0 0,-1-1 0 0 0,0 0 1 0 0,0 0-1 0 0,0 1 1 0 0,1-1-1 0 0,-1 0 0 0 0,0 1 1 0 0,0-1-1 0 0,1 0 0 0 0,-1 0 1 0 0,0 0-1 0 0,0 1 0 0 0,1-1 1 0 0,-1 0-1 0 0,0 0 0 0 0,1 0 1 0 0,-1 0-1 0 0,1 1 0 0 0,0-1-71 0 0,1-1 0 0 0,-1 1 0 0 0,1 0 0 0 0,-1-1 0 0 0,1 1 0 0 0,-1-1 0 0 0,1 1 0 0 0,-1-1 0 0 0,0 0 0 0 0,1 1 0 0 0,-1-1 0 0 0,0 0 0 0 0,1 0 0 0 0,-1 0 0 0 0,0 0-1 0 0,0 0 1 0 0,0 0 0 0 0,2-3 0 0 0,24-27-564 0 0,-18 19-823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21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84 2336 0 0,'14'-3'276'0'0,"-10"2"1"0"0,-1 0 1 0 0,1 1 0 0 0,0-1-1 0 0,0 0 1 0 0,0 1-1 0 0,0 0 1 0 0,0 0 0 0 0,8 1-1 0 0,-10 0-111 0 0,-1 0 0 0 0,1 0 0 0 0,0 0 0 0 0,0 0 0 0 0,-1 0 0 0 0,1 1-1 0 0,0-1 1 0 0,-1 0 0 0 0,0 1 0 0 0,1-1 0 0 0,-1 1 0 0 0,0 0 0 0 0,0-1-1 0 0,0 1 1 0 0,0 0 0 0 0,0 0 0 0 0,0 0 0 0 0,0 0 0 0 0,0 0-1 0 0,-1 0 1 0 0,1 2 0 0 0,27 89 3770 0 0,-14-41-2569 0 0,22 49 0 0 0,-36-99-1341 0 0,1-1 0 0 0,-1 1 0 0 0,1 0-1 0 0,0-1 1 0 0,-1 1 0 0 0,1 0 0 0 0,0-1 0 0 0,0 1 0 0 0,0-1 0 0 0,1 1 0 0 0,-1-1 0 0 0,0 0 0 0 0,0 1 0 0 0,1-1 0 0 0,-1 0 0 0 0,1 0 0 0 0,-1 0 0 0 0,1 0 0 0 0,-1 0 0 0 0,1 0 0 0 0,0-1 0 0 0,1 2 0 0 0,-1-3-23 0 0,-1 1 1 0 0,0-1-1 0 0,1 1 0 0 0,-1-1 1 0 0,1 0-1 0 0,-1 0 1 0 0,0 1-1 0 0,0-1 0 0 0,1 0 1 0 0,-1 0-1 0 0,0 0 1 0 0,0 0-1 0 0,0 0 1 0 0,0-1-1 0 0,0 1 0 0 0,0 0 1 0 0,-1 0-1 0 0,1-1 1 0 0,0 1-1 0 0,-1 0 1 0 0,1-1-1 0 0,0 1 0 0 0,-1-1 1 0 0,0 1-1 0 0,1-1 1 0 0,-1-1-1 0 0,43-179-315 0 0,-31 143 181 0 0,10-32-201 0 0,-20 65 283 0 0,1 0 1 0 0,0 0-1 0 0,0 0 1 0 0,1 0-1 0 0,-1 1 1 0 0,1-1-1 0 0,0 1 0 0 0,7-6 1 0 0,-10 10 43 0 0,0 0 0 0 0,0 0 0 0 0,0 0 0 0 0,0 0 0 0 0,0 0 0 0 0,1 1 0 0 0,-1-1 0 0 0,0 0 1 0 0,0 1-1 0 0,1-1 0 0 0,-1 1 0 0 0,0-1 0 0 0,1 1 0 0 0,-1 0 0 0 0,1 0 0 0 0,-1-1 0 0 0,0 1 0 0 0,1 0 0 0 0,-1 0 0 0 0,1 0 0 0 0,-1 0 1 0 0,1 1-1 0 0,1-1 0 0 0,-1 2 7 0 0,1-1 0 0 0,-1 0 0 0 0,0 0 0 0 0,0 1 0 0 0,0-1 0 0 0,0 1 0 0 0,0 0 0 0 0,0 0 0 0 0,0 0 1 0 0,0 0-1 0 0,-1 0 0 0 0,2 3 0 0 0,6 8 63 0 0,-2 2 1 0 0,0-1-1 0 0,7 24 0 0 0,-8-23 2 0 0,32 87 605 0 0,40 172 1 0 0,-76-266-634 0 0,0 0 1 0 0,-1-1-1 0 0,0 1 1 0 0,-1 0-1 0 0,0 0 1 0 0,0 0 0 0 0,0-1-1 0 0,-4 16 1 0 0,4-21-37 0 0,-1 0 1 0 0,0 0-1 0 0,0 0 0 0 0,0 1 1 0 0,0-1-1 0 0,0 0 1 0 0,-1 0-1 0 0,1-1 1 0 0,-1 1-1 0 0,1 0 1 0 0,-1 0-1 0 0,0-1 1 0 0,1 1-1 0 0,-1-1 0 0 0,0 1 1 0 0,0-1-1 0 0,0 0 1 0 0,0 0-1 0 0,0 0 1 0 0,-1 0-1 0 0,1 0 1 0 0,0 0-1 0 0,0 0 0 0 0,-1-1 1 0 0,1 1-1 0 0,0-1 1 0 0,-1 0-1 0 0,1 0 1 0 0,0 0-1 0 0,-1 0 1 0 0,1 0-1 0 0,0 0 1 0 0,-4-1-1 0 0,-12-2-224 0 0,0-1 0 0 0,1 0 0 0 0,0-1 0 0 0,0-1 0 0 0,0 0 0 0 0,0-1 0 0 0,1-1 0 0 0,0-1 0 0 0,1 0 0 0 0,0-1 0 0 0,1-1 0 0 0,-1 0 0 0 0,-18-20 0 0 0,31 29-72 0 0,0-1 1 0 0,0 1-1 0 0,0-1 0 0 0,0 0 1 0 0,0 0-1 0 0,1 0 0 0 0,-1 0 1 0 0,1 0-1 0 0,0 0 0 0 0,0 0 1 0 0,0 0-1 0 0,0 0 0 0 0,1 0 1 0 0,-1-1-1 0 0,1 1 0 0 0,0 0 1 0 0,0-1-1 0 0,0 1 0 0 0,0 0 1 0 0,0 0-1 0 0,1-1 0 0 0,0 1 1 0 0,0-3-1 0 0,3-2-266 0 0,-1 0 0 0 0,1 1 0 0 0,1-1-1 0 0,-1 1 1 0 0,1 0 0 0 0,1 0 0 0 0,10-10 0 0 0,-2 1-1099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6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248 60 4921 0 0,'-1'1'260'0'0,"0"0"1"0"0,0 0-1 0 0,0 1 1 0 0,0-1-1 0 0,0 0 1 0 0,0 0-1 0 0,0 0 1 0 0,0 0-1 0 0,-1 0 1 0 0,1 0-1 0 0,0-1 0 0 0,-1 1 1 0 0,1 0-1 0 0,-1-1 1 0 0,1 1-1 0 0,-1-1 1 0 0,1 1-1 0 0,-1-1 1 0 0,1 0-1 0 0,-1 0 0 0 0,1 1 1 0 0,-1-1-1 0 0,1 0 1 0 0,-1-1-1 0 0,0 1 1 0 0,1 0-1 0 0,-1 0 1 0 0,1-1-1 0 0,-1 1 0 0 0,1 0 1 0 0,-1-1-1 0 0,1 0 1 0 0,-3-1-1 0 0,-6-3 430 0 0,1 0 0 0 0,0-1 0 0 0,1 0 0 0 0,-10-9 0 0 0,-5-3 229 0 0,20 16-828 0 0,1 0 0 0 0,-1 1 0 0 0,0-1 0 0 0,0 1-1 0 0,0-1 1 0 0,0 1 0 0 0,0 0 0 0 0,0 0 0 0 0,0 1 0 0 0,0-1 0 0 0,0 0-1 0 0,0 1 1 0 0,-1 0 0 0 0,1 0 0 0 0,0 0 0 0 0,0 0 0 0 0,-4 1-1 0 0,4 0-59 0 0,1 0-1 0 0,-1 1 0 0 0,1-1 0 0 0,-1 0 0 0 0,1 1 0 0 0,0 0 1 0 0,0 0-1 0 0,0 0 0 0 0,0-1 0 0 0,0 2 0 0 0,0-1 0 0 0,0 0 0 0 0,1 0 1 0 0,-1 1-1 0 0,1-1 0 0 0,0 0 0 0 0,-1 1 0 0 0,1 0 0 0 0,0-1 1 0 0,0 4-1 0 0,-5 11 28 0 0,1 0 1 0 0,1 0-1 0 0,1 0 1 0 0,-2 30 0 0 0,4-41-47 0 0,1 0 1 0 0,0-1 0 0 0,0 1-1 0 0,0 0 1 0 0,1 0-1 0 0,0-1 1 0 0,0 1 0 0 0,0 0-1 0 0,1-1 1 0 0,0 1-1 0 0,0-1 1 0 0,0 0 0 0 0,1 1-1 0 0,-1-1 1 0 0,1 0 0 0 0,1-1-1 0 0,6 10 1 0 0,-7-13-13 0 0,-1 1 1 0 0,1-1 0 0 0,-1 1-1 0 0,1-1 1 0 0,0 0-1 0 0,0 0 1 0 0,-1 0-1 0 0,1 0 1 0 0,0-1-1 0 0,0 1 1 0 0,0-1 0 0 0,0 0-1 0 0,0 0 1 0 0,0 0-1 0 0,0 0 1 0 0,0 0-1 0 0,-1-1 1 0 0,6 0 0 0 0,6-2 18 0 0,1-2 0 0 0,18-7 0 0 0,-16 6 1 0 0,12-4-8 0 0,1 1 0 0 0,-1 2 1 0 0,58-7-1 0 0,-85 14-6 0 0,0-1 0 0 0,-1 1 0 0 0,1 0 0 0 0,0 0 0 0 0,0 0 0 0 0,0 0 0 0 0,0 0-1 0 0,-1 0 1 0 0,1 0 0 0 0,0 0 0 0 0,0 1 0 0 0,-1-1 0 0 0,1 1 0 0 0,0-1 0 0 0,0 1 0 0 0,-1 0 0 0 0,1 0 0 0 0,-1 0 0 0 0,1 0-1 0 0,-1 0 1 0 0,1 0 0 0 0,-1 0 0 0 0,1 0 0 0 0,-1 1 0 0 0,0-1 0 0 0,0 0 0 0 0,2 4 0 0 0,-2-3 11 0 0,-1 1 1 0 0,0-1 0 0 0,0 1-1 0 0,0-1 1 0 0,0 1-1 0 0,0-1 1 0 0,0 1 0 0 0,-1-1-1 0 0,0 1 1 0 0,1-1-1 0 0,-1 0 1 0 0,0 1-1 0 0,0-1 1 0 0,0 0 0 0 0,0 1-1 0 0,0-1 1 0 0,-1 0-1 0 0,1 0 1 0 0,-3 2 0 0 0,-7 11-4 0 0,-1-1 0 0 0,-1-1 0 0 0,0-1 0 0 0,-1 1 0 0 0,0-2 0 0 0,-1 0 0 0 0,0-1 0 0 0,-1 0 1 0 0,-20 8-1 0 0,21-11-1090 0 0,-1-1 1 0 0,1 0-1 0 0,-20 3 1 0 0,33-8 524 0 0,1-1 0 0 0,-1 1 0 0 0,0-1 0 0 0,0 0 0 0 0,1 0 0 0 0,-1 0 0 0 0,0 0 0 0 0,0 0 0 0 0,1 0 0 0 0,-1 0 0 0 0,0-1 0 0 0,1 1 0 0 0,-1-1-1 0 0,0 1 1 0 0,1-1 0 0 0,-1 1 0 0 0,0-1 0 0 0,1 0 0 0 0,-1 0 0 0 0,1 0 0 0 0,0 0 0 0 0,-3-2 0 0 0,-3-4-3131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5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194 74 6857 0 0,'-13'15'2382'0'0,"6"-8"-500"0"0,-2-22-816 0 0,8 10-1000 0 0,-1 1 1 0 0,0-1 0 0 0,-1 0-1 0 0,1 1 1 0 0,-1-1 0 0 0,0 1-1 0 0,0 0 1 0 0,0 0 0 0 0,-1 0-1 0 0,1 1 1 0 0,-1-1 0 0 0,0 1-1 0 0,0 0 1 0 0,0 0 0 0 0,-1 0-1 0 0,1 0 1 0 0,-1 1 0 0 0,1 0 0 0 0,-1 0-1 0 0,0 0 1 0 0,0 0 0 0 0,0 1-1 0 0,0 0 1 0 0,0 0 0 0 0,0 0-1 0 0,0 1 1 0 0,0-1 0 0 0,-1 1-1 0 0,-6 1 1 0 0,11 0-53 0 0,0-1-1 0 0,0 0 1 0 0,0 1 0 0 0,0 0 0 0 0,0-1-1 0 0,0 1 1 0 0,1-1 0 0 0,-1 1-1 0 0,0 0 1 0 0,0 0 0 0 0,1-1-1 0 0,-1 1 1 0 0,1 0 0 0 0,-1 0-1 0 0,1 0 1 0 0,-1 0 0 0 0,1 0 0 0 0,-1 0-1 0 0,1 0 1 0 0,0 0 0 0 0,-1 0-1 0 0,1 0 1 0 0,0 0 0 0 0,0 0-1 0 0,0 0 1 0 0,0 0 0 0 0,0 0-1 0 0,0 1 1 0 0,1 36 86 0 0,0-29-84 0 0,0 4-7 0 0,0 1 0 0 0,2-1-1 0 0,-1 0 1 0 0,2 1-1 0 0,0-1 1 0 0,7 17-1 0 0,-9-26-7 0 0,-1-1 0 0 0,1 1 0 0 0,0 0 0 0 0,0-1 0 0 0,1 1 0 0 0,-1-1 0 0 0,1 0 0 0 0,0 0 0 0 0,0 0 0 0 0,0 0-1 0 0,0 0 1 0 0,0 0 0 0 0,0-1 0 0 0,1 0 0 0 0,-1 0 0 0 0,1 0 0 0 0,0 0 0 0 0,0 0 0 0 0,0-1 0 0 0,0 1 0 0 0,0-1 0 0 0,0 0 0 0 0,0-1 0 0 0,0 1 0 0 0,5 0-1 0 0,-6-2 14 0 0,0 1 0 0 0,0-1 0 0 0,1 0 0 0 0,-1 0 0 0 0,0 0 0 0 0,0 0 0 0 0,0-1 0 0 0,0 1 0 0 0,0-1 0 0 0,0 1-1 0 0,-1-1 1 0 0,1 0 0 0 0,-1 0 0 0 0,1-1 0 0 0,-1 1 0 0 0,1 0 0 0 0,-1-1 0 0 0,0 0 0 0 0,0 1 0 0 0,-1-1 0 0 0,1 0-1 0 0,2-5 1 0 0,0 0-1 0 0,0 0-1 0 0,-1 0 0 0 0,0-1 0 0 0,-1 1 0 0 0,1-1 1 0 0,-2 1-1 0 0,2-13 0 0 0,-3 12-13 0 0,0 0 1 0 0,0 0 0 0 0,-1 1-1 0 0,-2-10 1 0 0,3 16 2 0 0,0 1 1 0 0,-1-1-1 0 0,1 1 1 0 0,0 0-1 0 0,0-1 1 0 0,-1 1-1 0 0,1 0 1 0 0,0-1-1 0 0,-1 1 1 0 0,0 0-1 0 0,1 0 1 0 0,-1 0-1 0 0,0-1 1 0 0,1 1-1 0 0,-1 0 1 0 0,0 0-1 0 0,0 0 1 0 0,0 0-1 0 0,0 0 1 0 0,0 0-1 0 0,0 0 1 0 0,0 1-1 0 0,-1-1 1 0 0,1 0-1 0 0,0 1 1 0 0,0-1-1 0 0,0 0 1 0 0,-1 1-1 0 0,1 0 1 0 0,0-1-1 0 0,-1 1 1 0 0,1 0-1 0 0,0-1 1 0 0,-1 1-1 0 0,-1 0 1 0 0,2 1 4 0 0,0-1-1 0 0,-1 1 1 0 0,1 0 0 0 0,0-1-1 0 0,0 1 1 0 0,0 0 0 0 0,0 0-1 0 0,0 0 1 0 0,0 0 0 0 0,0 0-1 0 0,0 0 1 0 0,0 0 0 0 0,0 0-1 0 0,0 0 1 0 0,1 0 0 0 0,-1 1-1 0 0,0-1 1 0 0,1 0 0 0 0,-1 0-1 0 0,1 1 1 0 0,0-1 0 0 0,-1 0-1 0 0,1 1 1 0 0,0-1 0 0 0,0 1-1 0 0,0-1 1 0 0,0 2 0 0 0,0 43 197 0 0,1-38-126 0 0,0 3 71 0 0,0-1-1 0 0,1 1 1 0 0,0-1-1 0 0,1 1 0 0 0,0-1 1 0 0,1 0-1 0 0,8 15 1 0 0,4 3 326 0 0,22 30 1 0 0,-9-15-114 0 0,-20-31-233 0 0,-1 1-1 0 0,-1 1 1 0 0,-1-1 0 0 0,7 20 0 0 0,-11-30-110 0 0,-1 1 1 0 0,0 0-1 0 0,0 0 1 0 0,0 0-1 0 0,-1 0 1 0 0,0 0-1 0 0,1 0 1 0 0,-1-1-1 0 0,-1 1 1 0 0,1 0 0 0 0,0 0-1 0 0,-1 0 1 0 0,0 0-1 0 0,0 0 1 0 0,0-1-1 0 0,0 1 1 0 0,-1 0-1 0 0,0-1 1 0 0,1 1-1 0 0,-1-1 1 0 0,-4 5-1 0 0,0-1-13 0 0,0-1 1 0 0,-1 0-1 0 0,1 0 0 0 0,-1-1 0 0 0,-1 0 0 0 0,1 0 0 0 0,-1 0 0 0 0,0-1 0 0 0,0 0 0 0 0,0-1 0 0 0,0 0 0 0 0,0 0 0 0 0,-1-1 0 0 0,-17 3 0 0 0,13-4-43 0 0,0 0 1 0 0,1-1 0 0 0,-1 0 0 0 0,0-1 0 0 0,0 0-1 0 0,0-1 1 0 0,1-1 0 0 0,-1 0 0 0 0,-20-8-1 0 0,31 11 9 0 0,0-1 0 0 0,0 0-1 0 0,1 0 1 0 0,-1 0 0 0 0,0 0-1 0 0,1 0 1 0 0,-1 0-1 0 0,1 0 1 0 0,-1-1 0 0 0,1 1-1 0 0,-1 0 1 0 0,1-1-1 0 0,0 1 1 0 0,0-1 0 0 0,0 0-1 0 0,0 1 1 0 0,0-1 0 0 0,0 0-1 0 0,0 0 1 0 0,0 0-1 0 0,0-2 1 0 0,1 0-40 0 0,-1 0 0 0 0,1 0 0 0 0,0 0 0 0 0,0 0 0 0 0,0 0 1 0 0,1 0-1 0 0,0 0 0 0 0,-1 0 0 0 0,1 0 0 0 0,2-4 0 0 0,3-6-649 0 0,0 1 0 0 0,1 0 0 0 0,0 0 1 0 0,17-22-1 0 0,115-128-9887 0 0,-121 143 8326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2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882 41 5089 0 0,'-1'-1'60'0'0,"0"-1"0"0"0,1 0-1 0 0,-1 0 1 0 0,0 0 0 0 0,0 1-1 0 0,0-1 1 0 0,-1 0 0 0 0,1 1 0 0 0,0-1-1 0 0,-1 1 1 0 0,1-1 0 0 0,0 1 0 0 0,-1 0-1 0 0,0 0 1 0 0,1 0 0 0 0,-1 0-1 0 0,0 0 1 0 0,0 0 0 0 0,1 0 0 0 0,-1 0-1 0 0,0 1 1 0 0,0-1 0 0 0,0 0 0 0 0,0 1-1 0 0,-4-1 1 0 0,-1 2 151 0 0,-1-1 0 0 0,1 1 0 0 0,-1 0 0 0 0,1 0 0 0 0,-13 5 0 0 0,-3 2 238 0 0,0-2 0 0 0,0-1 0 0 0,0-1 0 0 0,-1 0 0 0 0,1-2-1 0 0,-1-1 1 0 0,0-1 0 0 0,-47-5 0 0 0,-12-12 581 0 0,-46-6-11 0 0,110 21-913 0 0,0 1 0 0 0,0 0-1 0 0,0 1 1 0 0,-32 5 0 0 0,42-3-99 0 0,0 1 1 0 0,1 0-1 0 0,0 0 0 0 0,-1 0 1 0 0,1 1-1 0 0,0 0 1 0 0,1 1-1 0 0,-1 0 1 0 0,1 0-1 0 0,0 0 0 0 0,0 1 1 0 0,1 0-1 0 0,-1 0 1 0 0,1 1-1 0 0,1 0 1 0 0,-1 0-1 0 0,1 0 0 0 0,1 1 1 0 0,-1 0-1 0 0,1 0 1 0 0,-3 8-1 0 0,0 3 29 0 0,0-1 0 0 0,1 1-1 0 0,2 1 1 0 0,0-1 0 0 0,0 0 0 0 0,2 1 0 0 0,1 0-1 0 0,1 28 1 0 0,33 334 987 0 0,-6-100-255 0 0,-20-175-559 0 0,-1-16-53 0 0,24 138-1 0 0,-20-169-68 0 0,-6-34 106 0 0,13 46 1 0 0,-15-46 392 0 0,-2-23-571 0 0,0 0 1 0 0,0 0-1 0 0,0 0 1 0 0,0 0 0 0 0,0 0-1 0 0,1 0 1 0 0,-1 0-1 0 0,1 0 1 0 0,0 0-1 0 0,0 0 1 0 0,0 0-1 0 0,0 0 1 0 0,1-1 0 0 0,-1 1-1 0 0,4 4 1 0 0,-4-7 3 0 0,1 0 0 0 0,0 0 0 0 0,-1 0 0 0 0,1 0 0 0 0,-1 0 0 0 0,1 0 0 0 0,0-1 0 0 0,-1 1 0 0 0,1-1 0 0 0,-1 1 0 0 0,1-1 0 0 0,-1 1 0 0 0,0-1 0 0 0,1 0 0 0 0,-1 0 0 0 0,3-1 0 0 0,25-17 575 0 0,-29 19-561 0 0,1-1 0 0 0,-1 0 0 0 0,1 1 0 0 0,-1-1 0 0 0,1 1 0 0 0,0-1-1 0 0,-1 1 1 0 0,1-1 0 0 0,0 1 0 0 0,-1 0 0 0 0,1-1 0 0 0,0 1 0 0 0,0 0 0 0 0,-1-1 0 0 0,1 1 0 0 0,0 0-1 0 0,0 0 1 0 0,0 0 0 0 0,-1 0 0 0 0,1-1 0 0 0,0 1 0 0 0,0 1 0 0 0,0-1 0 0 0,0 0 0 0 0,-1 0-1 0 0,1 0 1 0 0,0 0 0 0 0,0 0 0 0 0,0 1 0 0 0,-1-1 0 0 0,1 0 0 0 0,0 1 0 0 0,0-1 0 0 0,-1 1 0 0 0,1-1-1 0 0,0 1 1 0 0,-1-1 0 0 0,1 1 0 0 0,-1-1 0 0 0,1 1 0 0 0,0 0 0 0 0,4 0 52 0 0,-1-1 1 0 0,1 0 0 0 0,-1 0-1 0 0,1 0 1 0 0,0 0 0 0 0,-1-1-1 0 0,1 0 1 0 0,-1 0-1 0 0,8-3 1 0 0,-8 2-62 0 0,1 0-1 0 0,0 0 1 0 0,0 0 0 0 0,0 1 0 0 0,0 0-1 0 0,0 0 1 0 0,0 0 0 0 0,0 0-1 0 0,0 1 1 0 0,0 0 0 0 0,0 0 0 0 0,0 0-1 0 0,0 1 1 0 0,1 0 0 0 0,-1 0-1 0 0,0 0 1 0 0,0 0 0 0 0,-1 1 0 0 0,1 0-1 0 0,0 0 1 0 0,0 0 0 0 0,5 4-1 0 0,-2-1-1 0 0,-1 0 1 0 0,1-1-1 0 0,1 0 0 0 0,-1 0 0 0 0,0-1 0 0 0,1 0 0 0 0,0 0 0 0 0,0-1 0 0 0,13 1 0 0 0,-6 1-51 0 0,-9-2 26 0 0,-1 0 0 0 0,1 1 0 0 0,-1 0 0 0 0,1 0 0 0 0,-1 0 0 0 0,0 1 0 0 0,6 5 0 0 0,-4-3 13 0 0,-1-1 0 0 0,1-1-1 0 0,15 8 1 0 0,-8-7-12 0 0,0-1-1 0 0,0-1 0 0 0,0 0 1 0 0,0-1-1 0 0,1-1 0 0 0,-1 0 1 0 0,1-1-1 0 0,-1-1 0 0 0,23-3 1 0 0,11-6 48 0 0,77-25 0 0 0,-80 21 2 0 0,83-16 0 0 0,-89 25-60 0 0,1 2 0 0 0,0 1 0 0 0,0 2 0 0 0,0 2 0 0 0,62 12 0 0 0,51 8-11 0 0,0-7 0 0 0,193-5 0 0 0,-2-15 199 0 0,194 3-143 0 0,-291 0-11 0 0,353-48 0 0 0,154 2-45 0 0,-509 51 5 0 0,-4 0 61 0 0,611-34-139 0 0,-386 11 39 0 0,75-7-1 0 0,-212 10 30 0 0,293-2-4 0 0,-149 7 3 0 0,559-19-86 0 0,-242 23 198 0 0,-599 8-90 0 0,218 5 56 0 0,225-3-54 0 0,-12 21 74 0 0,-447-12-40 0 0,-33-3-69 0 0,298 20 96 0 0,-304-15-24 0 0,-47-3-3 0 0,0-3-1 0 0,0-5 1 0 0,94-9 0 0 0,-147 3-71 0 0,0-2 1 0 0,0-1 0 0 0,0-2 0 0 0,-1-2 0 0 0,56-24 0 0 0,-92 35-86 0 0,1 0 0 0 0,0-1 0 0 0,-1 1 1 0 0,1 0-1 0 0,0-1 0 0 0,-1 1 0 0 0,1-1 0 0 0,-1 1 0 0 0,1-1 1 0 0,0 0-1 0 0,-1 1 0 0 0,1-1 0 0 0,-1 1 0 0 0,0-1 0 0 0,1 0 1 0 0,-1 1-1 0 0,0-1 0 0 0,1-1 0 0 0,-1 1-303 0 0,0 0 1 0 0,0 0-1 0 0,0-1 0 0 0,0 1 0 0 0,0 0 0 0 0,0 0 0 0 0,-1 0 1 0 0,1 0-1 0 0,0-1 0 0 0,-1 1 0 0 0,1 0 0 0 0,-1 0 1 0 0,1 0-1 0 0,-1 0 0 0 0,1 0 0 0 0,-3-2-430 0 0,-16-17-6131 0 0,7 12 5906 0 0,-11-6-2041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1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5577 0 0,'1'-2'40'0'0,"-1"1"0"0"0,0-1-1 0 0,1 0 1 0 0,-1 0 0 0 0,1 1-1 0 0,0-1 1 0 0,0 0 0 0 0,-1 1 0 0 0,1-1-1 0 0,0 1 1 0 0,0-1 0 0 0,1 1-1 0 0,-1-1 1 0 0,0 1 0 0 0,0 0 0 0 0,1-1-1 0 0,-1 1 1 0 0,1 0 0 0 0,-1 0-1 0 0,1 0 1 0 0,-1 0 0 0 0,4-1-1 0 0,-1 1 104 0 0,1 0 0 0 0,0 1-1 0 0,0-1 1 0 0,0 1-1 0 0,0 0 1 0 0,0 1 0 0 0,5 0-1 0 0,3 0 38 0 0,33 3 288 0 0,-19 0-226 0 0,1-2 0 0 0,0-2 0 0 0,49-4 0 0 0,78-23 938 0 0,47-7 821 0 0,-158 30-1638 0 0,1 1 1 0 0,71 4 0 0 0,205 37 530 0 0,-154-16-652 0 0,180 1 0 0 0,76-47 243 0 0,-123 4 235 0 0,241 34 221 0 0,-204 2-698 0 0,-297-15-231 0 0,953 35 1074 0 0,-422-23-373 0 0,-1-29-310 0 0,209 17 81 0 0,-322 4-349 0 0,119-27 5 0 0,246 6-80 0 0,-717 23-58 0 0,238 10 42 0 0,2-29-10 0 0,-192-4-20 0 0,368-29 79 0 0,-336 46-89 0 0,267 35 0 0 0,-424-33-4 0 0,174 12 62 0 0,240-13 0 0 0,121 28-7 0 0,-519-26-60 0 0,74 2 60 0 0,182-15 0 0 0,-172 1-29 0 0,130 9 0 0 0,335 13 84 0 0,-525-19-95 0 0,-45 2-8 0 0,0 1 0 0 0,0 0 1 0 0,-1 2-1 0 0,1 1 1 0 0,0 1-1 0 0,0 1 0 0 0,31 8 1 0 0,-54-11-7 0 0,1 0 0 0 0,0 0 0 0 0,-1 1 0 0 0,1-1 0 0 0,-1 0 0 0 0,1 1 0 0 0,0-1 0 0 0,-1 0 0 0 0,1 1 0 0 0,-1-1 0 0 0,1 1 0 0 0,-1-1 0 0 0,1 1 0 0 0,-1-1 0 0 0,1 1 0 0 0,-1 0 0 0 0,0-1 0 0 0,1 1 0 0 0,-1-1 0 0 0,0 1 0 0 0,0 0 0 0 0,1-1 0 0 0,-1 1 0 0 0,0 0 0 0 0,0 1 0 0 0,-3 21 59 0 0,-23 27 61 0 0,19-39-108 0 0,-2 8 13 0 0,1 0-1 0 0,0 1 1 0 0,1 0 0 0 0,2 0 0 0 0,0 1 0 0 0,1-1-1 0 0,-2 34 1 0 0,6 151-20 0 0,4-90-3 0 0,7 100-19 0 0,-2-92-10 0 0,-9-95 37 0 0,0 0-1 0 0,-1 1 1 0 0,-2-1-1 0 0,-1 0 1 0 0,-1 0 0 0 0,-2 0-1 0 0,-1-1 1 0 0,0 0-1 0 0,-2 0 1 0 0,-15 27-1 0 0,19-42 225 0 0,1 0-637 0 0,-1-2-1 0 0,0 1 0 0 0,0-1 1 0 0,-12 15-1 0 0,15-22-158 0 0,0 0 1 0 0,1-1-1 0 0,-1 0 0 0 0,0 1 0 0 0,0-1 0 0 0,0 0 1 0 0,-1 0-1 0 0,-3 1 0 0 0,4-2-283 0 0,0 0-1 0 0,0 0 0 0 0,0 0 1 0 0,0-1-1 0 0,-1 1 1 0 0,1-1-1 0 0,0 0 1 0 0,-1 0-1 0 0,1 0 0 0 0,-5-1 1 0 0,-14-4-2624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2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41 5617 0 0,'-3'-5'344'0'0,"0"0"-1"0"0,-1 1 1 0 0,0-1-1 0 0,0 1 1 0 0,0 0-1 0 0,0 1 1 0 0,-6-5-1 0 0,9 8-294 0 0,1 0-1 0 0,-1-1 1 0 0,1 1-1 0 0,-1 0 1 0 0,1 0-1 0 0,-1-1 1 0 0,1 1-1 0 0,-1 0 1 0 0,1 0-1 0 0,-1 0 1 0 0,1 0-1 0 0,-1 0 1 0 0,1 0 0 0 0,-1 0-1 0 0,1 0 1 0 0,-1 0-1 0 0,1 0 1 0 0,-1 0-1 0 0,1 0 1 0 0,-1 0-1 0 0,1 0 1 0 0,-1 1-1 0 0,1-1 1 0 0,-1 0-1 0 0,1 0 1 0 0,-1 0 0 0 0,1 1-1 0 0,-1-1 1 0 0,1 0-1 0 0,-1 1 1 0 0,0 1 33 0 0,0 0 1 0 0,0-1 0 0 0,1 1 0 0 0,-1 0 0 0 0,0 0 0 0 0,1 0-1 0 0,-1 0 1 0 0,1-1 0 0 0,0 1 0 0 0,-1 0 0 0 0,1 0-1 0 0,0 0 1 0 0,1 3 0 0 0,1 29 489 0 0,2-1 0 0 0,2 1 0 0 0,1-1 0 0 0,1 0 0 0 0,14 33-1 0 0,8 31 62 0 0,13 80-65 0 0,63 208-28 0 0,-94-346-516 0 0,-10-29-107 0 0,1 0 0 0 0,0 0-1 0 0,0-1 1 0 0,1 1 0 0 0,0-1-1 0 0,0 0 1 0 0,1 0 0 0 0,12 16-1 0 0,-17-25-32 0 0,0 1-1 0 0,1-1 0 0 0,-1 0 0 0 0,1 1 1 0 0,-1-1-1 0 0,0 1 0 0 0,1-1 1 0 0,-1 0-1 0 0,1 1 0 0 0,-1-1 1 0 0,1 0-1 0 0,-1 1 0 0 0,1-1 0 0 0,-1 0 1 0 0,1 0-1 0 0,-1 1 0 0 0,1-1 1 0 0,0 0-1 0 0,-1 0 0 0 0,1 0 1 0 0,-1 0-1 0 0,1 0 0 0 0,-1 0 0 0 0,1 0 1 0 0,0 0-1 0 0,-1 0 0 0 0,1 0 1 0 0,-1 0-1 0 0,2-1 0 0 0,6-14-3610 0 0,-6-24-107 0 0,-6 23 1205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44 313 6009 0 0,'-3'-1'374'0'0,"-1"-1"-1"0"0,1 1 0 0 0,-1-1 0 0 0,1 0 1 0 0,0 0-1 0 0,0-1 0 0 0,0 1 1 0 0,0-1-1 0 0,0 1 0 0 0,1-1 0 0 0,-4-4 1 0 0,5 5-281 0 0,0-1 0 0 0,1 1 0 0 0,-1 0 0 0 0,1 0 0 0 0,0-1 0 0 0,-1 1 0 0 0,1 0 1 0 0,0-1-1 0 0,0 1 0 0 0,1 0 0 0 0,-1-1 0 0 0,0 1 0 0 0,1 0 0 0 0,-1-1 0 0 0,1 1 0 0 0,0 0 1 0 0,0 0-1 0 0,0 0 0 0 0,0 0 0 0 0,2-4 0 0 0,8-14 51 0 0,1 0-1 0 0,0 1 1 0 0,2 0-1 0 0,0 1 1 0 0,20-20-1 0 0,-22 27-128 0 0,-1 0 0 0 0,2 1 1 0 0,-1 0-1 0 0,1 1 0 0 0,1 0 0 0 0,-1 2 0 0 0,2-1 0 0 0,20-7 1 0 0,-30 13-15 0 0,0 1 0 0 0,1-1 1 0 0,-1 1-1 0 0,1 0 0 0 0,-1 1 1 0 0,1-1-1 0 0,-1 1 0 0 0,1 0 1 0 0,-1 1-1 0 0,1-1 0 0 0,-1 1 1 0 0,1 0-1 0 0,4 2 0 0 0,-7-2-2 0 0,0 0-1 0 0,0 0 1 0 0,-1 1-1 0 0,1 0 1 0 0,0-1-1 0 0,-1 1 1 0 0,0 0-1 0 0,1 0 0 0 0,-1 0 1 0 0,0 0-1 0 0,0 1 1 0 0,0-1-1 0 0,0 0 1 0 0,-1 1-1 0 0,1-1 1 0 0,-1 1-1 0 0,1 0 1 0 0,-1 0-1 0 0,0-1 0 0 0,0 1 1 0 0,0 0-1 0 0,-1 0 1 0 0,1 0-1 0 0,0 0 1 0 0,-1 4-1 0 0,0 8-10 0 0,0 0-1 0 0,-1 0 0 0 0,-1 0 1 0 0,0 0-1 0 0,-1-1 1 0 0,-1 1-1 0 0,0-1 0 0 0,-1 0 1 0 0,0 0-1 0 0,-1 0 1 0 0,-1-1-1 0 0,-11 18 0 0 0,-3 2 64 0 0,-2-1-1 0 0,-1-2 0 0 0,-43 44 1 0 0,53-60-15 0 0,-31 29 26 0 0,42-40-48 0 0,-1 0 1 0 0,1-1-1 0 0,-1 1 1 0 0,0-1 0 0 0,0 0-1 0 0,0 0 1 0 0,0 0-1 0 0,-1-1 1 0 0,1 1 0 0 0,-7 1-1 0 0,10-3-10 0 0,1 0 0 0 0,-1 0 0 0 0,0 0 0 0 0,1 0 0 0 0,-1 0-1 0 0,0 0 1 0 0,1 0 0 0 0,-1 0 0 0 0,1 0 0 0 0,-1 0 0 0 0,0 0-1 0 0,1 0 1 0 0,-1-1 0 0 0,1 1 0 0 0,-1 0 0 0 0,0 0 0 0 0,1-1 0 0 0,-1 1-1 0 0,1 0 1 0 0,-1 0 0 0 0,1-1 0 0 0,-1 1 0 0 0,1-1 0 0 0,0 1 0 0 0,-1-1-1 0 0,1 1 1 0 0,-1-1 0 0 0,1 1 0 0 0,0-1 0 0 0,-1 1 0 0 0,1-1 0 0 0,-1-1-4 0 0,1 0 0 0 0,0 0 0 0 0,0 1 0 0 0,-1-1 0 0 0,1 0 0 0 0,0 0 0 0 0,1 1 0 0 0,-1-1 0 0 0,0 0 0 0 0,0 1 0 0 0,1-3 0 0 0,18-41-1080 0 0,56-74-6558 0 0,-49 81 4260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101 160 9914 0 0,'-10'9'442'0'0,"0"1"0"0"0,0-1 0 0 0,1 2 0 0 0,0-1 0 0 0,0 1 0 0 0,2 1 0 0 0,-1 0 1 0 0,-10 23-1 0 0,16-30-360 0 0,0 1 0 0 0,0 0 0 0 0,1 0 0 0 0,0 0 1 0 0,0 0-1 0 0,0 0 0 0 0,1 0 0 0 0,0 0 0 0 0,0 1 1 0 0,0-1-1 0 0,1 0 0 0 0,0 0 0 0 0,0 0 0 0 0,1 0 1 0 0,-1 0-1 0 0,1-1 0 0 0,1 1 0 0 0,-1 0 1 0 0,1-1-1 0 0,0 0 0 0 0,0 1 0 0 0,5 5 0 0 0,1 0-56 0 0,0-1-1 0 0,0 0 0 0 0,1 0 1 0 0,1-1-1 0 0,20 15 0 0 0,-24-19-7 0 0,0-1 0 0 0,0 0-1 0 0,1 0 1 0 0,-1-1 0 0 0,1 1-1 0 0,0-2 1 0 0,0 1 0 0 0,0-1 0 0 0,0 0-1 0 0,16 1 1 0 0,-21-4-24 0 0,-1 1 0 0 0,0 0 0 0 0,0-1 0 0 0,0 1 0 0 0,0-1 0 0 0,0 0 0 0 0,-1 0 0 0 0,1 0 0 0 0,0 0 1 0 0,0 0-1 0 0,0 0 0 0 0,-1 0 0 0 0,1 0 0 0 0,0-1 0 0 0,-1 1 0 0 0,0-1 0 0 0,1 1 0 0 0,-1-1 0 0 0,0 0 0 0 0,1 1 0 0 0,-1-1 0 0 0,0 0 0 0 0,0 0 0 0 0,-1 0 0 0 0,1 0 0 0 0,0 0 0 0 0,-1 0 0 0 0,1-3 0 0 0,3-8-178 0 0,-1 0-1 0 0,-1-1 1 0 0,0-16-1 0 0,-1 17-41 0 0,2-256-2979 0 0,-6 134 2746 0 0,25 196 2466 0 0,1 36-440 0 0,-12-48-1062 0 0,18 53 1 0 0,-20-80-417 0 0,19 40 0 0 0,-25-56-82 0 0,0 0 1 0 0,1 0-1 0 0,0-1 0 0 0,0 0 1 0 0,1 0-1 0 0,-1 0 1 0 0,1 0-1 0 0,0 0 1 0 0,1-1-1 0 0,-1 0 0 0 0,10 5 1 0 0,-14-8-157 0 0,1-1 1 0 0,-1 1-1 0 0,1-1 1 0 0,-1 1-1 0 0,1-1 1 0 0,-1 0-1 0 0,1 0 1 0 0,-1 1-1 0 0,1-1 1 0 0,-1 0-1 0 0,1 0 1 0 0,-1-1-1 0 0,1 1 1 0 0,-1 0 0 0 0,1-1-1 0 0,-1 1 1 0 0,1 0-1 0 0,-1-1 1 0 0,1 0-1 0 0,-1 1 1 0 0,1-1-1 0 0,-1 0 1 0 0,0 0-1 0 0,3-1 1 0 0,-2 0-393 0 0,0 0 0 0 0,0 0 0 0 0,0-1 0 0 0,0 1 0 0 0,0 0 0 0 0,0-1 0 0 0,-1 1 1 0 0,1-1-1 0 0,-1 1 0 0 0,0-1 0 0 0,1 0 0 0 0,0-3 0 0 0,0-12-2920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 9938 0 0,'-4'4'223'0'0,"-1"1"1"0"0,1 0-1 0 0,0 0 0 0 0,0 0 1 0 0,0 0-1 0 0,1 1 0 0 0,0 0 0 0 0,0 0 1 0 0,1-1-1 0 0,-1 1 0 0 0,1 1 1 0 0,0-1-1 0 0,1 0 0 0 0,-1 1 0 0 0,2-1 1 0 0,-1 0-1 0 0,0 1 0 0 0,1-1 1 0 0,0 1-1 0 0,1-1 0 0 0,0 1 0 0 0,1 7 1 0 0,2 8-32 0 0,1 0 1 0 0,1 0-1 0 0,1-1 1 0 0,1 0-1 0 0,13 23 1 0 0,101 184 264 0 0,-34-69-1706 0 0,-85-153 496 0 0,1 1 1 0 0,-1 1-1 0 0,-1-1 1 0 0,4 14 0 0 0,-6-20 547 0 0,1 0 0 0 0,-1 0 0 0 0,0 0 0 0 0,0 0 0 0 0,0 0 0 0 0,0-1 0 0 0,0 1 1 0 0,0 0-1 0 0,0 0 0 0 0,0 0 0 0 0,-1 0 0 0 0,1 0 0 0 0,0 0 0 0 0,-1 0 0 0 0,1 0 1 0 0,0 0-1 0 0,-1-1 0 0 0,1 1 0 0 0,-2 1 0 0 0,1-1 52 0 0,0-1 0 0 0,0 1 0 0 0,0-1 0 0 0,0 1 0 0 0,0-1-1 0 0,0 0 1 0 0,0 0 0 0 0,0 1 0 0 0,0-1 0 0 0,0 0 0 0 0,0 0 0 0 0,0 0 0 0 0,0 0 0 0 0,0 0-1 0 0,-1 0 1 0 0,1-1 0 0 0,0 1 0 0 0,0 0 0 0 0,0 0 0 0 0,0-1 0 0 0,0 1 0 0 0,-1-1 0 0 0,-11-3-2359 0 0</inkml:trace>
  <inkml:trace contextRef="#ctx0" brushRef="#br0" timeOffset="1">13 377 7354 0 0,'-6'-17'770'0'0,"5"16"-636"0"0,0 0 0 0 0,1 0 0 0 0,-1 1 0 0 0,1-1 0 0 0,-1 0 0 0 0,1 0 0 0 0,-1 0 0 0 0,1 0 0 0 0,-1-1 0 0 0,1 1-1 0 0,0 0 1 0 0,0 0 0 0 0,0 0 0 0 0,-1 0 0 0 0,1 0 0 0 0,0 0 0 0 0,0 0 0 0 0,1 0 0 0 0,-1 0 0 0 0,0-1 0 0 0,0 1 0 0 0,0 0 0 0 0,1 0 0 0 0,-1 0 0 0 0,0 0 0 0 0,1 0 0 0 0,-1 0 0 0 0,1 0 0 0 0,0 0 0 0 0,-1 0 0 0 0,1 1-1 0 0,0-1 1 0 0,-1 0 0 0 0,1 0 0 0 0,0 0 0 0 0,0 1 0 0 0,0-1 0 0 0,-1 0 0 0 0,1 1 0 0 0,0-1 0 0 0,0 1 0 0 0,0-1 0 0 0,0 1 0 0 0,0-1 0 0 0,0 1 0 0 0,0 0 0 0 0,2-1 0 0 0,20-6 268 0 0,0 0 1 0 0,1 1-1 0 0,42-4 1 0 0,22-4-246 0 0,114-41-2651 0 0,-185 49-540 0 0,0-1 1 0 0,28-16-1 0 0,-35 17 84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 5961 0 0,'-1'0'115'0'0,"1"-1"0"0"0,-1 1 0 0 0,0-1 0 0 0,1 0 0 0 0,-1 1 0 0 0,0-1 0 0 0,0 1 0 0 0,1 0 0 0 0,-1-1 0 0 0,0 1 0 0 0,0 0 0 0 0,0-1 0 0 0,0 1 0 0 0,0 0 0 0 0,0 0 0 0 0,0 0-1 0 0,1 0 1 0 0,-1 0 0 0 0,0 0 0 0 0,0 0 0 0 0,0 0 0 0 0,0 0 0 0 0,0 0 0 0 0,0 0 0 0 0,0 1 0 0 0,1-1 0 0 0,-1 0 0 0 0,0 1 0 0 0,-1 0 0 0 0,1 0 58 0 0,0 0 0 0 0,0 1 1 0 0,0-1-1 0 0,0 0 0 0 0,1 1 0 0 0,-1-1 1 0 0,0 1-1 0 0,1 0 0 0 0,-1-1 1 0 0,1 1-1 0 0,0-1 0 0 0,-1 1 0 0 0,1 0 1 0 0,0 2-1 0 0,0 6 552 0 0,0 1 1 0 0,1-1 0 0 0,3 19-1 0 0,9 22 791 0 0,20 50 0 0 0,-2-9-646 0 0,-5-13-596 0 0,3-1-1 0 0,4-1 1 0 0,81 139-1 0 0,-97-186-1664 0 0,-43-52-9457 0 0,-8-15 7476 0 0,18 21 748 0 0</inkml:trace>
  <inkml:trace contextRef="#ctx0" brushRef="#br0" timeOffset="1">28 388 6921 0 0,'-27'-6'7007'0'0,"31"7"-6809"0"0,0 1 0 0 0,0-1-1 0 0,0 0 1 0 0,1 0-1 0 0,-1-1 1 0 0,1 1 0 0 0,-1-1-1 0 0,1 0 1 0 0,6-1-1 0 0,45-7 174 0 0,-45 6-264 0 0,207-53 27 0 0,-146 32-3496 0 0,-1 0-4860 0 0,-56 19 5018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90 6137 0 0,'-9'9'585'0'0,"1"0"0"0"0,0 0 0 0 0,1 1 0 0 0,0 0 0 0 0,1 0-1 0 0,0 0 1 0 0,0 1 0 0 0,1 0 0 0 0,0 0 0 0 0,1 1 0 0 0,-5 23 0 0 0,8-28-363 0 0,0 0 0 0 0,0 1 0 0 0,1-1 0 0 0,0 1 0 0 0,1-1 1 0 0,0 1-1 0 0,0-1 0 0 0,0 0 0 0 0,1 1 0 0 0,0-1 0 0 0,0 0 1 0 0,1 0-1 0 0,0 0 0 0 0,0 0 0 0 0,1-1 0 0 0,0 1 0 0 0,0-1 1 0 0,0 0-1 0 0,1 0 0 0 0,8 8 0 0 0,-7-9-154 0 0,0 0 1 0 0,0 0-1 0 0,0-1 0 0 0,1 1 0 0 0,-1-2 0 0 0,1 1 1 0 0,0-1-1 0 0,0 0 0 0 0,0 0 0 0 0,1-1 0 0 0,-1 0 1 0 0,1 0-1 0 0,-1-1 0 0 0,1 0 0 0 0,-1 0 0 0 0,1-1 1 0 0,0 0-1 0 0,0 0 0 0 0,-1-1 0 0 0,1 0 0 0 0,-1 0 1 0 0,1-1-1 0 0,-1 0 0 0 0,9-3 0 0 0,-3 0-15 0 0,-1 0 1 0 0,1 0-1 0 0,-1-2 0 0 0,0 1 0 0 0,-1-2 0 0 0,0 1 0 0 0,0-1 1 0 0,-1-1-1 0 0,0 0 0 0 0,0-1 0 0 0,-1 0 0 0 0,15-21 1 0 0,-18 23-28 0 0,-1 0 0 0 0,0-1 0 0 0,-1 0 0 0 0,0 0 1 0 0,-1 0-1 0 0,0 0 0 0 0,0-1 0 0 0,-1 1 0 0 0,0-1 1 0 0,0 0-1 0 0,-1 1 0 0 0,-1-12 0 0 0,0 14-18 0 0,-1 1 0 0 0,0-1 0 0 0,0 0 0 0 0,-1 1 0 0 0,0-1 0 0 0,0 1 1 0 0,0 0-1 0 0,-1 0 0 0 0,0 0 0 0 0,0 0 0 0 0,-1 0 0 0 0,0 1 0 0 0,0-1 0 0 0,0 1 0 0 0,0 0 0 0 0,-1 0 0 0 0,0 1 0 0 0,-9-8 0 0 0,3 5 12 0 0,0-1 0 0 0,0 2-1 0 0,-1 0 1 0 0,0 0 0 0 0,0 1 0 0 0,0 0 0 0 0,-1 1-1 0 0,1 1 1 0 0,-26-4 0 0 0,33 6-140 0 0,-1 0 0 0 0,1 1 0 0 0,-1 0 0 0 0,1 0 0 0 0,-1 0 0 0 0,1 0 0 0 0,-1 1 0 0 0,1 0 0 0 0,-1 0 0 0 0,1 1 0 0 0,0 0 0 0 0,0-1 0 0 0,0 2 0 0 0,0-1 0 0 0,0 1 0 0 0,0-1 0 0 0,0 1 0 0 0,1 0 0 0 0,-1 1 0 0 0,1-1 0 0 0,0 1 0 0 0,0 0 0 0 0,1 0 0 0 0,-1 0 0 0 0,1 1 0 0 0,-3 4 0 0 0,5-8-6 0 0,1-1 1 0 0,-1 1-1 0 0,1-1 0 0 0,-1 1 0 0 0,1 0 0 0 0,0-1 1 0 0,0 1-1 0 0,-1 0 0 0 0,1-1 0 0 0,0 1 0 0 0,0 0 1 0 0,0-1-1 0 0,-1 1 0 0 0,1 0 0 0 0,0-1 0 0 0,0 1 1 0 0,0 0-1 0 0,0-1 0 0 0,1 1 0 0 0,-1 0 0 0 0,0 0 1 0 0,0-1-1 0 0,0 1 0 0 0,0 0 0 0 0,1-1 0 0 0,-1 1 1 0 0,0-1-1 0 0,1 1 0 0 0,-1 0 0 0 0,0-1 0 0 0,1 2 1 0 0,1-2-190 0 0,-1 1 1 0 0,0 0-1 0 0,1 0 1 0 0,-1-1-1 0 0,1 1 1 0 0,-1-1 0 0 0,1 1-1 0 0,0-1 1 0 0,-1 0-1 0 0,1 1 1 0 0,-1-1 0 0 0,1 0-1 0 0,1 0 1 0 0,5 0-563 0 0,-1-1 0 0 0,1 0 1 0 0,-1 0-1 0 0,15-4 0 0 0,-5-1 71 0 0,3-2-1646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57 4505 0 0,'0'-2'266'0'0,"-2"-27"3221"0"0,2 29-3379 0 0,0 0 0 0 0,0-1-1 0 0,0 1 1 0 0,0-1-1 0 0,0 1 1 0 0,0 0 0 0 0,0-1-1 0 0,0 1 1 0 0,0 0-1 0 0,0-1 1 0 0,0 1-1 0 0,0 0 1 0 0,-1-1 0 0 0,1 1-1 0 0,0 0 1 0 0,0-1-1 0 0,0 1 1 0 0,0 0 0 0 0,-1-1-1 0 0,1 1 1 0 0,0 0-1 0 0,0-1 1 0 0,-1 1-1 0 0,1 0 1 0 0,0 0 0 0 0,-1-1-1 0 0,1 1 1 0 0,0 0-1 0 0,0 0 1 0 0,-1 0-1 0 0,1 0 1 0 0,-1-1 0 0 0,1 1-1 0 0,0 0 1 0 0,-1 0-1 0 0,1 0 1 0 0,0 0 0 0 0,-1 0-1 0 0,1 0 1 0 0,0 0-1 0 0,-1 0 1 0 0,1 0-1 0 0,-1 0 1 0 0,1 0 0 0 0,0 0-1 0 0,-1 0 1 0 0,1 0-1 0 0,0 0 1 0 0,-1 1 0 0 0,1-1-1 0 0,0 0 1 0 0,-1 0-1 0 0,1 0 1 0 0,0 1-1 0 0,-1-1 1 0 0,1 0 0 0 0,0 0-1 0 0,0 0 1 0 0,-1 1-1 0 0,1-1 1 0 0,0 0-1 0 0,0 1 1 0 0,-1-1 0 0 0,1 1-1 0 0,-2 1 147 0 0,1 0 0 0 0,-1 1-1 0 0,1-1 1 0 0,-1 1 0 0 0,1-1-1 0 0,0 1 1 0 0,0 0 0 0 0,0-1-1 0 0,1 1 1 0 0,-1 0 0 0 0,1 0-1 0 0,-1 3 1 0 0,-1 40 1039 0 0,2-30-849 0 0,-1 40 410 0 0,2-1 1 0 0,14 99-1 0 0,-8-120-752 0 0,1 1-1 0 0,2-1 0 0 0,1 0 0 0 0,1-1 1 0 0,26 47-1 0 0,-37-78-88 0 0,-1 0-1 0 0,1 0 1 0 0,1 0-1 0 0,-1-1 1 0 0,0 1 0 0 0,0 0-1 0 0,0-1 1 0 0,1 1-1 0 0,-1-1 1 0 0,1 1 0 0 0,0-1-1 0 0,3 2 1 0 0,3-6 116 0 0,-2-15-74 0 0,2-42-278 0 0,-3-1-1 0 0,-5-101 1 0 0,-2 103-287 0 0,2-1 0 0 0,16-109 1 0 0,-1 120 451 0 0,-14 47 55 0 0,-1 1 0 0 0,1 0 0 0 0,0 0-1 0 0,-1 0 1 0 0,1 0 0 0 0,0 0-1 0 0,0 0 1 0 0,-1 0 0 0 0,1 0-1 0 0,0 0 1 0 0,0 0 0 0 0,0 0 0 0 0,0 1-1 0 0,0-1 1 0 0,2-1 0 0 0,-2 2 0 0 0,-1 0 0 0 0,1 0 0 0 0,0 0 0 0 0,0 1 0 0 0,0-1 1 0 0,-1 0-1 0 0,1 0 0 0 0,0 0 0 0 0,-1 0 0 0 0,1 1 0 0 0,0-1 0 0 0,0 0 0 0 0,-1 1 1 0 0,1-1-1 0 0,-1 1 0 0 0,1-1 0 0 0,0 1 0 0 0,-1-1 0 0 0,1 1 0 0 0,-1-1 1 0 0,1 1-1 0 0,-1-1 0 0 0,1 1 0 0 0,-1 0 0 0 0,1-1 0 0 0,-1 1 0 0 0,0 0 1 0 0,1-1-1 0 0,-1 2 0 0 0,25 43 200 0 0,20 55 1 0 0,-27-58-44 0 0,46 80 0 0 0,-42-86-169 0 0,-10-17-53 0 0,0 1 0 0 0,1-2 0 0 0,1 0 0 0 0,0 0 0 0 0,29 25 0 0 0,-41-41-1057 0 0,-1-2 937 0 0,-1 1 0 0 0,1-1 1 0 0,-1 0-1 0 0,1 0 1 0 0,-1 0-1 0 0,1 1 1 0 0,0-1-1 0 0,-1 0 1 0 0,1 0-1 0 0,-1 0 0 0 0,1 0 1 0 0,-1 0-1 0 0,1 0 1 0 0,-1 0-1 0 0,1 0 1 0 0,0 0-1 0 0,-1 0 0 0 0,1 0 1 0 0,-1-1-1 0 0,1 1 1 0 0,-1 0-1 0 0,1 0 1 0 0,-1-1-1 0 0,1 1 1 0 0,-1 0-1 0 0,1 0 0 0 0,-1-1 1 0 0,1 1-1 0 0,1-4-1312 0 0,-1 4 1312 0 0,-1-1 1 0 0,0 1-1 0 0,0-1 1 0 0,0 1-1 0 0,1-1 0 0 0,-1 1 1 0 0,0-1-1 0 0,0 1 1 0 0,0-1-1 0 0,0 0 1 0 0,5-36-6639 0 0,-4 18 3650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5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465 33 8090 0 0,'-1'-3'636'0'0,"0"1"1"0"0,0-1 0 0 0,-1 1-1 0 0,1-1 1 0 0,-1 1-1 0 0,0 0 1 0 0,0 0 0 0 0,0 0-1 0 0,0 0 1 0 0,0 0 0 0 0,-3-1-1 0 0,4 2-420 0 0,0 0 0 0 0,0 1-1 0 0,-1-1 1 0 0,1 1 0 0 0,0-1-1 0 0,-1 1 1 0 0,1 0 0 0 0,0 0-1 0 0,-1 0 1 0 0,1-1 0 0 0,0 1 0 0 0,-1 0-1 0 0,1 1 1 0 0,-1-1 0 0 0,1 0-1 0 0,-3 1 1 0 0,-2 2-85 0 0,-1 0-1 0 0,1 0 1 0 0,0 1 0 0 0,0 0-1 0 0,0 0 1 0 0,0 1 0 0 0,-5 5-1 0 0,6-5-153 0 0,-24 23 147 0 0,-48 58 1 0 0,53-57-114 0 0,17-21-1 0 0,1 1 1 0 0,-1 0 0 0 0,2 0-1 0 0,-1 1 1 0 0,1-1 0 0 0,1 1-1 0 0,-1 0 1 0 0,2 0-1 0 0,-4 15 1 0 0,6-21-9 0 0,0 0 1 0 0,1 0-1 0 0,-1 0 0 0 0,1 0 1 0 0,0 1-1 0 0,0-1 0 0 0,1 0 1 0 0,-1 0-1 0 0,1 0 1 0 0,0 0-1 0 0,0 0 0 0 0,0 0 1 0 0,0 0-1 0 0,1-1 0 0 0,0 1 1 0 0,0 0-1 0 0,0-1 0 0 0,0 1 1 0 0,0-1-1 0 0,1 0 0 0 0,-1 0 1 0 0,1 1-1 0 0,0-2 0 0 0,0 1 1 0 0,0 0-1 0 0,0-1 0 0 0,6 4 1 0 0,10 3 9 0 0,1 0-1 0 0,0-1 1 0 0,1-1 0 0 0,-1-1 0 0 0,1-1-1 0 0,42 5 1 0 0,29 7 3 0 0,-56-9-2 0 0,34 10 39 0 0,-65-16-49 0 0,0 0 0 0 0,0 0 0 0 0,0 0 0 0 0,-1 1 0 0 0,1-1 0 0 0,-1 1 0 0 0,1 0 0 0 0,-1 1 0 0 0,0-1 0 0 0,6 8 0 0 0,-9-10 1 0 0,0 1 1 0 0,0-1-1 0 0,0 0 1 0 0,0 1-1 0 0,0-1 1 0 0,-1 1-1 0 0,1-1 1 0 0,-1 1-1 0 0,1-1 1 0 0,-1 1-1 0 0,1 0 1 0 0,-1-1-1 0 0,0 1 1 0 0,0 0-1 0 0,0-1 1 0 0,0 1-1 0 0,0 0 1 0 0,0-1-1 0 0,0 1 1 0 0,-1 0-1 0 0,0 2 1 0 0,0-1 20 0 0,-1 1 0 0 0,0-1 0 0 0,0 1 0 0 0,0-1 0 0 0,0 0 0 0 0,0 0 0 0 0,-1 0 0 0 0,-5 6 0 0 0,-3 0 72 0 0,-1 1 0 0 0,0-1 0 0 0,-24 12 0 0 0,-19 8 97 0 0,-1-3-1 0 0,-2-2 1 0 0,0-3 0 0 0,-105 24 0 0 0,79-32-34 0 0,77-12-193 0 0,-1-1 1 0 0,1 0-1 0 0,-1 0 0 0 0,1-1 0 0 0,-1 0 0 0 0,1 0 0 0 0,0-1 0 0 0,-14-4 0 0 0,20 6-101 0 0,0-1 0 0 0,1 1 0 0 0,-1 0 0 0 0,0-1 0 0 0,1 1 0 0 0,-1-1-1 0 0,0 1 1 0 0,1-1 0 0 0,-1 1 0 0 0,1-1 0 0 0,-1 1 0 0 0,0-1 0 0 0,1 1 0 0 0,0-1 0 0 0,-1 0-1 0 0,1 1 1 0 0,-1-1 0 0 0,1 0 0 0 0,0 1 0 0 0,-1-1 0 0 0,1 0 0 0 0,0 0 0 0 0,0 1 0 0 0,0-1 0 0 0,-1 0-1 0 0,1 0 1 0 0,0 1 0 0 0,0-1 0 0 0,0 0 0 0 0,0 0 0 0 0,0 0 0 0 0,1 1 0 0 0,-1-1 0 0 0,0 0-1 0 0,0 0 1 0 0,0 1 0 0 0,1-1 0 0 0,-1 0 0 0 0,0 0 0 0 0,1 1 0 0 0,0-2 0 0 0,22-25-7914 0 0,-2 9 1923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6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423 26 4233 0 0,'-1'-1'207'0'0,"1"-1"0"0"0,-1 1-1 0 0,0-1 1 0 0,0 1 0 0 0,0-1 0 0 0,0 1 0 0 0,0-1 0 0 0,0 1-1 0 0,0 0 1 0 0,0 0 0 0 0,-1 0 0 0 0,1 0 0 0 0,0 0 0 0 0,-1 0-1 0 0,1 0 1 0 0,-1 0 0 0 0,1 0 0 0 0,-1 0 0 0 0,1 1 0 0 0,-1-1-1 0 0,1 1 1 0 0,-1-1 0 0 0,0 1 0 0 0,-2-1 0 0 0,1 2-45 0 0,0-1 0 0 0,1 1 1 0 0,-1-1-1 0 0,0 1 1 0 0,0 0-1 0 0,0 0 0 0 0,0 0 1 0 0,1 0-1 0 0,-1 1 1 0 0,1-1-1 0 0,-1 1 0 0 0,-4 3 1 0 0,-4 5 66 0 0,0 0 0 0 0,1 0 1 0 0,0 1-1 0 0,-12 18 0 0 0,-1 8 210 0 0,0 0-1 0 0,3 2 1 0 0,-27 68-1 0 0,-25 130 836 0 0,38-80-682 0 0,7 1 0 0 0,7 2 0 0 0,1 310 0 0 0,21-392-407 0 0,3-1 0 0 0,4 1 0 0 0,3-2 0 0 0,3 0 0 0 0,3 0-1 0 0,4-2 1 0 0,32 73 0 0 0,-37-113-129 0 0,1-1 0 0 0,1-1-1 0 0,2-1 1 0 0,1-1 0 0 0,1-1-1 0 0,2-1 1 0 0,30 27 0 0 0,-49-49-37 0 0,0-1-26 0 0,-1 1 1 0 0,1-1-1 0 0,0-1 1 0 0,1 1-1 0 0,-1-1 0 0 0,1 0 1 0 0,-1 0-1 0 0,14 5 1 0 0,-20-10-26 0 0,0 1 0 0 0,-1 0 0 0 0,1 0 0 0 0,0-1 0 0 0,0 1 0 0 0,0 0 0 0 0,0-1 1 0 0,0 1-1 0 0,-1 0 0 0 0,1 0 0 0 0,0-1 0 0 0,0 1 0 0 0,0 0 0 0 0,0-1 0 0 0,0 1 0 0 0,0 0 1 0 0,0-1-1 0 0,0 1 0 0 0,0 0 0 0 0,0-1 0 0 0,0 1 0 0 0,0 0 0 0 0,0-1 0 0 0,0 1 1 0 0,1 0-1 0 0,-1-1 0 0 0,0 1 0 0 0,0 0 0 0 0,0 0 0 0 0,0-1 0 0 0,0 1 0 0 0,1 0 0 0 0,-1 0 1 0 0,0-1-1 0 0,0 1 0 0 0,1 0 0 0 0,-1 0 0 0 0,0-1 0 0 0,0 1 0 0 0,1 0 0 0 0,-1 0 1 0 0,0 0-1 0 0,1 0 0 0 0,-1 0 0 0 0,0-1 0 0 0,0 1 0 0 0,1 0 0 0 0,-1 0 0 0 0,0 0 1 0 0,1 0-1 0 0,-1 0 0 0 0,0 0 0 0 0,1 0 0 0 0,-1 0 0 0 0,0 0 0 0 0,1 0 0 0 0,-1 0 0 0 0,0 0 1 0 0,1 0-1 0 0,-1 1 0 0 0,-21-23-5369 0 0,-52-14-3669 0 0,61 31 6816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9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23 120 5049 0 0,'-1'1'262'0'0,"-1"-1"1"0"0,1 1-1 0 0,0 0 0 0 0,-1-1 0 0 0,1 1 1 0 0,0 0-1 0 0,0 0 0 0 0,0 0 1 0 0,0 0-1 0 0,-1 0 0 0 0,1 1 0 0 0,1-1 1 0 0,-1 0-1 0 0,0 0 0 0 0,0 1 1 0 0,0-1-1 0 0,1 0 0 0 0,-1 1 0 0 0,1-1 1 0 0,-1 1-1 0 0,1-1 0 0 0,-1 1 1 0 0,1-1-1 0 0,0 1 0 0 0,0 1 0 0 0,1-1-119 0 0,0-1 1 0 0,0 0-1 0 0,0 1 0 0 0,0-1 0 0 0,0 0 0 0 0,0 1 0 0 0,1-1 0 0 0,-1 0 0 0 0,1 0 0 0 0,-1 0 0 0 0,1 0 0 0 0,-1-1 0 0 0,1 1 1 0 0,-1 0-1 0 0,1 0 0 0 0,0-1 0 0 0,0 1 0 0 0,-1-1 0 0 0,1 0 0 0 0,0 0 0 0 0,-1 1 0 0 0,3-1 0 0 0,8 1 104 0 0,-1 0-1 0 0,1 0 1 0 0,-1-1-1 0 0,1 0 1 0 0,-1-1 0 0 0,1-1-1 0 0,11-2 1 0 0,-16 2-165 0 0,-1 0 0 0 0,1 0 1 0 0,-1 0-1 0 0,0-1 0 0 0,0 1 1 0 0,0-2-1 0 0,0 1 0 0 0,-1-1 0 0 0,1 1 1 0 0,-1-2-1 0 0,0 1 0 0 0,0-1 1 0 0,7-7-1 0 0,-10 10-72 0 0,-1 0 0 0 0,0 1 1 0 0,1-1-1 0 0,-1 0 0 0 0,0 0 1 0 0,0 0-1 0 0,0 0 0 0 0,0 0 0 0 0,0 0 1 0 0,0 0-1 0 0,-1 0 0 0 0,1 0 0 0 0,0 0 1 0 0,-1 0-1 0 0,0-1 0 0 0,0 1 0 0 0,0 0 1 0 0,0 0-1 0 0,0 0 0 0 0,0-1 1 0 0,0 1-1 0 0,-1 0 0 0 0,1 0 0 0 0,-1 0 1 0 0,1 0-1 0 0,-1 0 0 0 0,0 0 0 0 0,0 0 1 0 0,0 0-1 0 0,0 0 0 0 0,0 0 1 0 0,-1 0-1 0 0,1 0 0 0 0,0 1 0 0 0,-1-1 1 0 0,1 0-1 0 0,-1 1 0 0 0,-2-2 0 0 0,-3-2-9 0 0,0 1-1 0 0,1 0 1 0 0,-2 0-1 0 0,1 1 1 0 0,0 0-1 0 0,-1 1 1 0 0,1-1-1 0 0,-1 1 1 0 0,-10-1-1 0 0,10 2-16 0 0,-1 0 0 0 0,1 0 0 0 0,0 1 1 0 0,0 0-1 0 0,0 0 0 0 0,-1 1 0 0 0,1 0 0 0 0,-13 4 0 0 0,19-4 17 0 0,-1 0 1 0 0,1 0 0 0 0,0 0-1 0 0,0 0 1 0 0,0 0 0 0 0,0 1-1 0 0,1-1 1 0 0,-1 1 0 0 0,0-1-1 0 0,0 1 1 0 0,1-1 0 0 0,-1 1-1 0 0,1 0 1 0 0,0 0 0 0 0,-1 0-1 0 0,1 0 1 0 0,0 0 0 0 0,0 0-1 0 0,0 0 1 0 0,1 1-1 0 0,-1-1 1 0 0,0 0 0 0 0,1 0-1 0 0,-1 1 1 0 0,1-1 0 0 0,0 0-1 0 0,0 1 1 0 0,0-1 0 0 0,0 0-1 0 0,0 1 1 0 0,1-1 0 0 0,-1 0-1 0 0,0 0 1 0 0,1 1 0 0 0,1 2-1 0 0,1 8 84 0 0,1-1 0 0 0,1 0 0 0 0,0 1-1 0 0,0-2 1 0 0,1 1 0 0 0,1-1 0 0 0,0 0 0 0 0,1 0-1 0 0,12 14 1 0 0,-13-17 30 0 0,1-1 0 0 0,-1 0 0 0 0,1 0 0 0 0,0-1 0 0 0,0 0 0 0 0,1-1 0 0 0,0 1 0 0 0,0-2-1 0 0,0 1 1 0 0,1-1 0 0 0,-1-1 0 0 0,17 5 0 0 0,-22-8-89 0 0,0 1-1 0 0,0-1 1 0 0,0 1-1 0 0,0-1 1 0 0,0 0-1 0 0,0-1 1 0 0,-1 1-1 0 0,1-1 1 0 0,0 1-1 0 0,0-1 1 0 0,0-1-1 0 0,-1 1 1 0 0,1 0-1 0 0,0-1 1 0 0,-1 0 0 0 0,1 1-1 0 0,-1-2 1 0 0,0 1-1 0 0,0 0 1 0 0,0 0-1 0 0,0-1 1 0 0,0 0-1 0 0,0 0 1 0 0,-1 0-1 0 0,1 0 1 0 0,-1 0-1 0 0,0 0 1 0 0,0 0-1 0 0,3-7 1 0 0,1-1-564 0 0,-1 0-1 0 0,-1-1 1 0 0,4-15-1 0 0,6-35-8328 0 0,-11 49 5279 0 0,-1 0-1428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329 156 4801 0 0,'-11'-20'156'0'0,"2"0"1"0"0,-9-22-1 0 0,3 3 198 0 0,14 37-278 0 0,0 0-1 0 0,1 0 1 0 0,-1 0 0 0 0,0 0-1 0 0,-1 0 1 0 0,1 0 0 0 0,0 0-1 0 0,0 0 1 0 0,-1 0 0 0 0,1 1-1 0 0,-1-1 1 0 0,0 0 0 0 0,0 1-1 0 0,1 0 1 0 0,-1-1 0 0 0,0 1-1 0 0,0 0 1 0 0,0 0 0 0 0,-2-1 0 0 0,2 2 40 0 0,0-1 0 0 0,0 1 0 0 0,0 0 0 0 0,0 0 1 0 0,0 0-1 0 0,0 1 0 0 0,0-1 0 0 0,0 0 0 0 0,0 1 1 0 0,0-1-1 0 0,0 1 0 0 0,0 0 0 0 0,1-1 0 0 0,-1 1 1 0 0,0 0-1 0 0,0 0 0 0 0,-2 2 0 0 0,-3 3 205 0 0,0 0 0 0 0,1 0 0 0 0,0 1 0 0 0,0 0-1 0 0,0 0 1 0 0,0 0 0 0 0,-8 17 0 0 0,-5 16 340 0 0,1 1 1 0 0,3 1-1 0 0,1 0 0 0 0,2 1 1 0 0,-12 76-1 0 0,-3 227 477 0 0,19-189-880 0 0,-5 443 722 0 0,36 0 550 0 0,-4 113-277 0 0,-7-153-482 0 0,0 73 88 0 0,2 46-252 0 0,-6 37-501 0 0,12 212-431 0 0,-1-278 445 0 0,-15-347-95 0 0,18 201 720 0 0,0-6-49 0 0,14 130-584 0 0,-23-210 38 0 0,-21-137 59 0 0,5-204-150 0 0,0 9-83 0 0,-4 191-147 0 0,8-196 202 0 0,18 114 0 0 0,28 153 17 0 0,-35-309 12 0 0,-10-29-88 0 0,-2-8 49 0 0,0-1 0 0 0,0 1 0 0 0,0-1 0 0 0,0 0 0 0 0,1 1 0 0 0,-1-1 0 0 0,0 1-1 0 0,1-1 1 0 0,-1 1 0 0 0,1-1 0 0 0,-1 0 0 0 0,1 1 0 0 0,0-1 0 0 0,0 0 0 0 0,-1 0 0 0 0,1 1 0 0 0,0-1 0 0 0,0 0-1 0 0,0 0 1 0 0,0 0 0 0 0,2 1 0 0 0,16-5 137 0 0,-17 3-138 0 0,0-1-1 0 0,1 1 1 0 0,-1-1-1 0 0,0 1 1 0 0,1 0 0 0 0,-1 0-1 0 0,0 0 1 0 0,1 0-1 0 0,-1 0 1 0 0,1 0-1 0 0,-1 1 1 0 0,0-1 0 0 0,5 2-1 0 0,28 18 565 0 0,-31-17-560 0 0,0 0 0 0 0,1-1 0 0 0,-1 1 0 0 0,1-1 0 0 0,0 0 0 0 0,0 0 0 0 0,0 0 0 0 0,0 0 0 0 0,0-1 0 0 0,0 0 0 0 0,0 0 0 0 0,6 0 0 0 0,2-3-21 0 0,1 0 0 0 0,-1-1 0 0 0,0 0 0 0 0,0-1 0 0 0,0 0 0 0 0,-1-1 0 0 0,1 0 0 0 0,16-11 0 0 0,44-17-43 0 0,-13 16 44 0 0,0 2-1 0 0,1 3 1 0 0,123-9-1 0 0,191 19 49 0 0,-290 4-81 0 0,472 33 13 0 0,-269-13 75 0 0,591 63-204 0 0,-815-78 159 0 0,121 9 75 0 0,291-13 0 0 0,184-66-219 0 0,248-31 173 0 0,447 19-171 0 0,-1293 74 123 0 0,575-19 133 0 0,103-22-258 0 0,-1-5 161 0 0,-360 31-32 0 0,414 36 1 0 0,-226 1 170 0 0,0-26-223 0 0,-250-5 181 0 0,386-61 0 0 0,-510 43-140 0 0,96-16 227 0 0,-188 26-200 0 0,-18 4-941 0 0,82-25 0 0 0,-124 27-221 0 0,52-18-4628 0 0,-80 25 3245 0 0,-1 0 0 0 0,1-1-1 0 0,-1-1 1 0 0,21-16 0 0 0,-14 7-1990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8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 70 6193 0 0,'-12'-19'384'0'0,"9"16"-80"0"0,0 0 0 0 0,1-1 1 0 0,-1 0-1 0 0,1 1 0 0 0,0-1 0 0 0,0 0 1 0 0,0 0-1 0 0,1 0 0 0 0,0 0 0 0 0,-2-7 0 0 0,3 11-294 0 0,0 0 0 0 0,0 0 0 0 0,0 0 0 0 0,0 0 0 0 0,0 0 0 0 0,0-1 0 0 0,0 1 0 0 0,0 0 0 0 0,0 0 0 0 0,0 0 0 0 0,0 0 0 0 0,0 0 0 0 0,0 0 0 0 0,0-1 0 0 0,0 1 0 0 0,1 0 0 0 0,-1 0 0 0 0,0 0 0 0 0,0 0 0 0 0,0 0 0 0 0,0 0 0 0 0,0 0 0 0 0,0 0 0 0 0,0 0 0 0 0,0 0 0 0 0,1 0 0 0 0,-1-1 0 0 0,0 1 0 0 0,0 0 0 0 0,0 0 0 0 0,0 0 0 0 0,0 0 0 0 0,0 0 0 0 0,1 0 0 0 0,-1 0 0 0 0,0 0 0 0 0,0 0 0 0 0,0 0 0 0 0,0 0 0 0 0,0 0 0 0 0,0 0 0 0 0,1 0 0 0 0,-1 0 0 0 0,0 0 0 0 0,0 0 0 0 0,0 1 0 0 0,0-1 0 0 0,0 0 0 0 0,0 0 0 0 0,0 0 0 0 0,1 0 0 0 0,-1 0 0 0 0,11 6 282 0 0,8 10 79 0 0,-19-16-361 0 0,11 11 201 0 0,-1 0 0 0 0,0 1-1 0 0,-1 0 1 0 0,0 0 0 0 0,-1 1-1 0 0,0 1 1 0 0,-1-1-1 0 0,-1 1 1 0 0,0 0 0 0 0,-1 1-1 0 0,0-1 1 0 0,3 22-1 0 0,2 22 632 0 0,5 110 0 0 0,-13-139-711 0 0,-7 393 1442 0 0,-33 1-573 0 0,26-301-760 0 0,-9 80 490 0 0,-22 244 166 0 0,28 4-200 0 0,33 256 833 0 0,-39 215 15 0 0,12-757-1050 0 0,12 313 91 0 0,29-2-493 0 0,-24-383-93 0 0,26 927 174 0 0,-28-632-142 0 0,-1-227-40 0 0,-2 283-19 0 0,-7-14-167 0 0,8 21 171 0 0,1-133-10 0 0,29 121-172 0 0,-24-349 52 0 0,12 222-100 0 0,-16-206 181 0 0,-1-30-100 0 0,1 22-30 0 0,-6 127-1 0 0,-2-159 83 0 0,9 80 0 0 0,-6-133 153 0 0,5 32-72 0 0,-4-35 14 0 0,0-1 0 0 0,-1 0-1 0 0,0 1 1 0 0,0 0 0 0 0,-1-1 0 0 0,0 1 0 0 0,0-1-1 0 0,-1 1 1 0 0,0-1 0 0 0,-1 1 0 0 0,-4 12 0 0 0,-6 3 43 0 0,2-1 0 0 0,0 2 1 0 0,1-1-1 0 0,1 1 0 0 0,2 0 1 0 0,-6 41-1 0 0,12-65-21 0 0,0 5-6 0 0,-1 0 1 0 0,0 0 0 0 0,0 0 0 0 0,-1 0 0 0 0,-3 10 0 0 0,5-15 10 0 0,0 0 1 0 0,-1 0 0 0 0,1-1-1 0 0,-1 1 1 0 0,0 0-1 0 0,1 0 1 0 0,-1-1-1 0 0,1 1 1 0 0,-1 0-1 0 0,0-1 1 0 0,0 1 0 0 0,1 0-1 0 0,-1-1 1 0 0,0 1-1 0 0,0-1 1 0 0,0 1-1 0 0,0-1 1 0 0,0 0-1 0 0,0 1 1 0 0,0-1 0 0 0,1 0-1 0 0,-1 0 1 0 0,0 1-1 0 0,0-1 1 0 0,0 0-1 0 0,0 0 1 0 0,0 0-1 0 0,0 0 1 0 0,0 0 0 0 0,0-1-1 0 0,0 1 1 0 0,0 0-1 0 0,0 0 1 0 0,0-1-1 0 0,0 1 1 0 0,0 0-1 0 0,0-1 1 0 0,0 1 0 0 0,1-1-1 0 0,-1 1 1 0 0,0-1-1 0 0,0 0 1 0 0,0 0-1 0 0,-12-5 15 0 0,1 0-1 0 0,-1 1 1 0 0,0 1-1 0 0,0 0 0 0 0,0 1 1 0 0,-21-3-1 0 0,-42-2 9 0 0,36 1-607 0 0,0-1 0 0 0,0-3 0 0 0,-57-22 0 0 0,-110-60-11832 0 0,190 85 10871 0 0,-45-23-3607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10202 0 0,'-7'7'245'0'0,"1"0"0"0"0,0 0 0 0 0,0 0 0 0 0,1 0 0 0 0,0 1 0 0 0,1 0 1 0 0,0 0-1 0 0,0 1 0 0 0,0-1 0 0 0,-3 14 0 0 0,4-6 2 0 0,0-1 1 0 0,2 1 0 0 0,0 0 0 0 0,0 0 0 0 0,3 20-1 0 0,3 8 11 0 0,2 0 1 0 0,2 0-1 0 0,1-1 0 0 0,3 0 0 0 0,24 54 0 0 0,-34-90-298 0 0,2 8-293 0 0,1-1 1 0 0,0 0-1 0 0,1-1 0 0 0,1 0 1 0 0,0 0-1 0 0,13 15 0 0 0,-21-27 220 0 0,1-1-1 0 0,-1 0 1 0 0,0 1-1 0 0,1-1 1 0 0,-1 0-1 0 0,0 1 1 0 0,1-1-1 0 0,-1 0 1 0 0,0 0-1 0 0,1 1 1 0 0,-1-1-1 0 0,1 0 1 0 0,-1 0-1 0 0,0 0 1 0 0,1 1-1 0 0,-1-1 1 0 0,1 0-1 0 0,-1 0 1 0 0,1 0-1 0 0,-1 0 1 0 0,1 0-1 0 0,-1 0 1 0 0,1 0 0 0 0,-1 0-1 0 0,0 0 1 0 0,1 0-1 0 0,-1 0 1 0 0,1 0-1 0 0,-1 0 1 0 0,1 0-1 0 0,-1-1 1 0 0,1 1-1 0 0,-1 0 1 0 0,0 0-1 0 0,1 0 1 0 0,-1-1-1 0 0,1 1 1 0 0,-1 0-1 0 0,0-1 1 0 0,1 1-1 0 0,-1 0 1 0 0,0-1-1 0 0,0 1 1 0 0,1-1-1 0 0,7-19-3797 0 0,-5 5 789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49 166 7450 0 0,'-26'-1'5072'0'0,"25"1"-5034"0"0,0 0 0 0 0,0 0 0 0 0,-1 0 0 0 0,1 0 0 0 0,0 0 0 0 0,0 1 1 0 0,-1-1-1 0 0,1 0 0 0 0,0 1 0 0 0,0-1 0 0 0,0 0 0 0 0,-1 1 0 0 0,1 0 1 0 0,0-1-1 0 0,0 1 0 0 0,0 0 0 0 0,-1 0 0 0 0,40-5 1158 0 0,5-7-2190 0 0,75-30-1 0 0,-97 31-1906 0 0,0-1 1 0 0,35-23-1 0 0,-42 24 372 0 0</inkml:trace>
  <inkml:trace contextRef="#ctx0" brushRef="#br0" timeOffset="1">452 0 7322 0 0,'-4'8'591'0'0,"0"-1"1"0"0,1 1 0 0 0,0 0 0 0 0,0 0 0 0 0,1 0 0 0 0,0 0 0 0 0,1 0 0 0 0,0 0 0 0 0,0 1 0 0 0,1-1 0 0 0,-1 0-1 0 0,3 13 1 0 0,1 6 181 0 0,1 0-1 0 0,10 39 0 0 0,54 132 717 0 0,-35-106-1234 0 0,29 66 55 0 0,-49-131-498 0 0,1 0 0 0 0,1 0 0 0 0,29 37 0 0 0,-44-64 143 0 0,0 0 1 0 0,0 0 0 0 0,0 1 0 0 0,0-1 0 0 0,0 0-1 0 0,0 0 1 0 0,0 0 0 0 0,0 0 0 0 0,0 0-1 0 0,0 0 1 0 0,0 0 0 0 0,0 1 0 0 0,0-1 0 0 0,0 0-1 0 0,0 0 1 0 0,0 0 0 0 0,3-13-4894 0 0,-11-15 571 0 0,-12-12 197 0 0,6 18 1074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41 386 10058 0 0,'-3'2'520'0'0,"-21"10"816"0"0,23-12-1173 0 0,0 1-1 0 0,1-1 1 0 0,-1 1-1 0 0,0-1 0 0 0,0 0 1 0 0,1 1-1 0 0,-1 0 1 0 0,0-1-1 0 0,1 1 0 0 0,-1-1 1 0 0,0 1-1 0 0,1 0 1 0 0,-1-1-1 0 0,1 1 0 0 0,-1 0 1 0 0,1-1-1 0 0,-1 1 1 0 0,1 0-1 0 0,0 0 0 0 0,-1 0 1 0 0,1 1-1 0 0,1-2-96 0 0,0 1-1 0 0,-1-1 0 0 0,1 0 0 0 0,0 1 0 0 0,0-1 1 0 0,0 0-1 0 0,0 0 0 0 0,0 0 0 0 0,0 0 0 0 0,0 0 1 0 0,0 0-1 0 0,0 0 0 0 0,0 0 0 0 0,0 0 1 0 0,0 0-1 0 0,0 0 0 0 0,0-1 0 0 0,0 1 0 0 0,0 0 1 0 0,1-1-1 0 0,23-8 224 0 0,95-43 39 0 0,54-21-469 0 0,-151 65-1166 0 0,1 1 0 0 0,1 1 0 0 0,-1 1 0 0 0,1 2-1 0 0,37-2 1 0 0,-57 5 1045 0 0,-1 0 0 0 0,1 0-1 0 0,-1 1 1 0 0,0-1 0 0 0,1 1 0 0 0,-1 0 0 0 0,0 0-1 0 0,0 1 1 0 0,0-1 0 0 0,0 1 0 0 0,0 0 0 0 0,0 0-1 0 0,0 0 1 0 0,0 1 0 0 0,-1-1 0 0 0,1 1 0 0 0,-1 0-1 0 0,0 0 1 0 0,0 0 0 0 0,4 5 0 0 0,-1 2 633 0 0,0 0 1 0 0,-1 0 0 0 0,0 0-1 0 0,-1 1 1 0 0,0-1 0 0 0,5 20-1 0 0,-7-20 853 0 0,1 0 0 0 0,0-1 0 0 0,0 1 0 0 0,1 0-1 0 0,10 16 1 0 0,-12-24-1085 0 0,0 1 0 0 0,1 0-1 0 0,-1-1 1 0 0,1 0 0 0 0,-1 0-1 0 0,1 1 1 0 0,0-1 0 0 0,0-1-1 0 0,0 1 1 0 0,0 0 0 0 0,0-1 0 0 0,0 1-1 0 0,0-1 1 0 0,0 0 0 0 0,1 0-1 0 0,-1-1 1 0 0,0 1 0 0 0,1-1 0 0 0,-1 1-1 0 0,1-1 1 0 0,4 0 0 0 0,1-1-96 0 0,0 0 1 0 0,0 0-1 0 0,0-1 1 0 0,-1 0-1 0 0,1 0 1 0 0,0-1-1 0 0,-1 0 1 0 0,0 0-1 0 0,0-1 1 0 0,0-1-1 0 0,0 1 1 0 0,0-1-1 0 0,-1 0 1 0 0,0-1-1 0 0,0 0 1 0 0,0 0-1 0 0,-1 0 1 0 0,0-1-1 0 0,0 0 1 0 0,-1 0-1 0 0,0 0 1 0 0,0-1-1 0 0,-1 0 1 0 0,0 0-1 0 0,0 0 1 0 0,0 0-1 0 0,-1-1 1 0 0,-1 0-1 0 0,0 1 1 0 0,0-1-1 0 0,2-17 1 0 0,-5 12-88 0 0,1 0 1 0 0,-2 1-1 0 0,0-1 0 0 0,-1 0 1 0 0,0 1-1 0 0,-1 0 0 0 0,0-1 1 0 0,-1 1-1 0 0,0 1 0 0 0,-1-1 1 0 0,-1 1-1 0 0,0 0 1 0 0,-1 1-1 0 0,0 0 0 0 0,0 0 1 0 0,-2 0-1 0 0,1 1 0 0 0,-1 1 1 0 0,0-1-1 0 0,-1 2 0 0 0,-14-10 1 0 0,21 15 34 0 0,0 1 0 0 0,0 0 0 0 0,0-1 0 0 0,-1 1 0 0 0,1 1 0 0 0,0-1 0 0 0,-1 0 0 0 0,0 1 0 0 0,1 0 0 0 0,-1 0 0 0 0,0 1 0 0 0,0-1 1 0 0,1 1-1 0 0,-1 0 0 0 0,0 1 0 0 0,0-1 0 0 0,1 1 0 0 0,-1-1 0 0 0,0 2 0 0 0,1-1 0 0 0,-1 0 0 0 0,-5 3 0 0 0,5-1 18 0 0,0 1 0 0 0,0-1-1 0 0,0 1 1 0 0,1-1 0 0 0,-1 1 0 0 0,1 1-1 0 0,0-1 1 0 0,0 0 0 0 0,1 1 0 0 0,-1 0-1 0 0,1 0 1 0 0,0 0 0 0 0,0 0 0 0 0,1 1-1 0 0,0-1 1 0 0,0 1 0 0 0,-2 8 0 0 0,0 3 179 0 0,2 0 1 0 0,0 0-1 0 0,1-1 0 0 0,1 1 1 0 0,1 0-1 0 0,0 0 1 0 0,1 0-1 0 0,0-1 1 0 0,2 1-1 0 0,0-1 0 0 0,1 0 1 0 0,13 31-1 0 0,-6-21 85 0 0,1-1-1 0 0,1-1 1 0 0,1 0-1 0 0,1-1 1 0 0,1 0-1 0 0,39 39 1 0 0,-47-53-230 0 0,2 0 0 0 0,-1-1 0 0 0,1 0 0 0 0,0 0 1 0 0,1-1-1 0 0,0-1 0 0 0,0 0 0 0 0,0 0 0 0 0,1-1 1 0 0,15 3-1 0 0,-21-6-58 0 0,0-1 0 0 0,-1 0 0 0 0,1 0-1 0 0,0-1 1 0 0,0 0 0 0 0,0 0 0 0 0,-1-1 0 0 0,1 1 0 0 0,0-1 0 0 0,-1-1 0 0 0,1 0 0 0 0,-1 1 0 0 0,1-2 0 0 0,-1 1-1 0 0,0-1 1 0 0,0 0 0 0 0,0 0 0 0 0,0-1 0 0 0,0 0 0 0 0,-1 0 0 0 0,0 0 0 0 0,6-6 0 0 0,-3 0-411 0 0,0 0 1 0 0,-1-1-1 0 0,0 0 1 0 0,0 0-1 0 0,-1-1 1 0 0,-1 1-1 0 0,0-1 1 0 0,0 0-1 0 0,-1-1 1 0 0,-1 1-1 0 0,0-1 1 0 0,-1 0-1 0 0,2-25 1 0 0,-3 7-1905 0 0,-1-1 0 0 0,-1 1 1 0 0,-2 0-1 0 0,-11-52 1 0 0,-3 23 656 0 0,13 42-146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1 109 2865 0 0,'6'-14'328'0'0,"-4"11"383"0"0,-1-1-1 0 0,0 1 0 0 0,1 0 1 0 0,0 0-1 0 0,0 0 1 0 0,0 0-1 0 0,0 0 1 0 0,0 0-1 0 0,4-3 1 0 0,-5 5-516 0 0,0 1 1 0 0,-1 0-1 0 0,1-1 1 0 0,-1 1-1 0 0,1 0 1 0 0,0 0 0 0 0,-1 0-1 0 0,1-1 1 0 0,0 1-1 0 0,0 0 1 0 0,-1 0-1 0 0,1 0 1 0 0,0 0 0 0 0,-1 0-1 0 0,1 0 1 0 0,0 0-1 0 0,-1 1 1 0 0,1-1-1 0 0,0 0 1 0 0,-1 0 0 0 0,2 1-1 0 0,19 16 2631 0 0,-9 1-2111 0 0,0 1 0 0 0,-1 0-1 0 0,-1 0 1 0 0,-1 1-1 0 0,0 0 1 0 0,8 33 0 0 0,-5-16-155 0 0,60 219 909 0 0,-44-142-931 0 0,-15-74-513 0 0,-9-30 31 0 0,-7-29-41 0 0,-11-48-306 0 0,-22-130-372 0 0,31 159 511 0 0,2-1 0 0 0,2 1-1 0 0,4-47 1 0 0,-2 73 112 0 0,0-1 0 0 0,1 1 0 0 0,1-1-1 0 0,0 1 1 0 0,1 0 0 0 0,0 0 0 0 0,1 0 0 0 0,0 1 0 0 0,13-22 0 0 0,-17 32 33 0 0,0 0 1 0 0,0 0 0 0 0,-1 0-1 0 0,1 0 1 0 0,0 0 0 0 0,0 0 0 0 0,0 0-1 0 0,0 1 1 0 0,0-1 0 0 0,1 0-1 0 0,-1 1 1 0 0,0-1 0 0 0,0 0 0 0 0,0 1-1 0 0,1 0 1 0 0,-1-1 0 0 0,0 1-1 0 0,0 0 1 0 0,1-1 0 0 0,-1 1 0 0 0,0 0-1 0 0,1 0 1 0 0,-1 0 0 0 0,0 0-1 0 0,1 0 1 0 0,1 1 0 0 0,0 0-2 0 0,0 0 1 0 0,0 0-1 0 0,0 1 0 0 0,0-1 1 0 0,-1 1-1 0 0,1 0 0 0 0,0 0 1 0 0,-1 0-1 0 0,1 0 0 0 0,2 4 1 0 0,6 7-11 0 0,0 0 1 0 0,-1 0-1 0 0,9 18 1 0 0,-18-29 14 0 0,15 25-122 0 0,63 113 709 0 0,-65-111-270 0 0,-2-1 0 0 0,0 2 0 0 0,7 32 0 0 0,-14-35-318 0 0,-4-26 8 0 0,-1 0 1 0 0,0 0-1 0 0,1 0 0 0 0,-1 0 1 0 0,0-1-1 0 0,0 1 0 0 0,0 0 0 0 0,0 0 1 0 0,0 0-1 0 0,0 0 0 0 0,0 0 1 0 0,0 0-1 0 0,0 0 0 0 0,0-1 1 0 0,-1 1-1 0 0,1 0 0 0 0,0 0 0 0 0,0 0 1 0 0,-1 0-1 0 0,1-1 0 0 0,-1 1 1 0 0,1 0-1 0 0,-1 0 0 0 0,1-1 1 0 0,-2 2-1 0 0,1-2 5 0 0,1-1 0 0 0,-1 1-1 0 0,0-1 1 0 0,1 1 0 0 0,-1-1 0 0 0,1 0-1 0 0,-1 1 1 0 0,1-1 0 0 0,-1 0 0 0 0,1 1 0 0 0,-1-1-1 0 0,1 0 1 0 0,-1 0 0 0 0,1 1 0 0 0,0-1 0 0 0,0 0-1 0 0,-1 0 1 0 0,1 0 0 0 0,0 0 0 0 0,0 1-1 0 0,0-2 1 0 0,-3-21 59 0 0,1-22-189 0 0,2 1 0 0 0,2-1 0 0 0,2 0 0 0 0,2 1 0 0 0,2-1 0 0 0,2 2 0 0 0,25-68 0 0 0,-33 106 108 0 0,13-30-38 0 0,-14 34 48 0 0,0-1 0 0 0,-1 1-1 0 0,1-1 1 0 0,0 1 0 0 0,1-1-1 0 0,-1 1 1 0 0,0-1 0 0 0,0 1 0 0 0,1 0-1 0 0,-1 0 1 0 0,0 0 0 0 0,1-1 0 0 0,-1 1-1 0 0,1 1 1 0 0,0-1 0 0 0,-1 0 0 0 0,3-1-1 0 0,-3 3 0 0 0,1-1 0 0 0,-1 0-1 0 0,0 0 1 0 0,0 1 0 0 0,0-1-1 0 0,1 1 1 0 0,-1-1 0 0 0,0 1-1 0 0,0 0 1 0 0,0-1 0 0 0,0 1-1 0 0,0 0 1 0 0,0 0 0 0 0,0 0-1 0 0,0 0 1 0 0,-1-1-1 0 0,1 1 1 0 0,0 0 0 0 0,0 1-1 0 0,-1-1 1 0 0,1 0 0 0 0,-1 0-1 0 0,2 2 1 0 0,13 33-94 0 0,-13-31 91 0 0,119 358 130 0 0,-115-346-147 0 0,-6-15 163 0 0,1 0-298 0 0,-1 0 1 0 0,1 0-1 0 0,-1 0 0 0 0,1 0 1 0 0,0 0-1 0 0,-1-1 0 0 0,1 1 1 0 0,0 0-1 0 0,0 0 0 0 0,2 2 1 0 0,-2-4-199 0 0,0 0 0 0 0,0-1 0 0 0,0 1 0 0 0,0 0 0 0 0,0 0 1 0 0,-1 0-1 0 0,33-40-14683 0 0,-25 28 11956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129 150 5553 0 0,'-6'-145'11160'0'0,"6"145"-11138"0"0,0-1 0 0 0,0 1 1 0 0,0 0-1 0 0,0 0 0 0 0,0 0 1 0 0,0 0-1 0 0,0 0 0 0 0,0-1 0 0 0,0 1 1 0 0,0 0-1 0 0,0 0 0 0 0,0 0 1 0 0,0 0-1 0 0,0-1 0 0 0,0 1 0 0 0,0 0 1 0 0,0 0-1 0 0,0 0 0 0 0,0 0 0 0 0,-1 0 1 0 0,1 0-1 0 0,0-1 0 0 0,0 1 1 0 0,0 0-1 0 0,0 0 0 0 0,0 0 0 0 0,0 0 1 0 0,0 0-1 0 0,-1 0 0 0 0,1 0 1 0 0,0 0-1 0 0,0-1 0 0 0,0 1 0 0 0,0 0 1 0 0,0 0-1 0 0,0 0 0 0 0,-1 0 0 0 0,1 0 1 0 0,0 0-1 0 0,0 0 0 0 0,0 0 1 0 0,0 0-1 0 0,-1 0 0 0 0,1 0 0 0 0,0 0 1 0 0,0 0-1 0 0,0 0 0 0 0,0 0 1 0 0,0 0-1 0 0,-1 0 0 0 0,1 0 0 0 0,0 0 1 0 0,0 1-1 0 0,-11 6 668 0 0,-8 12-123 0 0,7-2-378 0 0,0 0 0 0 0,0 1 0 0 0,2 1-1 0 0,0 0 1 0 0,1 0 0 0 0,2 1-1 0 0,-7 21 1 0 0,13-37-168 0 0,1 1-1 0 0,0-1 1 0 0,0 1-1 0 0,0-1 0 0 0,0 1 1 0 0,1-1-1 0 0,0 0 1 0 0,0 1-1 0 0,0-1 1 0 0,0 0-1 0 0,1 0 1 0 0,-1 0-1 0 0,1 0 1 0 0,0 0-1 0 0,0 0 1 0 0,1 0-1 0 0,-1 0 1 0 0,1-1-1 0 0,0 0 1 0 0,0 1-1 0 0,4 3 0 0 0,8 6 70 0 0,0-1-1 0 0,1 0 0 0 0,25 14 0 0 0,-29-18-40 0 0,22 10 23 0 0,1-1 0 0 0,0-2-1 0 0,1-2 1 0 0,41 11 0 0 0,66 25 21 0 0,-141-49-84 0 0,0 1-1 0 0,0 0 1 0 0,-1 0 0 0 0,1-1-1 0 0,0 1 1 0 0,0 1-1 0 0,0-1 1 0 0,-1 0-1 0 0,1 0 1 0 0,-1 1-1 0 0,1-1 1 0 0,-1 1-1 0 0,2 1 1 0 0,-6 5 171 0 0,-15-1-17 0 0,-13 3-103 0 0,0 1 1 0 0,0 2-1 0 0,-38 21 0 0 0,-38 17 55 0 0,53-26-52 0 0,39-18-66 0 0,0 0 0 0 0,0 0 0 0 0,0-2-1 0 0,0 0 1 0 0,-21 4 0 0 0,35-9-88 0 0,1 0 0 0 0,0 0 0 0 0,-1 0 0 0 0,1 1 0 0 0,-1-1-1 0 0,1 0 1 0 0,0 0 0 0 0,-1 0 0 0 0,1 0 0 0 0,-1 0 0 0 0,1 0 0 0 0,-1 0-1 0 0,1 0 1 0 0,0-1 0 0 0,-1 1 0 0 0,1 0 0 0 0,-1 0 0 0 0,1 0 0 0 0,0 0 0 0 0,-1 0-1 0 0,1-1 1 0 0,0 1 0 0 0,-1 0 0 0 0,1 0 0 0 0,0-1 0 0 0,-1 1 0 0 0,1 0-1 0 0,0-1 1 0 0,-1 1 0 0 0,1 0 0 0 0,0-1 0 0 0,0 1 0 0 0,-1 0 0 0 0,1-1 0 0 0,0 1-1 0 0,0 0 1 0 0,0-1 0 0 0,4-18-4603 0 0,19-15-4850 0 0,-10 16 5319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5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304 387 5889 0 0,'-1'-9'562'0'0,"0"1"1"0"0,0 0-1 0 0,-1 0 0 0 0,-1 0 0 0 0,-3-10 0 0 0,-5-18 1189 0 0,1-6 5 0 0,-17-44-1 0 0,-2-7-190 0 0,27 85-1404 0 0,-1 0 0 0 0,1 1 0 0 0,-1-1 0 0 0,0 1 0 0 0,-8-14 0 0 0,10 21-136 0 0,1-1 0 0 0,-1 0 0 0 0,1 0 0 0 0,-1 0 0 0 0,0 1 1 0 0,1-1-1 0 0,-1 0 0 0 0,0 1 0 0 0,0-1 0 0 0,0 0 0 0 0,0 1 0 0 0,0-1 0 0 0,1 1 0 0 0,-1 0 0 0 0,0-1 0 0 0,0 1 0 0 0,0 0 0 0 0,0-1 0 0 0,0 1 0 0 0,0 0 0 0 0,-2 0 0 0 0,2 0-11 0 0,-1 1 1 0 0,0-1-1 0 0,1 1 0 0 0,-1 0 1 0 0,1 0-1 0 0,-1-1 0 0 0,1 1 1 0 0,-1 0-1 0 0,1 0 0 0 0,0 0 1 0 0,-1 1-1 0 0,1-1 0 0 0,0 0 1 0 0,0 0-1 0 0,0 1 0 0 0,0-1 0 0 0,-2 3 1 0 0,-15 23 79 0 0,2 2 1 0 0,0 0 0 0 0,2 1-1 0 0,1 0 1 0 0,2 1 0 0 0,0 0-1 0 0,-9 57 1 0 0,9-25 36 0 0,4 0 0 0 0,2 1 0 0 0,5 67 0 0 0,7-22-70 0 0,-5-95-418 0 0,1 1 1 0 0,0-1-1 0 0,1 0 0 0 0,0 0 1 0 0,9 18-1 0 0,-12-30 33 0 0,0 0 0 0 0,0 0-1 0 0,0-1 1 0 0,0 1-1 0 0,1-1 1 0 0,-1 1 0 0 0,0-1-1 0 0,1 0 1 0 0,0 1 0 0 0,-1-1-1 0 0,1 0 1 0 0,0 0 0 0 0,-1 0-1 0 0,3 1 1 0 0,-2-2-226 0 0,-2 0 366 0 0,1 0 1 0 0,-1 0 0 0 0,1 0-1 0 0,-1 0 1 0 0,0 0 0 0 0,1 0-1 0 0,-1 0 1 0 0,1 0 0 0 0,-1 0-1 0 0,1 0 1 0 0,-1 0 0 0 0,0 0-1 0 0,1 0 1 0 0,-1 0 0 0 0,4-2-1101 0 0,-4 1 1066 0 0,1 0 0 0 0,-1 0 0 0 0,1 0 0 0 0,-1 0 0 0 0,0 0 0 0 0,1 0 0 0 0,-1 0 0 0 0,0 0 0 0 0,0 0 0 0 0,0 0 0 0 0,0 1 0 0 0,0-1 0 0 0,0 0 0 0 0,0 0 0 0 0,0 0 0 0 0,0-2 1 0 0,-2-10-2343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38 10530 0 0,'-4'-1'507'0'0,"-30"-6"1569"0"0,32 7-1860 0 0,1 0 0 0 0,-1 0 0 0 0,0 0 0 0 0,1 0 0 0 0,-1 0 0 0 0,0 0 0 0 0,1 0 0 0 0,-1 1 0 0 0,0-1 0 0 0,1 1 0 0 0,-1-1 0 0 0,1 1 0 0 0,-1-1 0 0 0,1 1 0 0 0,-1 0 0 0 0,1 0 0 0 0,-2 1 0 0 0,6-1 45 0 0,0 1 1 0 0,0-1-1 0 0,0 0 1 0 0,0 0-1 0 0,0-1 0 0 0,0 1 1 0 0,1-1-1 0 0,3 1 0 0 0,42 0 59 0 0,55-5-1 0 0,24 1-469 0 0,45 18-3147 0 0,-41-2-113 0 0,-127-12 3332 0 0,-1-1-1 0 0,1 0 1 0 0,0 0 0 0 0,-1 0-1 0 0,1-1 1 0 0,0 1 0 0 0,-1-1 0 0 0,1 0-1 0 0,6-3 1 0 0,-11 4 92 0 0,0-1-1 0 0,0 1 1 0 0,-1-1 0 0 0,1 1-1 0 0,0 0 1 0 0,0-1 0 0 0,0 1 0 0 0,-1 0-1 0 0,1-1 1 0 0,0 1 0 0 0,-1 0-1 0 0,1-1 1 0 0,0 1 0 0 0,0 0 0 0 0,-1 0-1 0 0,1-1 1 0 0,-1 1 0 0 0,1 0-1 0 0,0 0 1 0 0,-1 0 0 0 0,1-1-1 0 0,0 1 1 0 0,-1 0 0 0 0,1 0 0 0 0,-1 0-1 0 0,1 0 1 0 0,0 0 0 0 0,-1 0-1 0 0,1 0 1 0 0,-1 0 0 0 0,1 0-1 0 0,-1 0 1 0 0,1 0 0 0 0,-1 0 0 0 0,-17-2 689 0 0,13 2-427 0 0,0 1 0 0 0,0-1 0 0 0,0 2 0 0 0,0-1 0 0 0,0 0 0 0 0,1 1-1 0 0,-1 0 1 0 0,1 0 0 0 0,-1 0 0 0 0,1 1 0 0 0,0-1 0 0 0,0 1 0 0 0,0 0 0 0 0,0 0 0 0 0,0 1 0 0 0,1-1 0 0 0,-6 8 0 0 0,6-6-98 0 0,0 0 1 0 0,0 0-1 0 0,1 0 1 0 0,-1 1-1 0 0,1-1 1 0 0,1 1-1 0 0,-1 0 1 0 0,1-1-1 0 0,0 1 1 0 0,0 0-1 0 0,1 0 1 0 0,0 0-1 0 0,0 0 1 0 0,1 11-1 0 0,0-10-129 0 0,0 1-1 0 0,1-1 1 0 0,-1 1-1 0 0,1-1 1 0 0,1 1-1 0 0,-1-1 1 0 0,2 0-1 0 0,-1 0 1 0 0,0 0-1 0 0,1 0 1 0 0,1-1-1 0 0,-1 0 1 0 0,1 0-1 0 0,0 0 1 0 0,0 0-1 0 0,1-1 1 0 0,-1 1-1 0 0,1-2 0 0 0,1 1 1 0 0,-1-1-1 0 0,1 1 1 0 0,-1-2-1 0 0,1 1 1 0 0,0-1-1 0 0,0 0 1 0 0,1-1-1 0 0,-1 1 1 0 0,1-1-1 0 0,-1-1 1 0 0,1 0-1 0 0,-1 0 1 0 0,1 0-1 0 0,0-1 1 0 0,0 0-1 0 0,-1 0 1 0 0,1-1-1 0 0,0 0 1 0 0,10-3-1 0 0,-6 0-27 0 0,-1-1 0 0 0,0 0-1 0 0,-1 0 1 0 0,1-1 0 0 0,-1 0 0 0 0,0-1-1 0 0,0 0 1 0 0,-1-1 0 0 0,0 0 0 0 0,-1-1-1 0 0,1 1 1 0 0,11-18 0 0 0,-16 21-17 0 0,0-1 1 0 0,-1 1 0 0 0,1-1-1 0 0,-1 0 1 0 0,0 0 0 0 0,-1 0-1 0 0,0 0 1 0 0,0-1 0 0 0,0 1-1 0 0,-1 0 1 0 0,0-1-1 0 0,0 0 1 0 0,0 1 0 0 0,-1-1-1 0 0,0 1 1 0 0,0-1 0 0 0,-1 1-1 0 0,0-1 1 0 0,0 1-1 0 0,0-1 1 0 0,-1 1 0 0 0,0-1-1 0 0,0 1 1 0 0,-5-9 0 0 0,3 9-14 0 0,0 0 1 0 0,0 1 0 0 0,-1-1 0 0 0,1 1-1 0 0,-1 0 1 0 0,-1 0 0 0 0,1 0-1 0 0,-1 1 1 0 0,1-1 0 0 0,-1 1 0 0 0,0 1-1 0 0,-1-1 1 0 0,1 1 0 0 0,-1 1-1 0 0,1-1 1 0 0,-1 1 0 0 0,-8-2-1 0 0,9 3-61 0 0,1 0-1 0 0,0 0 0 0 0,0 1 0 0 0,0 0 1 0 0,0 0-1 0 0,-1 0 0 0 0,1 0 0 0 0,0 1 0 0 0,0 0 1 0 0,0 0-1 0 0,0 0 0 0 0,0 1 0 0 0,0 0 0 0 0,0 0 1 0 0,1 0-1 0 0,-1 0 0 0 0,0 1 0 0 0,1 0 0 0 0,0 0 1 0 0,0 0-1 0 0,0 0 0 0 0,0 1 0 0 0,0 0 0 0 0,-3 4 1 0 0,6-7-43 0 0,0 1 0 0 0,-1-1 1 0 0,2 0-1 0 0,-1 0 1 0 0,0 0-1 0 0,0 0 1 0 0,0 1-1 0 0,0-1 0 0 0,1 0 1 0 0,-1 1-1 0 0,1-1 1 0 0,-1 1-1 0 0,1-1 0 0 0,-1 1 1 0 0,1-1-1 0 0,0 1 1 0 0,0-1-1 0 0,0 1 1 0 0,0-1-1 0 0,0 1 0 0 0,0-1 1 0 0,0 1-1 0 0,0-1 1 0 0,0 1-1 0 0,1-1 0 0 0,-1 1 1 0 0,1-1-1 0 0,-1 0 1 0 0,1 1-1 0 0,0-1 1 0 0,-1 0-1 0 0,1 1 0 0 0,0-1 1 0 0,0 0-1 0 0,0 0 1 0 0,0 1-1 0 0,0-1 0 0 0,0 0 1 0 0,0 0-1 0 0,0 0 1 0 0,1-1-1 0 0,-1 1 1 0 0,0 0-1 0 0,0 0 0 0 0,1-1 1 0 0,-1 1-1 0 0,1 0 1 0 0,2 0-1 0 0,3 2-724 0 0,1-1 0 0 0,1 1-1 0 0,-1-1 1 0 0,0-1 0 0 0,1 0 0 0 0,-1 0-1 0 0,13 0 1 0 0,1-4-472 0 0,-1 0 0 0 0,0-1 0 0 0,1-1 0 0 0,27-10 0 0 0,-20 5-708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41 5033 0 0,'-7'5'999'0'0,"0"0"0"0"0,0 0 0 0 0,0 0 1 0 0,1 1-1 0 0,0 0 0 0 0,0 0 0 0 0,1 1 0 0 0,-1-1 0 0 0,1 1 0 0 0,-6 12 0 0 0,6-10-580 0 0,0 0-1 0 0,1 0 1 0 0,0 1-1 0 0,0 0 1 0 0,1 0-1 0 0,0 0 1 0 0,1 0-1 0 0,-2 12 1 0 0,4-18-339 0 0,-1 0 1 0 0,1 0-1 0 0,0 0 1 0 0,1 0-1 0 0,-1 0 1 0 0,1 0-1 0 0,0 0 1 0 0,0 0-1 0 0,0 0 1 0 0,0 0-1 0 0,0-1 1 0 0,1 1-1 0 0,0 0 1 0 0,0-1-1 0 0,0 1 1 0 0,0-1-1 0 0,1 0 1 0 0,-1 0-1 0 0,4 4 1 0 0,-3-5-55 0 0,0 0 0 0 0,0 0 0 0 0,1 0-1 0 0,-1 0 1 0 0,0-1 0 0 0,1 1 0 0 0,-1-1 0 0 0,1 0 0 0 0,0 0 0 0 0,-1 0 0 0 0,1-1-1 0 0,0 1 1 0 0,0-1 0 0 0,-1 0 0 0 0,1 0 0 0 0,0 0 0 0 0,0-1 0 0 0,-1 1 0 0 0,1-1-1 0 0,5-1 1 0 0,7-4 3 0 0,0-1 0 0 0,0 0 0 0 0,-1-1-1 0 0,0-1 1 0 0,0-1 0 0 0,-1 0 0 0 0,16-14 0 0 0,3-1 22 0 0,-26 20-44 0 0,1-1 1 0 0,-1 0 0 0 0,0-1 0 0 0,-1 1-1 0 0,0-1 1 0 0,0 0 0 0 0,7-11 0 0 0,-12 16-16 0 0,0 0 1 0 0,0 0-1 0 0,0 0 0 0 0,0 0 1 0 0,0 0-1 0 0,-1 0 1 0 0,1 0-1 0 0,-1 0 1 0 0,1 0-1 0 0,-1 0 1 0 0,0 0-1 0 0,0-1 1 0 0,0 1-1 0 0,0 0 0 0 0,0 0 1 0 0,0 0-1 0 0,-1 0 1 0 0,1 0-1 0 0,0-1 1 0 0,-1 1-1 0 0,0 0 1 0 0,0 0-1 0 0,0 0 1 0 0,0 0-1 0 0,0 1 0 0 0,0-1 1 0 0,0 0-1 0 0,0 0 1 0 0,-1 1-1 0 0,1-1 1 0 0,-1 0-1 0 0,1 1 1 0 0,-1-1-1 0 0,0 1 0 0 0,1 0 1 0 0,-3-2-1 0 0,-8-4-298 0 0,0 1 0 0 0,0 0-1 0 0,0 1 1 0 0,-1 0 0 0 0,0 1-1 0 0,-20-4 1 0 0,17 4-2063 0 0,-1-1 1 0 0,-31-13-1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9:59:30.7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 9394 0 0,'-2'-1'302'0'0,"1"1"1"0"0,-1 0-1 0 0,0-1 0 0 0,1 1 0 0 0,-1 0 1 0 0,0 0-1 0 0,0 0 0 0 0,1 1 0 0 0,-1-1 1 0 0,0 0-1 0 0,1 0 0 0 0,-1 1 0 0 0,0-1 1 0 0,1 1-1 0 0,-1 0 0 0 0,1-1 0 0 0,-1 1 1 0 0,1 0-1 0 0,-1 0 0 0 0,-1 1 1 0 0,1 0-73 0 0,1 0 0 0 0,-1 0 1 0 0,0 1-1 0 0,1-1 0 0 0,0 0 1 0 0,-1 0-1 0 0,1 1 0 0 0,0-1 1 0 0,0 1-1 0 0,1-1 0 0 0,-1 1 1 0 0,0 2-1 0 0,-1 9 102 0 0,1 1 1 0 0,0-1-1 0 0,1 0 1 0 0,2 15-1 0 0,-1-17 17 0 0,5 46 305 0 0,2 0-1 0 0,22 79 1 0 0,48 108-3162 0 0,-73-232 2172 0 0,4 11-5270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96 306 12075 0 0,'-50'-5'3855'0'0,"48"5"-3651"0"0,0 0 0 0 0,0 0-1 0 0,-1 0 1 0 0,1 0 0 0 0,0 0-1 0 0,0 1 1 0 0,0-1 0 0 0,0 1 0 0 0,0-1-1 0 0,0 1 1 0 0,0 0 0 0 0,0 0 0 0 0,0 0-1 0 0,0 0 1 0 0,0 0 0 0 0,1 0-1 0 0,-1 1 1 0 0,0-1 0 0 0,1 0 0 0 0,-3 3-1 0 0,4-3-151 0 0,-1-1 0 0 0,1 1 0 0 0,0-1 0 0 0,0 1 0 0 0,0-1-1 0 0,-1 1 1 0 0,1 0 0 0 0,0-1 0 0 0,0 1 0 0 0,0-1 0 0 0,0 1-1 0 0,0 0 1 0 0,0-1 0 0 0,0 1 0 0 0,0-1 0 0 0,0 1 0 0 0,0-1 0 0 0,0 1-1 0 0,1 0 1 0 0,-1-1 0 0 0,0 1 0 0 0,0-1 0 0 0,0 1 0 0 0,1-1 0 0 0,-1 1-1 0 0,0-1 1 0 0,1 1 0 0 0,0 0 0 0 0,18 13 491 0 0,26 0-263 0 0,-17-9-277 0 0,0-2 0 0 0,1 0-1 0 0,0-3 1 0 0,-1 0-1 0 0,54-8 1 0 0,-28-1-1308 0 0,-1-2 0 0 0,59-22 0 0 0,-100 30 1289 0 0,-8 1 255 0 0,0 1 1 0 0,0-1-1 0 0,0 1 0 0 0,0-1 0 0 0,0-1 0 0 0,0 1 1 0 0,6-5-1 0 0,0 0-78 0 0,22-16 161 0 0,47-43 1 0 0,-72 60-326 0 0,0-1 1 0 0,0-1 0 0 0,-1 1-1 0 0,0-1 1 0 0,0 0-1 0 0,-1-1 1 0 0,0 1 0 0 0,-1-1-1 0 0,1 0 1 0 0,-2 0 0 0 0,6-19-1 0 0,-8 26 3 0 0,-1 1 1 0 0,1-1-1 0 0,-1 1 0 0 0,1-1 0 0 0,-1 0 1 0 0,0 1-1 0 0,0-1 0 0 0,0 0 0 0 0,0 0 1 0 0,0 1-1 0 0,0-1 0 0 0,0 0 0 0 0,-1 1 1 0 0,1-1-1 0 0,-1 0 0 0 0,1 1 0 0 0,-1-1 1 0 0,1 1-1 0 0,-1-1 0 0 0,0 1 0 0 0,0-1 1 0 0,0 1-1 0 0,0-1 0 0 0,0 1 0 0 0,0 0 1 0 0,0 0-1 0 0,0-1 0 0 0,-1 1 0 0 0,1 0 1 0 0,0 0-1 0 0,-1 0 0 0 0,1 0 0 0 0,-1 0 1 0 0,1 1-1 0 0,-1-1 0 0 0,1 0 0 0 0,-1 1 1 0 0,0-1-1 0 0,1 1 0 0 0,-1 0 0 0 0,0-1 1 0 0,-2 1-1 0 0,0 0 0 0 0,-1 0 0 0 0,0 0 0 0 0,1 1 1 0 0,-1 0-1 0 0,1 0 0 0 0,-1 0 0 0 0,1 0 0 0 0,-1 0 0 0 0,1 1 1 0 0,0 0-1 0 0,0 0 0 0 0,-1 0 0 0 0,2 1 0 0 0,-7 4 1 0 0,-1 3 97 0 0,1 1 1 0 0,0 1 0 0 0,1 0 0 0 0,0 0 0 0 0,1 1-1 0 0,1 0 1 0 0,0 1 0 0 0,0-1 0 0 0,1 1-1 0 0,1 0 1 0 0,1 1 0 0 0,0-1 0 0 0,0 1 0 0 0,2 0-1 0 0,0 0 1 0 0,0 0 0 0 0,2 0 0 0 0,1 27 0 0 0,0-30 18 0 0,1 0 0 0 0,0 0 1 0 0,1 0-1 0 0,0-1 1 0 0,0 1-1 0 0,1-1 1 0 0,1 0-1 0 0,0 0 0 0 0,0 0 1 0 0,13 17-1 0 0,-12-21-80 0 0,0 0 0 0 0,0 0 0 0 0,0-1 0 0 0,1 0-1 0 0,0 0 1 0 0,1-1 0 0 0,-1 0 0 0 0,1 0 0 0 0,0 0 0 0 0,0-1-1 0 0,0 0 1 0 0,1-1 0 0 0,-1 0 0 0 0,1 0 0 0 0,11 1 0 0 0,-11-2-72 0 0,0-1 0 0 0,0 0-1 0 0,0-1 1 0 0,0 0 0 0 0,1-1 0 0 0,-1 1 0 0 0,0-2 0 0 0,-1 1 0 0 0,1-1 0 0 0,0-1 0 0 0,13-5 0 0 0,-9 2-186 0 0,-1 0 0 0 0,1-1 0 0 0,-1-1 0 0 0,0 0 1 0 0,-1-1-1 0 0,18-17 0 0 0,-6 1-247 0 0,-1-1 0 0 0,-1-2 0 0 0,-1 0 0 0 0,-2-1 0 0 0,20-41 0 0 0,-17 25 173 0 0,-2-2-1 0 0,-3 0 0 0 0,17-72 0 0 0,-30 112 495 0 0,0 16 114 0 0,0 37 457 0 0,0-4-153 0 0,10 65 312 0 0,-7-48-698 0 0,2-1 1 0 0,30 104-1 0 0,-26-138-159 0 0,-6-20 5 0 0,-2-18 23 0 0,1-47-55 0 0,-3 22-13 0 0,2 0 1 0 0,1 1-1 0 0,2 0 0 0 0,15-50 0 0 0,-19 83-44 0 0,-1-1-1 0 0,1 0 1 0 0,1 1-1 0 0,-1-1 1 0 0,1 1-1 0 0,0 0 1 0 0,0 0-1 0 0,1 0 1 0 0,-1 1-1 0 0,1 0 1 0 0,0 0-1 0 0,0 0 1 0 0,0 0-1 0 0,1 1 1 0 0,0 0-1 0 0,-1 0 1 0 0,1 0-1 0 0,0 1 1 0 0,0 0-1 0 0,12-3 1 0 0,10 0-11 0 0,0 0 1 0 0,0 2-1 0 0,42 1 0 0 0,-34 1-9 0 0,15 0-291 0 0,41-2-3851 0 0,-33-8-7519 0 0,-46 6 6982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6049 0 0,'-2'1'180'0'0,"1"0"0"0"0,0 0 0 0 0,0 0 0 0 0,0 0 0 0 0,0 0 0 0 0,0 0 0 0 0,0 1 0 0 0,0-1 0 0 0,0 0 0 0 0,1 1 0 0 0,-1-1 0 0 0,0 1 0 0 0,1-1 0 0 0,-1 1 0 0 0,1-1 0 0 0,0 1-1 0 0,-1 2 1 0 0,-2 32 1777 0 0,3-29-1499 0 0,1 45 1106 0 0,2 1 1 0 0,2-1 0 0 0,23 92-1 0 0,-7-35-489 0 0,26 158 256 0 0,-45-258-1291 0 0,0 0 0 0 0,0 0-1 0 0,1-1 1 0 0,0 1 0 0 0,1-1 0 0 0,4 9 0 0 0,-7-17-33 0 0,-1 0 1 0 0,1 0-1 0 0,-1-1 1 0 0,1 1-1 0 0,0 0 1 0 0,-1 0-1 0 0,1-1 0 0 0,-1 1 1 0 0,1 0-1 0 0,-1-1 1 0 0,1 1-1 0 0,-1-1 1 0 0,1 1-1 0 0,-1-1 1 0 0,0 1-1 0 0,1-1 1 0 0,-1 1-1 0 0,1-1 1 0 0,-1 1-1 0 0,0-1 1 0 0,0 1-1 0 0,1-1 0 0 0,-1 1 1 0 0,0-1-1 0 0,0 0 1 0 0,0 1-1 0 0,0-1 1 0 0,1 0-1 0 0,-1 1 1 0 0,0-2-1 0 0,9-23-12 0 0,10-45-129 0 0,34-100-727 0 0,-44 145 716 0 0,1 1 0 0 0,2 1 0 0 0,0 0 0 0 0,26-36 0 0 0,-34 54 143 0 0,-1 1 0 0 0,0 0 0 0 0,1 0 0 0 0,0 1 0 0 0,0-1 0 0 0,0 1 0 0 0,0 0 0 0 0,0 0 0 0 0,1 0 0 0 0,-1 1 0 0 0,7-3 0 0 0,-10 4-7 0 0,1 1 1 0 0,0-1-1 0 0,0 1 0 0 0,0 0 0 0 0,0 0 0 0 0,0 0 0 0 0,0 0 0 0 0,0 0 1 0 0,0 0-1 0 0,0 0 0 0 0,0 1 0 0 0,0-1 0 0 0,-1 1 0 0 0,1-1 0 0 0,0 1 1 0 0,0 0-1 0 0,0 0 0 0 0,-1 0 0 0 0,1 0 0 0 0,0 0 0 0 0,-1 0 0 0 0,1 0 1 0 0,-1 1-1 0 0,1-1 0 0 0,-1 0 0 0 0,0 1 0 0 0,0-1 0 0 0,1 1 0 0 0,-1 0 1 0 0,0-1-1 0 0,0 1 0 0 0,1 3 0 0 0,7 15 14 0 0,0 1 0 0 0,-1 0 0 0 0,-2 0 1 0 0,0 0-1 0 0,-1 1 0 0 0,3 31 0 0 0,-4-26-355 0 0,0 0 0 0 0,2-1 0 0 0,16 44 0 0 0,-22-70 187 0 0,0 1 1 0 0,0 0-1 0 0,1-1 0 0 0,-1 1 1 0 0,0 0-1 0 0,0 0 0 0 0,1-1 1 0 0,-1 1-1 0 0,0-1 1 0 0,1 1-1 0 0,-1 0 0 0 0,1-1 1 0 0,-1 1-1 0 0,0-1 1 0 0,1 1-1 0 0,0-1 0 0 0,-1 1 1 0 0,1-1-1 0 0,-1 1 0 0 0,1-1 1 0 0,-1 0-1 0 0,1 1 1 0 0,0-1-1 0 0,-1 0 0 0 0,1 0 1 0 0,0 1-1 0 0,-1-1 1 0 0,1 0-1 0 0,0 0 0 0 0,-1 0 1 0 0,2 0-1 0 0,-1 0-94 0 0,1-1 0 0 0,-1 0 0 0 0,0 0-1 0 0,0 1 1 0 0,0-1 0 0 0,0 0 0 0 0,0 0 0 0 0,0 0-1 0 0,0 0 1 0 0,-1 0 0 0 0,1 0 0 0 0,0-1 0 0 0,0 1-1 0 0,0-2 1 0 0,3-6-611 0 0,0 1 0 0 0,-1-1-1 0 0,4-16 1 0 0,11-94 140 0 0,-14 40 8436 0 0,-4 79-7570 0 0,1 0 0 0 0,-1-1 0 0 0,0 1-1 0 0,0-1 1 0 0,1 1 0 0 0,-1 0 0 0 0,0-1-1 0 0,1 0 277 0 0,-1 1-276 0 0,1 0-1 0 0,-1 0 1 0 0,0-1 0 0 0,1 1 0 0 0,-1 0-1 0 0,0 0 1 0 0,1-1 0 0 0,-1 1 0 0 0,1 0 0 0 0,-1 0-1 0 0,0 0 1 0 0,1 0 0 0 0,-1 0 0 0 0,1 0-1 0 0,-1 0 1 0 0,1 0 0 0 0,-1 0 0 0 0,1 0 0 0 0,-1 0-1 0 0,0 0 1 0 0,1 0 0 0 0,-1 0 0 0 0,1 0 0 0 0,0 0-1 0 0,22 4 1253 0 0,-15-2-777 0 0,13-1-336 0 0,0 0 0 0 0,1-1 0 0 0,-1-1-1 0 0,0-1 1 0 0,22-5 0 0 0,-33 5-313 0 0,0 0 1 0 0,0-1-1 0 0,0 0 0 0 0,0-1 0 0 0,-1 0 1 0 0,0-1-1 0 0,0 0 0 0 0,0 0 0 0 0,0-1 1 0 0,-1 0-1 0 0,0 0 0 0 0,11-12 0 0 0,-17 16-90 0 0,-1 0 0 0 0,1 0 0 0 0,0-1 0 0 0,-1 1 0 0 0,0-1 0 0 0,1 1 0 0 0,-1-1 0 0 0,0 1 0 0 0,0-1 0 0 0,0 1 0 0 0,-1-1 0 0 0,1 0 0 0 0,-1 0 0 0 0,0 1 0 0 0,1-1 0 0 0,-1 0 0 0 0,0 0 0 0 0,-1 1 0 0 0,1-1 0 0 0,0 0 0 0 0,-1 0-1 0 0,1 1 1 0 0,-1-1 0 0 0,0 0 0 0 0,0 1 0 0 0,0-1 0 0 0,0 1 0 0 0,-1-1 0 0 0,1 1 0 0 0,-1 0 0 0 0,1-1 0 0 0,-1 1 0 0 0,0 0 0 0 0,0 0 0 0 0,0 0 0 0 0,-4-2 0 0 0,4 1 25 0 0,-1 1 0 0 0,0-1 1 0 0,0 1-1 0 0,0 0 0 0 0,0 0 0 0 0,-1 1 1 0 0,1-1-1 0 0,-1 1 0 0 0,1-1 0 0 0,-1 1 1 0 0,1 0-1 0 0,-1 0 0 0 0,1 1 0 0 0,-1-1 1 0 0,0 1-1 0 0,0 0 0 0 0,1 0 0 0 0,-1 0 1 0 0,0 0-1 0 0,1 1 0 0 0,-1-1 1 0 0,0 1-1 0 0,1 0 0 0 0,-1 0 0 0 0,1 1 1 0 0,-1-1-1 0 0,-4 3 0 0 0,-5 6 173 0 0,1 0 1 0 0,0 0-1 0 0,0 1 0 0 0,1 0 0 0 0,1 1 1 0 0,0 0-1 0 0,1 1 0 0 0,-14 25 1 0 0,16-25 322 0 0,0 1 0 0 0,1 0 0 0 0,1 0 0 0 0,0 0 0 0 0,1 1 1 0 0,0-1-1 0 0,1 1 0 0 0,1 0 0 0 0,0 19 0 0 0,1-30-347 0 0,1 0-1 0 0,0-1 0 0 0,0 1 0 0 0,0 0 1 0 0,1 0-1 0 0,0 0 0 0 0,-1 0 0 0 0,1-1 1 0 0,0 1-1 0 0,1 0 0 0 0,-1-1 0 0 0,1 1 1 0 0,0-1-1 0 0,-1 0 0 0 0,2 1 0 0 0,-1-1 0 0 0,0 0 1 0 0,0 0-1 0 0,1 0 0 0 0,0 0 0 0 0,0-1 1 0 0,-1 1-1 0 0,2-1 0 0 0,-1 0 0 0 0,0 0 1 0 0,0 0-1 0 0,1 0 0 0 0,-1 0 0 0 0,1-1 1 0 0,-1 1-1 0 0,1-1 0 0 0,0 0 0 0 0,-1 0 1 0 0,1-1-1 0 0,7 2 0 0 0,-2-2-265 0 0,0 0 0 0 0,1 0 0 0 0,-1 0 0 0 0,1-1 0 0 0,17-4 0 0 0,-15 1-1068 0 0,0 1 1 0 0,0-2 0 0 0,20-9-1 0 0,16-15-5284 0 0,-25 14 2295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366 147 4769 0 0,'-2'-2'450'0'0,"-9"-6"531"0"0,1 0 0 0 0,0-1 1 0 0,0 0-1 0 0,1-1 0 0 0,0 0 1 0 0,-11-17-1 0 0,17 21-609 0 0,-1 0 0 0 0,0 0 0 0 0,-1 0 0 0 0,1 0-1 0 0,-1 0 1 0 0,0 1 0 0 0,-11-8 0 0 0,14 11-306 0 0,0 1 1 0 0,0 0-1 0 0,1 0 0 0 0,-1 0 1 0 0,0 1-1 0 0,-1-1 0 0 0,1 0 0 0 0,0 1 1 0 0,0-1-1 0 0,0 1 0 0 0,0 0 1 0 0,0 0-1 0 0,0 0 0 0 0,-1 0 0 0 0,1 0 1 0 0,0 0-1 0 0,0 1 0 0 0,0-1 1 0 0,0 1-1 0 0,0-1 0 0 0,0 1 0 0 0,0 0 1 0 0,0 0-1 0 0,0-1 0 0 0,0 2 1 0 0,0-1-1 0 0,0 0 0 0 0,1 0 0 0 0,-4 3 1 0 0,-7 7 113 0 0,0 1 0 0 0,1 0 1 0 0,0 1-1 0 0,1 0 0 0 0,1 0 0 0 0,0 1 1 0 0,0 0-1 0 0,-10 28 0 0 0,-3 13 542 0 0,-15 60-1 0 0,33-101-624 0 0,1-4-57 0 0,0 1 0 0 0,2 0 1 0 0,-1 0-1 0 0,1-1 1 0 0,1 1-1 0 0,0 0 0 0 0,0 0 1 0 0,4 19-1 0 0,-4-26-66 0 0,1-1 0 0 0,-1 0 1 0 0,1 0-1 0 0,0 1 0 0 0,0-1 0 0 0,1 0 0 0 0,-1 0 0 0 0,1 0 1 0 0,-1 0-1 0 0,1 0 0 0 0,0 0 0 0 0,0-1 0 0 0,0 1 0 0 0,1 0 0 0 0,-1-1 1 0 0,1 0-1 0 0,-1 0 0 0 0,1 0 0 0 0,0 0 0 0 0,-1 0 0 0 0,1 0 1 0 0,0 0-1 0 0,0-1 0 0 0,1 0 0 0 0,-1 0 0 0 0,0 1 0 0 0,0-2 0 0 0,1 1 1 0 0,-1 0-1 0 0,0-1 0 0 0,1 0 0 0 0,3 1 0 0 0,-1-2-150 0 0,0 0 0 0 0,0 0 0 0 0,0-1 0 0 0,0 1 0 0 0,0-1 0 0 0,0-1 0 0 0,0 1 0 0 0,-1-1 0 0 0,1 0 0 0 0,-1 0 0 0 0,0 0 0 0 0,0-1 0 0 0,0 0 0 0 0,7-7 0 0 0,7-8-1346 0 0,33-43-1 0 0,-47 56 1302 0 0,12-15-27 0 0,-1 0 0 0 0,-1-2 1 0 0,-1 1-1 0 0,-1-2 1 0 0,17-43-1 0 0,-32 74 1005 0 0,0 1 0 0 0,1-1 0 0 0,0 1-1 0 0,0-1 1 0 0,0 1 0 0 0,2 9 0 0 0,0-4-347 0 0,0 0 0 0 0,1 0-1 0 0,6 19 1 0 0,-5-21-399 0 0,1-1 0 0 0,0 1-1 0 0,0-1 1 0 0,1 0 0 0 0,0 0-1 0 0,1-1 1 0 0,0 1 0 0 0,1-1-1 0 0,0-1 1 0 0,12 13 0 0 0,-14-17-288 0 0,0 0 0 0 0,0-1-1 0 0,0 1 1 0 0,1-1 0 0 0,-1 0 0 0 0,1-1 0 0 0,0 1 0 0 0,0-1-1 0 0,11 2 1 0 0,-13-3-410 0 0,0 0-1 0 0,0-1 1 0 0,0 0-1 0 0,0 0 1 0 0,0 0-1 0 0,0 0 1 0 0,0-1-1 0 0,0 1 1 0 0,0-1-1 0 0,0 0 1 0 0,-1 0-1 0 0,1-1 1 0 0,0 1-1 0 0,0-1 1 0 0,-1 0-1 0 0,5-2 1 0 0,6-6-2985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8538 0 0,'-4'2'345'0'0,"0"-1"1"0"0,0 0-1 0 0,0 1 1 0 0,0 0-1 0 0,1 0 0 0 0,-1 0 1 0 0,0 0-1 0 0,1 1 1 0 0,0-1-1 0 0,-1 1 1 0 0,1 0-1 0 0,0 0 0 0 0,0 0 1 0 0,1 1-1 0 0,-1-1 1 0 0,1 0-1 0 0,-1 1 1 0 0,1 0-1 0 0,0 0 0 0 0,1-1 1 0 0,-1 1-1 0 0,1 0 1 0 0,-3 8-1 0 0,1 0 123 0 0,0 0-1 0 0,1-1 1 0 0,0 1-1 0 0,1 0 1 0 0,0 0-1 0 0,1 0 1 0 0,2 20-1 0 0,0-19-366 0 0,1-1-1 0 0,0 1 1 0 0,1-1-1 0 0,0 1 0 0 0,1-1 1 0 0,0 0-1 0 0,1-1 0 0 0,1 0 1 0 0,11 16-1 0 0,6 3-60 0 0,51 50-1 0 0,-56-61-56 0 0,-15-18-441 0 0,-11-12 107 0 0,-14-18-87 0 0,-15-6 46 0 0,-1 1 1 0 0,-68-48-1 0 0,100 79 380 0 0,0 0 1 0 0,0 0-1 0 0,-1 0 0 0 0,0 1 0 0 0,1 0 0 0 0,-1 0 1 0 0,0 1-1 0 0,0-1 0 0 0,0 1 0 0 0,-12 0 0 0 0,17 1 20 0 0,-1 0 0 0 0,0 0 0 0 0,1 0 0 0 0,-1 1 0 0 0,0-1-1 0 0,1 0 1 0 0,-1 1 0 0 0,1 0 0 0 0,-1-1 0 0 0,1 1 0 0 0,-1 0-1 0 0,1 0 1 0 0,0-1 0 0 0,-1 1 0 0 0,1 0 0 0 0,0 0 0 0 0,-3 3 0 0 0,3-2 26 0 0,0 0 0 0 0,0 0 0 0 0,0 0 1 0 0,0 0-1 0 0,1 0 0 0 0,-1 0 1 0 0,0 0-1 0 0,1 0 0 0 0,0 1 1 0 0,-1-1-1 0 0,1 0 0 0 0,0 0 1 0 0,0 1-1 0 0,0-1 0 0 0,0 0 1 0 0,2 4-1 0 0,2 11 195 0 0,1 0 1 0 0,1-1 0 0 0,0 0-1 0 0,1 0 1 0 0,1 0-1 0 0,0-1 1 0 0,1 0-1 0 0,1-1 1 0 0,0 0 0 0 0,1 0-1 0 0,1-1 1 0 0,0-1-1 0 0,18 15 1 0 0,-25-23-236 0 0,0 0 1 0 0,1 0 0 0 0,-1-1-1 0 0,1 1 1 0 0,0-1-1 0 0,0-1 1 0 0,0 1-1 0 0,0-1 1 0 0,0 0 0 0 0,1-1-1 0 0,-1 1 1 0 0,1-1-1 0 0,-1 0 1 0 0,1-1-1 0 0,0 0 1 0 0,-1 0 0 0 0,1 0-1 0 0,-1-1 1 0 0,1 0-1 0 0,-1 0 1 0 0,13-4-1 0 0,-10 1-339 0 0,0 0-1 0 0,0 0 1 0 0,-1-1-1 0 0,0 0 0 0 0,0 0 1 0 0,0-1-1 0 0,-1 0 0 0 0,1-1 1 0 0,-1 0-1 0 0,-1 0 1 0 0,0 0-1 0 0,0-1 0 0 0,0 0 1 0 0,6-11-1 0 0,-5 7-426 0 0,29-58-2138 0 0,-33 63 3041 0 0,0-1 1 0 0,0 0-1 0 0,-1-1 1 0 0,0 1-1 0 0,0 0 1 0 0,-1-1 0 0 0,0-8-1 0 0,-1 16-50 0 0,1 1 0 0 0,-1-1 1 0 0,0 1-1 0 0,0-1 0 0 0,0 1 0 0 0,0-1 0 0 0,1 1 0 0 0,-1-1 0 0 0,0 1 0 0 0,0-1 1 0 0,1 1-1 0 0,-1 0 0 0 0,0-1 0 0 0,1 1 0 0 0,-1 0 0 0 0,1-1 0 0 0,-1 1 0 0 0,0 0 1 0 0,1-1-1 0 0,-1 1 0 0 0,1 0 0 0 0,-1 0 0 0 0,1-1 0 0 0,-1 1 0 0 0,1 0 0 0 0,-1 0 0 0 0,1 0 1 0 0,-1 0-1 0 0,1 0 0 0 0,-1 0 0 0 0,1 0 0 0 0,-1 0 0 0 0,1 0 0 0 0,-1 0 0 0 0,1 0 1 0 0,-1 0-1 0 0,1 0 0 0 0,0 0 0 0 0,28 6 1034 0 0,-17-4-646 0 0,5-1-294 0 0,0 0 0 0 0,1-2 0 0 0,-1 0-1 0 0,0-1 1 0 0,1 0 0 0 0,-1-1 0 0 0,32-12 0 0 0,-42 13-190 0 0,-1-1 0 0 0,1 0 0 0 0,-1-1 0 0 0,0 1 0 0 0,0-1 0 0 0,0 0 0 0 0,-1-1 0 0 0,0 1 0 0 0,9-11-1 0 0,-11 12-44 0 0,0-1-1 0 0,-1 0 1 0 0,1 0-1 0 0,-1 0 1 0 0,0-1-1 0 0,0 1 0 0 0,-1 0 1 0 0,0-1-1 0 0,1 1 1 0 0,-1-1-1 0 0,-1 0 1 0 0,1 1-1 0 0,-1-1 0 0 0,1 0 1 0 0,-1 1-1 0 0,-1-6 1 0 0,0 5-46 0 0,0 1 0 0 0,0-1 0 0 0,-1 1 0 0 0,1 0 1 0 0,-1-1-1 0 0,0 1 0 0 0,-1 0 0 0 0,1 0 1 0 0,0 0-1 0 0,-1 1 0 0 0,0-1 0 0 0,0 0 0 0 0,0 1 1 0 0,0 0-1 0 0,-1 0 0 0 0,0 0 0 0 0,1 0 1 0 0,-1 0-1 0 0,0 1 0 0 0,0 0 0 0 0,0 0 0 0 0,-9-3 1 0 0,8 2 90 0 0,0 2 0 0 0,0-1 0 0 0,-1 0 0 0 0,1 1 0 0 0,-1 0 0 0 0,1 0 0 0 0,-1 1 0 0 0,1-1 0 0 0,-1 1 0 0 0,1 0 0 0 0,-1 1 0 0 0,0-1 0 0 0,1 1 0 0 0,-1 0 0 0 0,1 1 0 0 0,0-1 0 0 0,-1 1 0 0 0,-8 5 0 0 0,5-2 194 0 0,1 1 0 0 0,0 1 1 0 0,0-1-1 0 0,1 1 1 0 0,0 1-1 0 0,0-1 0 0 0,1 1 1 0 0,0 0-1 0 0,0 1 1 0 0,1 0-1 0 0,0-1 0 0 0,0 2 1 0 0,1-1-1 0 0,0 0 0 0 0,1 1 1 0 0,-4 16-1 0 0,4-6 211 0 0,0 1-1 0 0,1 0 0 0 0,1 0 0 0 0,1 0 1 0 0,1-1-1 0 0,1 1 0 0 0,6 25 1 0 0,-6-34-323 0 0,2 0 0 0 0,-1 0 0 0 0,1 0 0 0 0,1-1 1 0 0,0 0-1 0 0,1 0 0 0 0,0 0 0 0 0,1-1 0 0 0,0 1 1 0 0,1-2-1 0 0,0 1 0 0 0,0-1 0 0 0,1 0 0 0 0,10 8 0 0 0,-11-11-63 0 0,-1-1-1 0 0,0 0 0 0 0,1 0 0 0 0,0-1 0 0 0,0 0 0 0 0,1 0 1 0 0,-1-1-1 0 0,1 0 0 0 0,-1 0 0 0 0,1-1 0 0 0,0-1 0 0 0,0 1 0 0 0,0-1 1 0 0,0-1-1 0 0,0 1 0 0 0,0-2 0 0 0,0 1 0 0 0,1-1 0 0 0,16-5 1 0 0,-16 3-377 0 0,0-1 0 0 0,0-1 0 0 0,-1 0 0 0 0,1 0 0 0 0,-1-1 0 0 0,0 0 0 0 0,-1 0 1 0 0,0-1-1 0 0,0 0 0 0 0,0-1 0 0 0,-1 0 0 0 0,11-14 0 0 0,-7 6-1795 0 0,-1 1 1 0 0,0-1-1 0 0,-1 0 0 0 0,-1-1 0 0 0,-1 0 1 0 0,8-29-1 0 0,-8 19-1301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11 110 5281 0 0,'-10'-3'7853'0'0,"10"4"-7693"0"0,-1 16 3510 0 0,11 31-1828 0 0,-9-42-1293 0 0,45 164 1649 0 0,11-5-3571 0 0,-57-164 1267 0 0,0-1 0 0 0,0 0-1 0 0,0 0 1 0 0,0 1 0 0 0,0-1-1 0 0,0 0 1 0 0,0 1-1 0 0,0-1 1 0 0,0 0 0 0 0,0 1-1 0 0,0-1 1 0 0,0 0 0 0 0,0 0-1 0 0,0 1 1 0 0,0-1 0 0 0,1 0-1 0 0,-1 0 1 0 0,0 1 0 0 0,0-1-1 0 0,4 3-1488 0 0,-4-3 1488 0 0,0 0 1 0 0,1 0 0 0 0,-1 0-1 0 0,0 0 1 0 0,1 0 0 0 0,3-14-2705 0 0,-3-23 39 0 0,-19-108-286 0 0,-14 3 8270 0 0,30 134-4492 0 0,1 1 1 0 0,-1-1 0 0 0,2 0-1 0 0,-1 0 1 0 0,1 0-1 0 0,0 1 1 0 0,1-1 0 0 0,-1 0-1 0 0,5-14 1 0 0,-4 18-532 0 0,0 1 0 0 0,0-1 0 0 0,1 0 0 0 0,0 1 0 0 0,0-1 0 0 0,0 1 0 0 0,0-1 0 0 0,0 1 0 0 0,1 0 0 0 0,-1 0 0 0 0,1 0-1 0 0,0 0 1 0 0,0 0 0 0 0,0 1 0 0 0,0-1 0 0 0,0 1 0 0 0,1 0 0 0 0,-1 0 0 0 0,1 0 0 0 0,6-2 0 0 0,14-3 137 0 0,1 0 1 0 0,0 2-1 0 0,0 1 1 0 0,43-2-1 0 0,103 9-2163 0 0,-137 0-1899 0 0,-1 4-6345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4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59 0 7218 0 0,'-3'0'179'0'0,"1"0"0"0"0,-1 0 1 0 0,1 0-1 0 0,0 1 1 0 0,-1-1-1 0 0,1 1 0 0 0,0-1 1 0 0,0 1-1 0 0,-1 0 1 0 0,1 0-1 0 0,0 0 1 0 0,0 0-1 0 0,0 0 0 0 0,0 0 1 0 0,0 0-1 0 0,0 1 1 0 0,0-1-1 0 0,1 1 1 0 0,-1 0-1 0 0,0-1 0 0 0,1 1 1 0 0,-1 0-1 0 0,1 0 1 0 0,0 0-1 0 0,0 0 0 0 0,-1 0 1 0 0,1 0-1 0 0,1 0 1 0 0,-1 1-1 0 0,0-1 1 0 0,0 0-1 0 0,1 0 0 0 0,-1 1 1 0 0,1-1-1 0 0,0 0 1 0 0,0 1-1 0 0,0 3 1 0 0,0 10-61 0 0,1 0 0 0 0,1 0 1 0 0,0 0-1 0 0,7 23 1 0 0,-5-20 308 0 0,11 47-254 0 0,2 0 0 0 0,4-1 1 0 0,2-1-1 0 0,3-1 0 0 0,3-1 0 0 0,38 60 1 0 0,-64-118-346 0 0,-1 1 0 0 0,1-1 1 0 0,0 0-1 0 0,0 0 0 0 0,0 0 1 0 0,0-1-1 0 0,1 1 0 0 0,0-1 0 0 0,0 0 1 0 0,6 4-1 0 0,-7-8-3036 0 0,-7-7 693 0 0,-4-4-297 0 0,-5-1 909 0 0,4 6-571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7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60 6937 0 0,'-6'4'521'0'0,"1"1"0"0"0,0 0 0 0 0,0 1-1 0 0,1-1 1 0 0,0 1 0 0 0,0-1 0 0 0,0 1-1 0 0,0 1 1 0 0,1-1 0 0 0,0 0-1 0 0,0 1 1 0 0,-3 13 0 0 0,5-16-384 0 0,0-1 0 0 0,1 1-1 0 0,-1 0 1 0 0,1 0 0 0 0,0 0 0 0 0,0 0 0 0 0,0 0 0 0 0,1 0 0 0 0,-1 0 0 0 0,1 0 0 0 0,0 0-1 0 0,0 0 1 0 0,0-1 0 0 0,1 1 0 0 0,-1 0 0 0 0,1-1 0 0 0,0 1 0 0 0,0-1 0 0 0,0 1 0 0 0,1-1-1 0 0,-1 0 1 0 0,1 0 0 0 0,-1 0 0 0 0,6 3 0 0 0,4 4 92 0 0,1 0 1 0 0,1-1-1 0 0,0-1 1 0 0,0 0-1 0 0,0-1 1 0 0,1-1-1 0 0,16 5 1 0 0,-24-9-110 0 0,1 0 1 0 0,0 0-1 0 0,0-1 1 0 0,0 0-1 0 0,0 0 1 0 0,0-1 0 0 0,0 0-1 0 0,0 0 1 0 0,0-1-1 0 0,0 0 1 0 0,0 0-1 0 0,0-1 1 0 0,0 0-1 0 0,-1 0 1 0 0,1-1-1 0 0,7-4 1 0 0,-11 5-42 0 0,0-1 1 0 0,0 0-1 0 0,-1 0 1 0 0,1 0-1 0 0,-1-1 0 0 0,0 1 1 0 0,0-1-1 0 0,0 1 1 0 0,-1-1-1 0 0,1 0 0 0 0,-1 0 1 0 0,0 0-1 0 0,0-1 1 0 0,0 1-1 0 0,0 0 1 0 0,-1-1-1 0 0,0 1 0 0 0,1-6 1 0 0,1-12 45 0 0,0 1 0 0 0,-2-39 0 0 0,0 16-38 0 0,-1 24-62 0 0,0 13-62 0 0,0-1 0 0 0,1 1-1 0 0,0 0 1 0 0,3-14 0 0 0,-4 21 2 0 0,0 0 0 0 0,0-1 0 0 0,0 1 0 0 0,0 0 1 0 0,0-1-1 0 0,0 1 0 0 0,0 0 0 0 0,0-1 1 0 0,0 1-1 0 0,1 0 0 0 0,-1-1 0 0 0,0 1 0 0 0,0 0 1 0 0,0 0-1 0 0,1-1 0 0 0,-1 1 0 0 0,0 0 0 0 0,0 0 1 0 0,0-1-1 0 0,1 1 0 0 0,-1 0 0 0 0,0 0 1 0 0,1 0-1 0 0,-1 0 0 0 0,0-1 0 0 0,1 1 0 0 0,-1 0 1 0 0,0 0-1 0 0,0 0 0 0 0,1 0 0 0 0,-1 0 1 0 0,0 0-1 0 0,1 0 0 0 0,0 0 0 0 0,9 8-1570 0 0,7 20-1723 0 0,-16-26 2934 0 0,5 10-2639 0 0,-1 1 0 0 0,7 24-1 0 0,-6-17 652 0 0,-1-5-671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15 4937 0 0,'-19'-14'4781'0'0,"15"17"-1927"0"0,7 12-2115 0 0,77 214 2025 0 0,1 1-2017 0 0,-78-220-712 0 0,-3-5-35 0 0,1-1 1 0 0,0 1 0 0 0,1-1 0 0 0,-1 0 0 0 0,1 1 0 0 0,0-1-1 0 0,0 0 1 0 0,0 0 0 0 0,6 7 0 0 0,-11-15-30 0 0,0-1 0 0 0,0 0 0 0 0,1 1 0 0 0,0-1 1 0 0,0 0-1 0 0,0 0 0 0 0,-2-10 0 0 0,1 4-20 0 0,-1 0-23 0 0,-19-68-182 0 0,21 72 250 0 0,1-2 0 0 0,-1 1 0 0 0,2 0 0 0 0,-1 0 0 0 0,1 0 0 0 0,0 0 0 0 0,2-14 0 0 0,-1 20 3 0 0,0 0 0 0 0,0 0 0 0 0,0 0 0 0 0,0 0 0 0 0,1-1 0 0 0,-1 2 0 0 0,0-1 0 0 0,1 0 0 0 0,0 0 0 0 0,-1 0 0 0 0,1 1 0 0 0,0-1 0 0 0,0 1 0 0 0,0-1 0 0 0,0 1-1 0 0,0 0 1 0 0,0-1 0 0 0,0 1 0 0 0,0 0 0 0 0,0 1 0 0 0,1-1 0 0 0,-1 0 0 0 0,0 1 0 0 0,1-1 0 0 0,-1 1 0 0 0,0 0 0 0 0,1 0 0 0 0,4 0 0 0 0,9-1-14 0 0,0 2 0 0 0,0 0 1 0 0,19 4-1 0 0,-22-3 24 0 0,-6-1 0 0 0,0 0-1 0 0,0 1 0 0 0,0 0 1 0 0,0 0-1 0 0,0 0 0 0 0,-1 1 1 0 0,8 4-1 0 0,-13-6 0 0 0,1 0 1 0 0,-1 0-1 0 0,1 0 0 0 0,-1 0 1 0 0,1 0-1 0 0,-1 0 1 0 0,0 1-1 0 0,1-1 0 0 0,-1 0 1 0 0,0 1-1 0 0,0-1 0 0 0,0 1 1 0 0,0-1-1 0 0,-1 1 1 0 0,1 0-1 0 0,0-1 0 0 0,-1 1 1 0 0,1 0-1 0 0,-1 0 1 0 0,1-1-1 0 0,-1 1 0 0 0,0 0 1 0 0,0 0-1 0 0,0 0 0 0 0,0 0 1 0 0,0-1-1 0 0,0 1 1 0 0,0 0-1 0 0,-1 0 0 0 0,1 0 1 0 0,-2 3-1 0 0,0 1-9 0 0,-1 1-1 0 0,0-1 1 0 0,-1 0-1 0 0,1 0 1 0 0,-1 0 0 0 0,-1 0-1 0 0,1-1 1 0 0,-8 8-1 0 0,-48 37-638 0 0,27-23-703 0 0,18-18-2463 0 0,17-19 705 0 0,19-26 97 0 0,-17 30 3165 0 0,25-39-1151 0 0,-16 29-1284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8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75 155 3273 0 0,'-3'1'290'0'0,"1"-1"0"0"0,0 1 0 0 0,0 0 0 0 0,0 0 0 0 0,0 0 0 0 0,0 1 0 0 0,0-1 0 0 0,0 0 0 0 0,0 1 0 0 0,0-1 0 0 0,1 1 0 0 0,-1 0 0 0 0,0 0 0 0 0,1-1 0 0 0,-1 1 0 0 0,1 0 0 0 0,0 0 0 0 0,0 0 0 0 0,-1 3 0 0 0,-20 42 2460 0 0,18-35-2430 0 0,0 0 0 0 0,1 0 0 0 0,1 1 1 0 0,0-1-1 0 0,1 0 0 0 0,0 1 1 0 0,1-1-1 0 0,1 15 0 0 0,0-22-233 0 0,0 1-1 0 0,-1-1 1 0 0,1 0-1 0 0,1 1 0 0 0,-1-1 1 0 0,1 0-1 0 0,0 0 1 0 0,0 0-1 0 0,1 0 0 0 0,-1-1 1 0 0,1 1-1 0 0,0 0 1 0 0,1-1-1 0 0,-1 0 0 0 0,1 0 1 0 0,-1 0-1 0 0,1 0 1 0 0,0-1-1 0 0,1 1 0 0 0,-1-1 1 0 0,7 3-1 0 0,-9-4-50 0 0,1-2 0 0 0,-1 1 0 0 0,1 0-1 0 0,0 0 1 0 0,-1-1 0 0 0,1 1 0 0 0,0-1 0 0 0,-1 0-1 0 0,1 0 1 0 0,0 0 0 0 0,0 0 0 0 0,-1 0 0 0 0,1-1-1 0 0,0 1 1 0 0,-1-1 0 0 0,1 0 0 0 0,-1 0 0 0 0,1 0-1 0 0,0 0 1 0 0,-1 0 0 0 0,0 0 0 0 0,1-1 0 0 0,-1 1-1 0 0,0-1 1 0 0,0 0 0 0 0,0 1 0 0 0,0-1 0 0 0,0 0-1 0 0,0 0 1 0 0,0 0 0 0 0,-1-1 0 0 0,1 1 0 0 0,1-4-1 0 0,2-1-24 0 0,0-1 0 0 0,-1 0 0 0 0,0-1-1 0 0,-1 1 1 0 0,0-1 0 0 0,0 1-1 0 0,0-1 1 0 0,1-16 0 0 0,-2 9 6 0 0,-1 0 0 0 0,-1 0 0 0 0,-1 0 0 0 0,-4-26 0 0 0,4 38-14 0 0,0-1 0 0 0,0 1 0 0 0,0-1 0 0 0,-1 1 0 0 0,1-1 0 0 0,-1 1 0 0 0,0 0 0 0 0,0-1 0 0 0,-1 1 0 0 0,1 0 0 0 0,-1 1 0 0 0,0-1 0 0 0,0 0 0 0 0,0 1 0 0 0,-1 0 0 0 0,1 0 0 0 0,-1 0 0 0 0,0 0 0 0 0,0 0 0 0 0,-4-2 0 0 0,7 5-32 0 0,0-1 1 0 0,-1 1-1 0 0,1-1 0 0 0,0 1 1 0 0,0 0-1 0 0,-1-1 0 0 0,1 1 1 0 0,0 0-1 0 0,-1 0 1 0 0,1 0-1 0 0,0 0 0 0 0,-1 0 1 0 0,1 0-1 0 0,0 1 0 0 0,0-1 1 0 0,-1 0-1 0 0,1 1 0 0 0,0-1 1 0 0,0 1-1 0 0,-1-1 1 0 0,1 1-1 0 0,0 0 0 0 0,0-1 1 0 0,-2 2-1 0 0,1 0-105 0 0,0 0 0 0 0,0 1 0 0 0,0-1 0 0 0,0 0 0 0 0,1 1 0 0 0,-1-1-1 0 0,1 1 1 0 0,-1 0 0 0 0,1-1 0 0 0,0 1 0 0 0,-1 3 0 0 0,1-3 31 0 0,0-1 1 0 0,0 1-1 0 0,0 0 1 0 0,1 0-1 0 0,-1 0 1 0 0,1 0-1 0 0,0-1 0 0 0,-1 1 1 0 0,1 0-1 0 0,1 0 1 0 0,-1 0-1 0 0,0 0 1 0 0,1 0-1 0 0,-1 0 0 0 0,1-1 1 0 0,0 1-1 0 0,0 0 1 0 0,0-1-1 0 0,0 1 1 0 0,1 0-1 0 0,-1-1 0 0 0,1 1 1 0 0,-1-1-1 0 0,1 0 1 0 0,2 3-1 0 0,-3-5 11 0 0,0 0 0 0 0,0 0 0 0 0,0 1 0 0 0,-1-1 1 0 0,1 0-1 0 0,0 0 0 0 0,0 0 0 0 0,0 0 0 0 0,0 0 0 0 0,0 0 0 0 0,0 0 0 0 0,0 0 0 0 0,0-1 0 0 0,0 1 0 0 0,-1 0 0 0 0,1-1 1 0 0,0 1-1 0 0,0 0 0 0 0,0-1 0 0 0,0 1 0 0 0,-1-1 0 0 0,1 1 0 0 0,0-1 0 0 0,0 1 0 0 0,-1-1 0 0 0,1 0 0 0 0,0 1 0 0 0,-1-1 1 0 0,1 0-1 0 0,0-1 0 0 0,21-28-530 0 0,-17 23 462 0 0,8-14 127 0 0,24-32 110 0 0,-35 50-21 0 0,1 0 1 0 0,-1 0-1 0 0,0 1 1 0 0,1-1-1 0 0,0 1 0 0 0,-1 0 1 0 0,1 0-1 0 0,0 0 1 0 0,0 0-1 0 0,0 1 1 0 0,0-1-1 0 0,1 1 1 0 0,-1-1-1 0 0,5 0 1 0 0,-6 2 26 0 0,-1 0 0 0 0,1 1 1 0 0,0-1-1 0 0,0 0 1 0 0,-1 1-1 0 0,1-1 1 0 0,0 1-1 0 0,-1 0 1 0 0,1 0-1 0 0,-1-1 1 0 0,1 1-1 0 0,-1 0 0 0 0,1 0 1 0 0,-1 0-1 0 0,1 1 1 0 0,-1-1-1 0 0,0 0 1 0 0,0 0-1 0 0,0 1 1 0 0,0-1-1 0 0,0 1 0 0 0,0-1 1 0 0,0 1-1 0 0,0-1 1 0 0,1 4-1 0 0,18 49 1572 0 0,-16-42-1292 0 0,7 26 428 0 0,-8-26-585 0 0,0-1 1 0 0,0 1-1 0 0,1-1 1 0 0,1 1-1 0 0,0-1 0 0 0,0-1 1 0 0,1 1-1 0 0,14 19 1 0 0,-19-30-196 0 0,-1 1 0 0 0,1 0 0 0 0,-1-1 1 0 0,0 1-1 0 0,1-1 0 0 0,-1 1 0 0 0,1-1 1 0 0,0 1-1 0 0,-1-1 0 0 0,1 1 0 0 0,-1-1 1 0 0,1 1-1 0 0,0-1 0 0 0,-1 0 0 0 0,1 1 1 0 0,0-1-1 0 0,-1 0 0 0 0,1 0 0 0 0,0 1 1 0 0,0-1-1 0 0,-1 0 0 0 0,1 0 0 0 0,0 0 1 0 0,0 0-1 0 0,-1 0 0 0 0,1 0 0 0 0,0 0 1 0 0,0 0-1 0 0,-1 0 0 0 0,1-1 0 0 0,0 1 1 0 0,0 0-1 0 0,-1 0 0 0 0,1-1 0 0 0,0 1 1 0 0,-1 0-1 0 0,1-1 0 0 0,0 1 0 0 0,-1-1 1 0 0,1 1-1 0 0,-1 0 0 0 0,1-1 0 0 0,0 0 1 0 0,-1 1-1 0 0,1-1 0 0 0,-1 1 0 0 0,0-1 1 0 0,1 0-1 0 0,-1 1 0 0 0,1-1 0 0 0,-1 0 1 0 0,0 1-1 0 0,0-1 0 0 0,1 0 0 0 0,-1 0 1 0 0,0 1-1 0 0,0-1 0 0 0,0 0 0 0 0,0-1 0 0 0,2-5 16 0 0,0-1 0 0 0,-1 1 0 0 0,0-1 0 0 0,0-11 0 0 0,-1-14-65 0 0,-1-10-113 0 0,2 1-1 0 0,1 0 1 0 0,11-51-1 0 0,-12 88 123 0 0,0 1 1 0 0,0 0-1 0 0,0 0 1 0 0,1 0-1 0 0,0 0 0 0 0,0 0 1 0 0,0 0-1 0 0,0 1 1 0 0,4-5-1 0 0,-6 7 21 0 0,1 0-1 0 0,0 1 1 0 0,-1-1 0 0 0,1 1-1 0 0,0-1 1 0 0,-1 1 0 0 0,1 0-1 0 0,0-1 1 0 0,-1 1 0 0 0,1 0-1 0 0,0-1 1 0 0,0 1 0 0 0,-1 0-1 0 0,1 0 1 0 0,0-1 0 0 0,0 1-1 0 0,-1 0 1 0 0,1 0 0 0 0,0 0-1 0 0,1 0 1 0 0,0 1 3 0 0,-1-1-1 0 0,1 1 1 0 0,-1 0 0 0 0,1-1 0 0 0,-1 1-1 0 0,0 0 1 0 0,0 0 0 0 0,1 0 0 0 0,-1 0-1 0 0,0 0 1 0 0,0 0 0 0 0,0 0-1 0 0,0 0 1 0 0,2 3 0 0 0,10 17 53 0 0,-2 0 0 0 0,1 1 0 0 0,-2 1 0 0 0,-1 0 0 0 0,-1 0 0 0 0,9 42 0 0 0,-1-6 175 0 0,1 4 244 0 0,17 118 1 0 0,-33-177-446 0 0,-1 0 0 0 0,1 0 1 0 0,-1-1-1 0 0,0 1 0 0 0,0 0 1 0 0,-1 0-1 0 0,1-1 0 0 0,-1 1 1 0 0,0 0-1 0 0,-2 6 0 0 0,3-9-17 0 0,-1 0 0 0 0,0 0 0 0 0,0 1-1 0 0,0-1 1 0 0,0 0 0 0 0,0 0 0 0 0,-1 0-1 0 0,1 0 1 0 0,0-1 0 0 0,0 1 0 0 0,-1 0-1 0 0,1 0 1 0 0,0-1 0 0 0,-1 1 0 0 0,1-1-1 0 0,-1 1 1 0 0,1-1 0 0 0,0 0 0 0 0,-1 1-1 0 0,1-1 1 0 0,-1 0 0 0 0,1 0-1 0 0,-1 0 1 0 0,1 0 0 0 0,-1 0 0 0 0,1 0-1 0 0,-1-1 1 0 0,1 1 0 0 0,-3-1 0 0 0,-6-1-298 0 0,1 0 0 0 0,-1-1 0 0 0,1 0 1 0 0,0 0-1 0 0,0-1 0 0 0,0-1 1 0 0,0 1-1 0 0,0-1 0 0 0,1-1 0 0 0,-12-9 1 0 0,18 13-36 0 0,-1 0 1 0 0,1 0 0 0 0,0-1 0 0 0,0 1 0 0 0,0-1 0 0 0,0 1-1 0 0,0-1 1 0 0,1 0 0 0 0,-1 0 0 0 0,1 0 0 0 0,-1 1 0 0 0,1-1 0 0 0,0-1-1 0 0,0 1 1 0 0,1 0 0 0 0,-1 0 0 0 0,1 0 0 0 0,-1 0 0 0 0,1 0-1 0 0,0-1 1 0 0,0 1 0 0 0,0 0 0 0 0,1 0 0 0 0,-1 0 0 0 0,1-1-1 0 0,0 1 1 0 0,0 0 0 0 0,0 0 0 0 0,0 0 0 0 0,0 0 0 0 0,1 0-1 0 0,-1 1 1 0 0,1-1 0 0 0,0 0 0 0 0,3-3 0 0 0,4-6-1946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9:59:48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150 243 5385 0 0,'-3'-6'66'0'0,"-6"-25"1042"0"0,9 31-1080 0 0,0 0 0 0 0,0-1 0 0 0,-1 1 0 0 0,1 0 0 0 0,0-1 0 0 0,0 1 0 0 0,0 0 0 0 0,0-1 0 0 0,0 1 0 0 0,0-1 0 0 0,0 1 0 0 0,0 0 0 0 0,0-1 1 0 0,0 1-1 0 0,0 0 0 0 0,0-1 0 0 0,0 1 0 0 0,0-1 0 0 0,0 1 0 0 0,0 0 0 0 0,0-1 0 0 0,0 1 0 0 0,0 0 0 0 0,1-1 0 0 0,-1 1 0 0 0,0 0 0 0 0,0-1 0 0 0,0 1 0 0 0,1 0 0 0 0,-1-1 0 0 0,0 1 0 0 0,1 0 0 0 0,-1 0 1 0 0,0-1-1 0 0,0 1 0 0 0,1 0 0 0 0,-1 0 0 0 0,0 0 0 0 0,1-1 0 0 0,-1 1 0 0 0,0 0 0 0 0,1 0 0 0 0,-1 0 0 0 0,1 0 0 0 0,-1 0 0 0 0,0 0 0 0 0,1 0 0 0 0,-1 0 0 0 0,1 0 0 0 0,-1 0 0 0 0,0 0 0 0 0,1 0 0 0 0,-1 0 1 0 0,0 0-1 0 0,1 0 0 0 0,-1 0 0 0 0,1 0 0 0 0,-1 1 0 0 0,1-1 144 0 0,0 1-1 0 0,0 0 1 0 0,0 0 0 0 0,0 0 0 0 0,-1 0 0 0 0,1 1-1 0 0,0-1 1 0 0,-1 0 0 0 0,1 0 0 0 0,-1 0 0 0 0,0 0-1 0 0,1 1 1 0 0,-1-1 0 0 0,0 0 0 0 0,0 0 0 0 0,1 1-1 0 0,-1-1 1 0 0,0 0 0 0 0,-1 3 0 0 0,1 26 1313 0 0,0-30-1464 0 0,-16 188 2718 0 0,5-84-2216 0 0,3 148 0 0 0,23-84-127 0 0,-6-89 82 0 0,-3 123 0 0 0,-8-171-328 0 0,2 0 1 0 0,1 0-1 0 0,2 1 0 0 0,11 54 0 0 0,-8-73 34 0 0,-2-24 18 0 0,-4 10-194 0 0,0 0 1 0 0,0 0 0 0 0,0 0 0 0 0,0 0 0 0 0,0 0 0 0 0,1 0 0 0 0,-1 0 0 0 0,0 0 0 0 0,1 0-1 0 0,-1 0 1 0 0,1 0 0 0 0,-1 0 0 0 0,1 1 0 0 0,-1-1 0 0 0,1 0 0 0 0,0 0 0 0 0,0-1 0 0 0,1 3-13 0 0,-1-1 1 0 0,0 1 0 0 0,0-1-1 0 0,0 1 1 0 0,0 0-1 0 0,0-1 1 0 0,0 1 0 0 0,0 0-1 0 0,0 0 1 0 0,0 0 0 0 0,0-1-1 0 0,0 1 1 0 0,0 0 0 0 0,0 0-1 0 0,-1 0 1 0 0,1 1 0 0 0,0-1-1 0 0,0 2 1 0 0,0-1 6 0 0,0-1 0 0 0,0 1-1 0 0,1 0 1 0 0,-1 0 0 0 0,1 0 0 0 0,-1-1 0 0 0,1 1-1 0 0,-1-1 1 0 0,1 1 0 0 0,0-1 0 0 0,0 0 0 0 0,-1 0-1 0 0,1 1 1 0 0,0-1 0 0 0,3 1 0 0 0,164 33 229 0 0,-115-29-121 0 0,1-2 1 0 0,79-4 0 0 0,69-14 174 0 0,31 0 83 0 0,-175 13-284 0 0,-1 3-1 0 0,59 10 1 0 0,-69-6-11 0 0,0-2 0 0 0,67-4-1 0 0,97-17 283 0 0,8-1-142 0 0,-210 18-211 0 0,485-21 583 0 0,-407 19-408 0 0,153 18-1 0 0,-154-7-54 0 0,162-3 0 0 0,-50-25-70 0 0,-81 6 40 0 0,147 3-1 0 0,-83 19-68 0 0,248-2 51 0 0,-363-12-68 0 0,176-6 92 0 0,-183 11-76 0 0,0 3 0 0 0,65 12 0 0 0,-85-6-16 0 0,1-3 0 0 0,0-2 0 0 0,0-1 0 0 0,0-2 0 0 0,74-8 0 0 0,12-17 23 0 0,-68 12 5 0 0,0 2 1 0 0,101-5-1 0 0,-152 15-34 0 0,96 1-13 0 0,145-19 1 0 0,-188 8 26 0 0,0 3 0 0 0,1 3 0 0 0,0 2-1 0 0,82 9 1 0 0,70 1 8 0 0,-160-9-31 0 0,1 2 0 0 0,-1 3 0 0 0,63 11 0 0 0,-72-3 1 0 0,2-3-1 0 0,-1-1 1 0 0,1-3 0 0 0,0-2-1 0 0,62-3 1 0 0,16-16 42 0 0,-63 7-32 0 0,81-2-1 0 0,31 22-72 0 0,-52-1 1 0 0,-108-10 77 0 0,0 0-1 0 0,0-1 0 0 0,0-1 0 0 0,0 0 1 0 0,0-1-1 0 0,26-9 0 0 0,75-39-10 0 0,-104 45-5 0 0,-4 4 7 0 0,1 0-1 0 0,-1 0 0 0 0,1 0 1 0 0,0 1-1 0 0,-1 1 0 0 0,1-1 1 0 0,0 1-1 0 0,-1 0 0 0 0,1 1 1 0 0,0 0-1 0 0,-1 0 0 0 0,1 1 1 0 0,-1 0-1 0 0,1 0 0 0 0,6 3 1 0 0,-14-5 2 0 0,0 0 1 0 0,0 0-1 0 0,1 0 1 0 0,-1 0 0 0 0,0 0-1 0 0,0 0 1 0 0,0 0-1 0 0,0 0 1 0 0,0 0 0 0 0,1 0-1 0 0,-1 0 1 0 0,0 0-1 0 0,0 0 1 0 0,0 0 0 0 0,0 0-1 0 0,0 0 1 0 0,1 0-1 0 0,-1 0 1 0 0,0 0 0 0 0,0 0-1 0 0,0 0 1 0 0,0 0-1 0 0,0 0 1 0 0,0 0 0 0 0,0 0-1 0 0,1-1 1 0 0,-1 1-1 0 0,0 0 1 0 0,0 0-1 0 0,0 0 1 0 0,0 0 0 0 0,0 0-1 0 0,0 0 1 0 0,0 0-1 0 0,0-1 1 0 0,0 1 0 0 0,0 0-1 0 0,0 0 1 0 0,0 0-1 0 0,0 0 1 0 0,0 0 0 0 0,0-1-1 0 0,1 1 1 0 0,-1 0-1 0 0,-1 0 1 0 0,1 0 0 0 0,0 0-1 0 0,0 0 1 0 0,0-1-1 0 0,-2-12 2 0 0,-5-10 37 0 0,2 7-16 0 0,1 0 0 0 0,0 0 0 0 0,2 0 0 0 0,-1-1 1 0 0,2 1-1 0 0,1-21 0 0 0,-2-10-53 0 0,-1-7 43 0 0,3 0 0 0 0,2 1-1 0 0,2-1 1 0 0,3 0-1 0 0,15-58 1 0 0,4-8 34 0 0,-10 41 41 0 0,45-130 0 0 0,-52 186-83 0 0,15-44 40 0 0,-22 61-43 0 0,-1 0-1 0 0,0 0 1 0 0,0 0 0 0 0,-1-1 0 0 0,0 1-1 0 0,0 0 1 0 0,0 0 0 0 0,-1 0-1 0 0,-1-8 1 0 0,1 12-11 0 0,0 0 0 0 0,0 0 0 0 0,0 0 0 0 0,0 1-1 0 0,-1-1 1 0 0,1 0 0 0 0,-1 1 0 0 0,1-1 0 0 0,-1 1 0 0 0,1-1 0 0 0,-1 1-1 0 0,0-1 1 0 0,0 1 0 0 0,0 0 0 0 0,0 0 0 0 0,0 0 0 0 0,0 0-1 0 0,0 1 1 0 0,0-1 0 0 0,0 0 0 0 0,-3 0 0 0 0,-54-8 51 0 0,45 7-70 0 0,-174-32 86 0 0,114 18-10 0 0,-89-8 0 0 0,69 18-24 0 0,-31-2 53 0 0,-144-29 0 0 0,191 24-94 0 0,0 3 0 0 0,-1 3 0 0 0,-99 5 0 0 0,-12 10 35 0 0,-166 2 37 0 0,47 7-9 0 0,178-7-36 0 0,-191-7-34 0 0,-4 0 4 0 0,0 8 37 0 0,-70 6 1 0 0,-230 3-193 0 0,583-20 171 0 0,-341-10 5 0 0,220-1-26 0 0,-193-7 170 0 0,45 28-78 0 0,-99-1-24 0 0,-261-52 189 0 0,596 40-230 0 0,1 4 0 0 0,0 3 0 0 0,-86 15 0 0 0,-130 6 76 0 0,220-25-85 0 0,-201 4-83 0 0,243-3 183 0 0,1 1 1 0 0,-1 2-1 0 0,1 1 0 0 0,0 1 0 0 0,0 2 1 0 0,-43 17-1 0 0,39-13 56 0 0,0 0 0 0 0,-1-2-1 0 0,-53 8 1 0 0,38-13-26 0 0,35-4-109 0 0,0 0-1 0 0,0 1 0 0 0,-24 6 0 0 0,34-5-1066 0 0,10 1-966 0 0,12 0-3420 0 0,7-8-5271 0 0,-11-1 5254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3.2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180 20 3265 0 0,'3'-16'2691'0'0,"-9"13"695"0"0,-21 16 3077 0 0,2 0-4291 0 0,-17-9-466 0 0,38-5-1603 0 0,0 1 1 0 0,-1 0 0 0 0,1 0-1 0 0,0 0 1 0 0,0 1-1 0 0,-1-1 1 0 0,1 1 0 0 0,0 0-1 0 0,0 1 1 0 0,0-1-1 0 0,0 1 1 0 0,0-1 0 0 0,0 1-1 0 0,0 0 1 0 0,-6 5 0 0 0,9-5-83 0 0,-1 0 1 0 0,1 0 0 0 0,0 0 0 0 0,0 0 0 0 0,0 1-1 0 0,1-1 1 0 0,-1 0 0 0 0,0 0 0 0 0,1 1 0 0 0,-1-1-1 0 0,1 0 1 0 0,0 0 0 0 0,0 1 0 0 0,0 2 0 0 0,3 40 230 0 0,-1-29-231 0 0,-1 4-14 0 0,1-1-1 0 0,1 0 1 0 0,1 0 0 0 0,1 0 0 0 0,8 23 0 0 0,-13-41-8 0 0,1 0-1 0 0,-1 0 0 0 0,0 0 1 0 0,1-1-1 0 0,-1 1 1 0 0,1 0-1 0 0,-1 0 1 0 0,1 0-1 0 0,-1 0 1 0 0,1 0-1 0 0,-1 0 1 0 0,1-1-1 0 0,0 1 1 0 0,-1 0-1 0 0,1-1 1 0 0,0 1-1 0 0,0 0 1 0 0,0-1-1 0 0,-1 1 1 0 0,1-1-1 0 0,0 1 1 0 0,0-1-1 0 0,0 1 1 0 0,0-1-1 0 0,0 0 1 0 0,0 0-1 0 0,0 1 1 0 0,0-1-1 0 0,0 0 1 0 0,0 0-1 0 0,0 0 1 0 0,0 0-1 0 0,2 0 1 0 0,0-2 4 0 0,1 1 1 0 0,0-1 0 0 0,-1 0-1 0 0,0 0 1 0 0,1-1 0 0 0,-1 1 0 0 0,4-5-1 0 0,2 0 27 0 0,-1 1-32 0 0,0 0 0 0 0,0 1-1 0 0,0 0 1 0 0,1 1 0 0 0,0 0 0 0 0,18-6-1 0 0,-23 9 2 0 0,1-1 1 0 0,-1 1-1 0 0,1 0 0 0 0,0 1 0 0 0,0-1 1 0 0,0 1-1 0 0,-1 0 0 0 0,1 1 0 0 0,0-1 1 0 0,0 1-1 0 0,-1 0 0 0 0,1 0 0 0 0,0 0 1 0 0,-1 0-1 0 0,9 5 0 0 0,-10-5 1 0 0,-1 0 0 0 0,0 0 1 0 0,0 1-1 0 0,0-1 0 0 0,0 1 0 0 0,-1-1 0 0 0,1 1 1 0 0,0 0-1 0 0,-1 0 0 0 0,1 0 0 0 0,-1 0 1 0 0,1 0-1 0 0,-1 0 0 0 0,0 0 0 0 0,0 0 0 0 0,0 0 1 0 0,0 1-1 0 0,0-1 0 0 0,-1 0 0 0 0,2 4 0 0 0,-2-2 8 0 0,0 0 0 0 0,0 0 0 0 0,-1 0 0 0 0,1 0-1 0 0,-1 0 1 0 0,0 0 0 0 0,0 0 0 0 0,0 0 0 0 0,0 0 0 0 0,-1-1-1 0 0,-2 7 1 0 0,-1-3-2 0 0,1 1-1 0 0,-1-1 1 0 0,-1 0 0 0 0,1 0-1 0 0,-1 0 1 0 0,-1-1 0 0 0,1 0-1 0 0,-1 0 1 0 0,0 0-1 0 0,-12 7 1 0 0,-30 8-598 0 0,22-16-2936 0 0,2-8-7002 0 0,18-1 5338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07.3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497 206 4905 0 0,'0'-24'437'0'0,"0"0"708"0"0,-3-39 1 0 0,2 57-894 0 0,0-1-1 0 0,-1 1 0 0 0,1 0 1 0 0,-1-1-1 0 0,0 1 0 0 0,-1 0 1 0 0,0 0-1 0 0,1 1 1 0 0,-2-1-1 0 0,-7-10 0 0 0,10 14-156 0 0,0 1 1 0 0,-1-1-1 0 0,1 1 0 0 0,-1 0 0 0 0,1-1 0 0 0,-1 1 0 0 0,0 0 1 0 0,1 0-1 0 0,-1 0 0 0 0,0 0 0 0 0,0 0 0 0 0,0 1 0 0 0,0-1 0 0 0,0 1 1 0 0,0-1-1 0 0,0 1 0 0 0,0-1 0 0 0,0 1 0 0 0,-2 0 0 0 0,0 0 23 0 0,1 1-1 0 0,-1 0 0 0 0,0-1 0 0 0,1 1 0 0 0,-1 0 0 0 0,1 1 1 0 0,0-1-1 0 0,-1 1 0 0 0,-5 3 0 0 0,-4 4 129 0 0,1 1-1 0 0,0 0 1 0 0,-20 23-1 0 0,27-29-198 0 0,-27 31 278 0 0,1 2-1 0 0,1 0 1 0 0,3 2 0 0 0,1 1 0 0 0,2 1 0 0 0,1 1 0 0 0,3 1-1 0 0,1 1 1 0 0,3 1 0 0 0,1 0 0 0 0,2 1 0 0 0,3 1 0 0 0,1-1 0 0 0,2 2-1 0 0,3-1 1 0 0,1 1 0 0 0,3-1 0 0 0,6 59 0 0 0,-1-70-180 0 0,0 0-1 0 0,2-1 1 0 0,2 0 0 0 0,1-1 0 0 0,2 1-1 0 0,1-2 1 0 0,2 0 0 0 0,1-1 0 0 0,1 0-1 0 0,40 53 1 0 0,-45-69-95 0 0,2-1 0 0 0,-1 0-1 0 0,2-1 1 0 0,0 0 0 0 0,1-1 0 0 0,0-1-1 0 0,34 20 1 0 0,-45-29-137 0 0,0-1 0 0 0,0 1 0 0 0,1-1 0 0 0,-1 0 0 0 0,1 0 0 0 0,-1-1 0 0 0,1 1 0 0 0,0-1 0 0 0,-1-1 0 0 0,1 1 0 0 0,0-1 0 0 0,0 0 0 0 0,0 0 0 0 0,-1-1 0 0 0,1 1 0 0 0,0-1 0 0 0,0-1 0 0 0,-1 1 0 0 0,1-1 0 0 0,-1 0 0 0 0,1 0 0 0 0,-1-1 0 0 0,0 1 0 0 0,0-1 0 0 0,0 0 0 0 0,0-1 0 0 0,0 1 0 0 0,-1-1 0 0 0,0 0 0 0 0,0 0 0 0 0,7-9 0 0 0,-8 10-486 0 0,-1 0 0 0 0,0 0 0 0 0,0-1-1 0 0,0 1 1 0 0,0-1 0 0 0,2-6 0 0 0,-4 9 27 0 0,1-1-1 0 0,-1 1 1 0 0,0-1 0 0 0,0 1 0 0 0,1-1-1 0 0,-1 1 1 0 0,0-1 0 0 0,-1 1 0 0 0,1 0-1 0 0,0-1 1 0 0,0 1 0 0 0,0-1 0 0 0,-2-2-1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18 5481 0 0,'-1'0'-20'0'0,"-14"-18"1249"0"0,10 19 56 0 0,4 13-453 0 0,33 170 1481 0 0,-25-127-1970 0 0,34 470 1317 0 0,-41-519-1642 0 0,0-3-6 0 0,0-1 0 0 0,0 1 0 0 0,0-1 0 0 0,0 1 0 0 0,1-1 0 0 0,0 1 0 0 0,2 6 0 0 0,8-49 150 0 0,31-157-325 0 0,-34 170 121 0 0,0 0-1 0 0,1 1 0 0 0,1 0 1 0 0,2 1-1 0 0,23-38 0 0 0,-34 60 43 0 0,0-1 0 0 0,0 0 0 0 0,0 1 0 0 0,0-1-1 0 0,0 1 1 0 0,1-1 0 0 0,-1 1 0 0 0,0 0 0 0 0,1-1 0 0 0,-1 1 0 0 0,1 0 0 0 0,0 0 0 0 0,-1 0-1 0 0,1 0 1 0 0,0 0 0 0 0,-1 1 0 0 0,1-1 0 0 0,0 0 0 0 0,0 1 0 0 0,0-1 0 0 0,0 1-1 0 0,0 0 1 0 0,-1 0 0 0 0,1 0 0 0 0,4 0 0 0 0,-3 1-7 0 0,-1 0 0 0 0,0 0 0 0 0,0 0 1 0 0,1 1-1 0 0,-1-1 0 0 0,0 1 0 0 0,0 0 0 0 0,0-1 0 0 0,0 1 0 0 0,-1 0 1 0 0,1 0-1 0 0,-1 0 0 0 0,1 0 0 0 0,-1 1 0 0 0,1-1 0 0 0,-1 0 0 0 0,0 1 1 0 0,1 4-1 0 0,8 23 17 0 0,-1 1 1 0 0,-2-1 0 0 0,7 62-1 0 0,5 27 22 0 0,-17-110-116 0 0,0 0 0 0 0,0 0 0 0 0,1 0 0 0 0,0-1 0 0 0,1 1 0 0 0,-1-1 0 0 0,2 0 0 0 0,-1 0 0 0 0,10 12 0 0 0,-13-20-36 0 0,-1 1 0 0 0,1-1 0 0 0,-1 0-1 0 0,1 1 1 0 0,-1-1 0 0 0,1 0 0 0 0,-1 0-1 0 0,1 0 1 0 0,-1 0 0 0 0,1 1 0 0 0,-1-1-1 0 0,1 0 1 0 0,0 0 0 0 0,-1 0 0 0 0,1 0-1 0 0,-1 0 1 0 0,1 0 0 0 0,-1 0 0 0 0,1 0-1 0 0,-1-1 1 0 0,1 1 0 0 0,0 0 0 0 0,-1 0-1 0 0,1 0 1 0 0,-1-1 0 0 0,1 1 0 0 0,-1 0-1 0 0,1 0 1 0 0,-1-1 0 0 0,0 1 0 0 0,1-1-1 0 0,-1 1 1 0 0,1 0 0 0 0,-1-1 0 0 0,0 1-1 0 0,1-1 1 0 0,-1 1 0 0 0,0-1 0 0 0,1 1-1 0 0,-1-1 1 0 0,0 1 0 0 0,0-1 0 0 0,0 1-1 0 0,1-1 1 0 0,10-24-2473 0 0,-8 11 52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18 266 5409 0 0,'-1'0'79'0'0,"1"0"1"0"0,-1 0-1 0 0,1 0 0 0 0,-1 0 1 0 0,1 0-1 0 0,-1 1 0 0 0,1-1 1 0 0,-1 0-1 0 0,1 0 0 0 0,-1 0 1 0 0,1 1-1 0 0,-1-1 0 0 0,1 0 0 0 0,-1 1 1 0 0,1-1-1 0 0,-1 0 0 0 0,1 1 1 0 0,-1-1-1 0 0,1 0 0 0 0,0 1 1 0 0,-1-1-1 0 0,1 1 0 0 0,0-1 1 0 0,-1 1-1 0 0,1-1 0 0 0,0 1 0 0 0,0-1 1 0 0,0 1-1 0 0,-1-1 0 0 0,1 1 1 0 0,0-1-1 0 0,0 1 0 0 0,0-1 1 0 0,0 1-1 0 0,0-1 0 0 0,0 1 1 0 0,0 0-1 0 0,0-1 0 0 0,0 1 0 0 0,0-1 1 0 0,0 1-1 0 0,0 0-32 0 0,1 0 1 0 0,-1 0-1 0 0,0 0 0 0 0,0-1 1 0 0,1 1-1 0 0,-1 0 0 0 0,0 0 1 0 0,1-1-1 0 0,-1 1 0 0 0,1 0 1 0 0,-1-1-1 0 0,1 1 0 0 0,-1 0 1 0 0,1-1-1 0 0,-1 1 0 0 0,1-1 0 0 0,0 1 1 0 0,-1-1-1 0 0,1 1 0 0 0,0-1 1 0 0,-1 0-1 0 0,1 1 0 0 0,0-1 1 0 0,0 0-1 0 0,-1 1 0 0 0,1-1 1 0 0,0 0-1 0 0,0 0 0 0 0,0 0 1 0 0,-1 0-1 0 0,2 1 0 0 0,8-2 60 0 0,0 0 0 0 0,0-1 0 0 0,-1 0 0 0 0,1-1 0 0 0,-1 0 0 0 0,1 0 0 0 0,-1-1 0 0 0,0 0 0 0 0,8-5 0 0 0,76-51-24 0 0,-88 56-62 0 0,1 0-31 0 0,0-1 0 0 0,0 1 0 0 0,-1-2 1 0 0,1 1-1 0 0,-1-1 0 0 0,0 1 0 0 0,-1-1 1 0 0,1-1-1 0 0,-1 1 0 0 0,5-10 0 0 0,-8 12-20 0 0,0 1 0 0 0,1-1 0 0 0,-1 0 0 0 0,-1 0 0 0 0,1 1-1 0 0,0-1 1 0 0,-1 0 0 0 0,0 0 0 0 0,0 0 0 0 0,0 0 0 0 0,-1 1 0 0 0,1-1 0 0 0,-1 0 0 0 0,0 0-1 0 0,0 1 1 0 0,0-1 0 0 0,0 0 0 0 0,-1 1 0 0 0,1-1 0 0 0,-1 1 0 0 0,0 0 0 0 0,-3-5 0 0 0,1 4 13 0 0,1 1 0 0 0,-1-1 1 0 0,0 1-1 0 0,0 0 0 0 0,0 0 1 0 0,0 0-1 0 0,0 0 0 0 0,-1 1 1 0 0,1 0-1 0 0,-1 0 0 0 0,0 0 1 0 0,0 0-1 0 0,0 1 0 0 0,0 0 1 0 0,-7-1-1 0 0,3 0 35 0 0,0 1 1 0 0,0 1-1 0 0,1 0 0 0 0,-1 0 0 0 0,0 0 0 0 0,0 1 1 0 0,1 1-1 0 0,-11 2 0 0 0,13-2 16 0 0,0 2 0 0 0,0-1-1 0 0,0 0 1 0 0,0 1 0 0 0,0 0 0 0 0,1 1 0 0 0,0-1 0 0 0,0 1-1 0 0,0 0 1 0 0,0 0 0 0 0,1 1 0 0 0,0-1 0 0 0,0 1 0 0 0,1 0-1 0 0,-1 0 1 0 0,1 0 0 0 0,0 1 0 0 0,1-1 0 0 0,0 1 0 0 0,-3 10-1 0 0,1-3 38 0 0,1 0 0 0 0,1 1 0 0 0,0 0 0 0 0,0 0 0 0 0,2 0 1 0 0,0-1-1 0 0,1 1 0 0 0,4 24 0 0 0,-3-28-27 0 0,1 0 1 0 0,1 0 0 0 0,0 0-1 0 0,0-1 1 0 0,1 0 0 0 0,1 0 0 0 0,-1 0-1 0 0,2 0 1 0 0,-1-1 0 0 0,1 0-1 0 0,1 0 1 0 0,0-1 0 0 0,0 0 0 0 0,16 12-1 0 0,-17-15-104 0 0,1 0-1 0 0,-1-1 1 0 0,1 0-1 0 0,0 0 1 0 0,0-1-1 0 0,0 0 1 0 0,1 0-1 0 0,-1-1 0 0 0,1 0 1 0 0,-1 0-1 0 0,1-1 1 0 0,0 0-1 0 0,0-1 1 0 0,-1 0-1 0 0,1 0 1 0 0,0-1-1 0 0,0 0 1 0 0,-1-1-1 0 0,15-4 0 0 0,-8 1-976 0 0,-2-1 0 0 0,1-1 0 0 0,-1 0 0 0 0,1-1 1 0 0,-2 0-1 0 0,23-19 0 0 0,-13 9-1703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14 5409 0 0,'-18'-4'670'0'0,"0"0"0"0"0,0 2 0 0 0,0 0 0 0 0,-1 1 0 0 0,-18 2 1 0 0,31-1-573 0 0,0 1 1 0 0,1 0 0 0 0,-1 1 0 0 0,0-1 0 0 0,1 1 0 0 0,0 1-1 0 0,-1-1 1 0 0,1 1 0 0 0,0-1 0 0 0,0 2 0 0 0,0-1 0 0 0,1 0 0 0 0,-1 1-1 0 0,1 0 1 0 0,0 0 0 0 0,0 0 0 0 0,0 1 0 0 0,0-1 0 0 0,-5 11-1 0 0,0-1 30 0 0,2 2-1 0 0,-1-1 0 0 0,2 1 0 0 0,0 0 0 0 0,1 0 1 0 0,1 1-1 0 0,0-1 0 0 0,-1 21 0 0 0,4-27-100 0 0,0 1 0 0 0,1 0 0 0 0,0-1 0 0 0,1 1 0 0 0,0 0 0 0 0,0-1 0 0 0,1 1-1 0 0,1-1 1 0 0,0 0 0 0 0,0 0 0 0 0,1 0 0 0 0,0 0 0 0 0,1 0 0 0 0,6 9 0 0 0,-9-17-23 0 0,0 1-1 0 0,0-1 1 0 0,0 1 0 0 0,1-1 0 0 0,-1 0 0 0 0,0 0-1 0 0,1 0 1 0 0,0 0 0 0 0,0 0 0 0 0,-1-1-1 0 0,1 1 1 0 0,0-1 0 0 0,0 0 0 0 0,1 1 0 0 0,-1-1-1 0 0,0-1 1 0 0,0 1 0 0 0,0 0 0 0 0,1-1 0 0 0,-1 0-1 0 0,0 0 1 0 0,0 0 0 0 0,1 0 0 0 0,-1 0 0 0 0,0-1-1 0 0,0 1 1 0 0,1-1 0 0 0,-1 0 0 0 0,0 0-1 0 0,0 0 1 0 0,0 0 0 0 0,0-1 0 0 0,3-1 0 0 0,2-1-68 0 0,-1-1 1 0 0,0 1 0 0 0,1-1 0 0 0,-1 0 0 0 0,-1-1-1 0 0,1 0 1 0 0,-1 0 0 0 0,0 0 0 0 0,0-1 0 0 0,-1 0-1 0 0,6-9 1 0 0,1-7-569 0 0,-1 0-1 0 0,-1-1 0 0 0,9-32 1 0 0,-16 43 537 0 0,0 0 0 0 0,-1 1 0 0 0,0-1 0 0 0,-1 0-1 0 0,0 0 1 0 0,-1 0 0 0 0,0 0 0 0 0,-4-19 0 0 0,4 32 103 0 0,0-1-1 0 0,0 1 1 0 0,0 0 0 0 0,0 0-1 0 0,0 0 1 0 0,0 0-1 0 0,0 0 1 0 0,0-1 0 0 0,0 1-1 0 0,0 0 1 0 0,0 0-1 0 0,0 0 1 0 0,0 0 0 0 0,0-1-1 0 0,0 1 1 0 0,0 0-1 0 0,0 0 1 0 0,0 0 0 0 0,0 0-1 0 0,0 0 1 0 0,0-1-1 0 0,0 1 1 0 0,0 0 0 0 0,-1 0-1 0 0,1 0 1 0 0,0 0-1 0 0,0 0 1 0 0,0 0-1 0 0,0-1 1 0 0,0 1 0 0 0,0 0-1 0 0,-1 0 1 0 0,1 0-1 0 0,0 0 1 0 0,0 0 0 0 0,0 0-1 0 0,0 0 1 0 0,0 0-1 0 0,-1 0 1 0 0,1 0 0 0 0,0 0-1 0 0,0 0 1 0 0,0 0-1 0 0,0 0 1 0 0,-1 0 0 0 0,1 0-1 0 0,0 0 1 0 0,0 0-1 0 0,0 0 1 0 0,0 0 0 0 0,-1 0-1 0 0,-6 9 283 0 0,-2 15 140 0 0,5 2-219 0 0,1 0 1 0 0,1 0-1 0 0,1 0 0 0 0,2 0 0 0 0,0 0 0 0 0,2 0 1 0 0,10 42-1 0 0,-12-62-197 0 0,1 0 0 0 0,0-1-1 0 0,1 1 1 0 0,-1-1 0 0 0,1 1 0 0 0,0-1 0 0 0,0 0 0 0 0,1 0-1 0 0,0 0 1 0 0,0-1 0 0 0,0 1 0 0 0,0-1 0 0 0,0 0 0 0 0,1 0 0 0 0,0-1-1 0 0,0 1 1 0 0,0-1 0 0 0,9 4 0 0 0,-10-5-254 0 0,0 0 0 0 0,0 0 0 0 0,0-1 0 0 0,1 0 0 0 0,-1 0 0 0 0,1 0 0 0 0,-1 0 0 0 0,1-1 0 0 0,-1 0 0 0 0,1 1 0 0 0,-1-2 0 0 0,1 1 0 0 0,-1 0 0 0 0,1-1 1 0 0,-1 0-1 0 0,1 0 0 0 0,-1-1 0 0 0,0 1 0 0 0,0-1 0 0 0,1 0 0 0 0,-1 0 0 0 0,0 0 0 0 0,-1 0 0 0 0,8-6 0 0 0,4-7-1218 0 0,1-2-1476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0 7882 0 0,'-6'5'225'0'0,"0"1"0"0"0,1-1 1 0 0,0 1-1 0 0,0 0 0 0 0,0 0 1 0 0,1 1-1 0 0,0 0 0 0 0,1-1 1 0 0,-1 1-1 0 0,1 0 0 0 0,0 1 1 0 0,1-1-1 0 0,0 0 0 0 0,0 1 0 0 0,0 0 1 0 0,1-1-1 0 0,0 15 0 0 0,0 5 172 0 0,1 0 1 0 0,1 0-1 0 0,10 49 0 0 0,-3-31-169 0 0,2-1 0 0 0,22 62 1 0 0,-27-92-210 0 0,1 0 0 0 0,0 0 0 0 0,2-1 0 0 0,-1 0-1 0 0,2 0 1 0 0,-1-1 0 0 0,2 0 0 0 0,0-1 0 0 0,0 0 0 0 0,1 0 0 0 0,16 12 0 0 0,-27-23-20 0 0,1 1 0 0 0,0-1 0 0 0,-1 1 0 0 0,1-1 1 0 0,0 1-1 0 0,0-1 0 0 0,0 1 0 0 0,-1-1 0 0 0,1 1 0 0 0,0-1 0 0 0,0 0 1 0 0,0 0-1 0 0,0 1 0 0 0,0-1 0 0 0,-1 0 0 0 0,1 0 0 0 0,0 0 1 0 0,0 0-1 0 0,0 0 0 0 0,0 0 0 0 0,1-1 0 0 0,-1 1-5 0 0,-1 0-1 0 0,1-1 1 0 0,0 1 0 0 0,-1-1-1 0 0,0 1 1 0 0,1-1 0 0 0,-1 1-1 0 0,1-1 1 0 0,-1 0 0 0 0,0 1-1 0 0,1-1 1 0 0,-1 0 0 0 0,0 1-1 0 0,1-1 1 0 0,-1 0 0 0 0,0 1-1 0 0,0-1 1 0 0,0 0-1 0 0,0 1 1 0 0,0-2 0 0 0,0-3-46 0 0,0 1-1 0 0,0 0 1 0 0,0 0 0 0 0,-1 0 0 0 0,0 0 0 0 0,0 0-1 0 0,-2-7 1 0 0,-4-2-100 0 0,-1 1 1 0 0,1 0-1 0 0,-2 0 0 0 0,0 1 0 0 0,0 0 0 0 0,-16-14 0 0 0,-71-54-68 0 0,84 69 239 0 0,3 3-9 0 0,0 1 0 0 0,0 0 0 0 0,-1 0-1 0 0,0 1 1 0 0,0 0 0 0 0,0 0 0 0 0,0 1 0 0 0,-1 1 0 0 0,-12-3 0 0 0,20 5 9 0 0,-1 1 1 0 0,0-1-1 0 0,0 1 1 0 0,1 0-1 0 0,-1 0 1 0 0,0 1-1 0 0,0-1 1 0 0,1 1-1 0 0,-1 0 1 0 0,0 0 0 0 0,1 0-1 0 0,-1 0 1 0 0,1 1-1 0 0,-1-1 1 0 0,1 1-1 0 0,0 0 1 0 0,0 0-1 0 0,-1 0 1 0 0,2 1-1 0 0,-1-1 1 0 0,0 1-1 0 0,0-1 1 0 0,1 1-1 0 0,-1 0 1 0 0,1 0 0 0 0,0 0-1 0 0,0 0 1 0 0,0 1-1 0 0,0-1 1 0 0,-1 5-1 0 0,-1 1 27 0 0,1-1 1 0 0,1 1-1 0 0,0-1 0 0 0,0 1 1 0 0,0 0-1 0 0,1 0 0 0 0,0 0 1 0 0,1 0-1 0 0,0 0 0 0 0,0 0 1 0 0,1 0-1 0 0,0 0 0 0 0,1 0 1 0 0,0-1-1 0 0,0 1 0 0 0,7 14 1 0 0,-7-17-19 0 0,1 0 1 0 0,0 0 0 0 0,0 0 0 0 0,1-1 0 0 0,-1 1 0 0 0,1-1 0 0 0,0 0 0 0 0,1 0 0 0 0,-1 0 0 0 0,1-1 0 0 0,0 1 0 0 0,0-1 0 0 0,1 0 0 0 0,-1-1-1 0 0,1 1 1 0 0,-1-1 0 0 0,1 0 0 0 0,0-1 0 0 0,1 1 0 0 0,-1-1 0 0 0,0-1 0 0 0,1 1 0 0 0,6 0 0 0 0,1-1-49 0 0,-1 0-1 0 0,1-2 1 0 0,0 1 0 0 0,-1-2-1 0 0,0 0 1 0 0,1 0 0 0 0,-1-1-1 0 0,0-1 1 0 0,0 0 0 0 0,0-1-1 0 0,-1-1 1 0 0,22-12 0 0 0,-5-1-586 0 0,0-2 0 0 0,-2-1-1 0 0,43-45 1 0 0,-65 62 519 0 0,-1 1 65 0 0,0-1 0 0 0,1 1 0 0 0,0-1 0 0 0,0 2 0 0 0,0-1 0 0 0,0 0 0 0 0,0 1 0 0 0,9-4 0 0 0,-13 7 39 0 0,1 0 1 0 0,0 1 0 0 0,-1-1-1 0 0,0 1 1 0 0,1-1-1 0 0,-1 1 1 0 0,1-1-1 0 0,-1 1 1 0 0,1 0-1 0 0,-1 0 1 0 0,0 0 0 0 0,0 0-1 0 0,1 0 1 0 0,-1 0-1 0 0,0 0 1 0 0,1 2-1 0 0,18 11 212 0 0,-14-13-188 0 0,0-1 0 0 0,0 1 1 0 0,0-1-1 0 0,0 0 0 0 0,0-1 1 0 0,0 0-1 0 0,-1 0 0 0 0,1 0 1 0 0,0 0-1 0 0,0-1 0 0 0,-1 0 1 0 0,1 0-1 0 0,-1-1 0 0 0,0 1 0 0 0,10-7 1 0 0,-7 4-26 0 0,-1-1 0 0 0,1 1 0 0 0,-1-2 0 0 0,0 1 0 0 0,0-1 0 0 0,-1 0 0 0 0,0 0 0 0 0,0 0 0 0 0,6-11 0 0 0,-11 15-15 0 0,1-1-1 0 0,-1 1 0 0 0,1-1 1 0 0,-1 1-1 0 0,0-1 0 0 0,0 0 1 0 0,-1 0-1 0 0,1 0 1 0 0,-1 1-1 0 0,0-1 0 0 0,0 0 1 0 0,0 0-1 0 0,0 0 1 0 0,-1 0-1 0 0,0 0 0 0 0,0 1 1 0 0,0-1-1 0 0,0 0 1 0 0,0 1-1 0 0,-1-1 0 0 0,1 1 1 0 0,-1-1-1 0 0,0 1 1 0 0,0 0-1 0 0,-4-5 0 0 0,1 2 0 0 0,1 1 0 0 0,-1 0 0 0 0,0 0 0 0 0,-1 1 0 0 0,1-1 0 0 0,-1 1 0 0 0,0 1 0 0 0,0-1 0 0 0,0 1 0 0 0,0 0 0 0 0,0 0 0 0 0,-1 0 0 0 0,-11-2-1 0 0,15 5 5 0 0,0-1-1 0 0,0 1 1 0 0,-1-1-1 0 0,1 1 0 0 0,0 0 1 0 0,-1 0-1 0 0,1 1 1 0 0,0-1-1 0 0,0 1 0 0 0,0-1 1 0 0,-1 1-1 0 0,1 0 1 0 0,0 0-1 0 0,0 1 0 0 0,0-1 1 0 0,0 1-1 0 0,-3 1 0 0 0,2 1 4 0 0,-1 0 0 0 0,1-1 0 0 0,0 2 0 0 0,0-1 0 0 0,0 0 0 0 0,1 1 0 0 0,0-1 0 0 0,0 1 0 0 0,-4 7 0 0 0,2 0 27 0 0,-1 2 1 0 0,1-1 0 0 0,1 0 0 0 0,1 1 0 0 0,0 0 0 0 0,0 0 0 0 0,0 17 0 0 0,3-16 82 0 0,1 0 1 0 0,0 1 0 0 0,1-1-1 0 0,1 0 1 0 0,0 0-1 0 0,1 0 1 0 0,1-1-1 0 0,0 1 1 0 0,1-1-1 0 0,0 0 1 0 0,1-1-1 0 0,1 0 1 0 0,0 0-1 0 0,16 19 1 0 0,-19-27-88 0 0,1 0 0 0 0,-1-1 0 0 0,1 0 0 0 0,0 0 0 0 0,0-1-1 0 0,1 0 1 0 0,-1 0 0 0 0,1 0 0 0 0,-1-1 0 0 0,1 0 0 0 0,0 0 0 0 0,0-1 0 0 0,0 1 0 0 0,0-1 0 0 0,0-1 0 0 0,11 0 0 0 0,-4 0-75 0 0,0-1 1 0 0,0-1-1 0 0,0 0 1 0 0,0-1 0 0 0,0 0-1 0 0,-1-1 1 0 0,19-9-1 0 0,-19 7-345 0 0,0-1 0 0 0,0 0 0 0 0,12-11 0 0 0,-13 9-588 0 0,-1-1 0 0 0,0-1 0 0 0,0 0 0 0 0,-1 0 1 0 0,-1-1-1 0 0,0-1 0 0 0,-1 1 0 0 0,0-1 1 0 0,8-20-1 0 0,-5 9-1815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2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6865 0 0,'-4'5'313'0'0,"-1"1"-1"0"0,1 1 0 0 0,0-1 0 0 0,0 0 0 0 0,1 1 1 0 0,0 0-1 0 0,0 0 0 0 0,0 0 0 0 0,1 0 0 0 0,0 0 1 0 0,1 0-1 0 0,0 0 0 0 0,0 1 0 0 0,0-1 0 0 0,1 1 1 0 0,0-1-1 0 0,0 1 0 0 0,1-1 0 0 0,2 9 0 0 0,3 17 138 0 0,1 0 0 0 0,22 59 0 0 0,-24-78-433 0 0,3 9 50 0 0,-6-12-55 0 0,1-1 0 0 0,1 0 0 0 0,-1-1 0 0 0,2 1 0 0 0,-1-1 0 0 0,1 0 0 0 0,1 0 0 0 0,-1 0 0 0 0,11 11 0 0 0,-15-19-25 0 0,-1 0 0 0 0,1-1 0 0 0,-1 1 0 0 0,1-1 0 0 0,-1 1 0 0 0,1-1 0 0 0,-1 0 0 0 0,1 1 0 0 0,0-1 0 0 0,-1 1 0 0 0,1-1 0 0 0,0 0 0 0 0,-1 0 0 0 0,1 1 0 0 0,0-1 0 0 0,-1 0 0 0 0,1 0-1 0 0,0 0 1 0 0,-1 0 0 0 0,1 0 0 0 0,0 0 0 0 0,-1 0 0 0 0,1 0 0 0 0,0 0 0 0 0,0 0 0 0 0,-1 0 0 0 0,1 0 0 0 0,0 0 0 0 0,-1-1 0 0 0,1 1 0 0 0,0 0 0 0 0,-1-1 0 0 0,2 0 0 0 0,-1 0-31 0 0,0-1 0 0 0,1 1 0 0 0,-1-1 0 0 0,0 0-1 0 0,0 0 1 0 0,0 1 0 0 0,-1-1 0 0 0,1 0 0 0 0,0 0 0 0 0,-1 0 0 0 0,1-4 0 0 0,1-6-122 0 0,-1 1 1 0 0,0-25 0 0 0,-3 2 88 0 0,0 6 153 0 0,1 0 1 0 0,1 0-1 0 0,1 0 1 0 0,8-42-1 0 0,-8 68-52 0 0,-1 0 1 0 0,1-1-1 0 0,0 1 0 0 0,0 0 0 0 0,0 0 0 0 0,0 0 1 0 0,1 0-1 0 0,-1 0 0 0 0,0 0 0 0 0,1 0 0 0 0,0 0 0 0 0,-1 0 1 0 0,1 1-1 0 0,0-1 0 0 0,0 1 0 0 0,0-1 0 0 0,0 1 1 0 0,0 0-1 0 0,0 0 0 0 0,0 0 0 0 0,0 0 0 0 0,1 0 1 0 0,-1 0-1 0 0,0 0 0 0 0,5 0 0 0 0,5 0-26 0 0,0 0-1 0 0,-1 0 0 0 0,1 1 1 0 0,15 2-1 0 0,12 0-306 0 0,61-12-7453 0 0,-75 6 3557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1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818 102 6785 0 0,'0'-1'28'0'0,"0"0"-1"0"0,1 0 0 0 0,-1 0 0 0 0,1 0 1 0 0,-1 0-1 0 0,1 0 0 0 0,-1 0 0 0 0,1 0 1 0 0,0 0-1 0 0,-1 1 0 0 0,1-1 0 0 0,0 0 1 0 0,0 0-1 0 0,0 0 0 0 0,-1 1 0 0 0,1-1 1 0 0,0 1-1 0 0,0-1 0 0 0,0 0 0 0 0,0 1 1 0 0,2-1-1 0 0,29-11 134 0 0,-21 8 12 0 0,-7 3-64 0 0,0 0 0 0 0,0-1 0 0 0,0 1 0 0 0,0-1 1 0 0,-1 0-1 0 0,1 0 0 0 0,-1-1 0 0 0,1 1 0 0 0,-1 0 0 0 0,0-1 0 0 0,0 0 0 0 0,0 0 0 0 0,0 0 0 0 0,0 0 1 0 0,2-4-1 0 0,-5 6-18 0 0,0 1 1 0 0,0-1 0 0 0,0 0-1 0 0,0 1 1 0 0,0-1 0 0 0,-1 0-1 0 0,1 1 1 0 0,0-1 0 0 0,0 0 0 0 0,0 1-1 0 0,-1-1 1 0 0,1 0 0 0 0,0 1-1 0 0,0-1 1 0 0,-1 1 0 0 0,1-1-1 0 0,-1 1 1 0 0,1-1 0 0 0,-1 1-1 0 0,1-1 1 0 0,0 1 0 0 0,-1-1-1 0 0,0 1 1 0 0,1-1 0 0 0,-1 1-1 0 0,1 0 1 0 0,-1-1 0 0 0,1 1 0 0 0,-1 0-1 0 0,0 0 1 0 0,1-1 0 0 0,-1 1-1 0 0,0 0 1 0 0,1 0 0 0 0,-2 0-1 0 0,-24-5 1152 0 0,-18 1-864 0 0,-1 2 0 0 0,1 2 0 0 0,0 2 0 0 0,0 2 0 0 0,0 2 0 0 0,-61 16 0 0 0,83-13-338 0 0,0 0 0 0 0,0 2 1 0 0,1 0-1 0 0,-38 28 0 0 0,-3 1 16 0 0,40-27-63 0 0,0 2 1 0 0,2 0 0 0 0,0 1 0 0 0,-35 36-1 0 0,43-39 2 0 0,1 1 0 0 0,1 0 0 0 0,0 1 0 0 0,1-1 0 0 0,0 2 0 0 0,1 0 0 0 0,1 0 0 0 0,-6 19 0 0 0,-1 19-53 0 0,2 1-1 0 0,-9 94 1 0 0,9 117-94 0 0,7-114 29 0 0,-8 813 312 0 0,8-179 673 0 0,3-742-780 0 0,-2 1136 864 0 0,24-612-625 0 0,12 225 28 0 0,-2-428-420 0 0,11 223-102 0 0,-2 166 411 0 0,-22-521-363 0 0,39 757 525 0 0,-38-687-331 0 0,-2-59-224 0 0,-12-148 243 0 0,0 271 156 0 0,-25-109-197 0 0,-5 125 49 0 0,25-305 3 0 0,4 1 1 0 0,24 146 0 0 0,14-37-84 0 0,-13-63 86 0 0,14 137-1 0 0,-36 119 130 0 0,-8-219-124 0 0,15 176 318 0 0,1-237-222 0 0,-8-69-159 0 0,-1 0 0 0 0,0 34 0 0 0,-3-42-27 0 0,0 0 0 0 0,2 0 0 0 0,1 0 0 0 0,13 37 0 0 0,5 26 277 0 0,-20-74-274 0 0,1-1 0 0 0,0 1 0 0 0,1-1-1 0 0,0 0 1 0 0,1-1 0 0 0,0 1 0 0 0,1-1 0 0 0,0 0 0 0 0,1-1 0 0 0,0 1 0 0 0,1-2-1 0 0,-1 1 1 0 0,2-1 0 0 0,0-1 0 0 0,0 1 0 0 0,16 9 0 0 0,-18-15 14 0 0,0 0 0 0 0,1 0-1 0 0,-1 0 1 0 0,1-1 0 0 0,-1 0 0 0 0,1-1 0 0 0,0 0 0 0 0,0 0 0 0 0,-1-1 0 0 0,16-2 0 0 0,7-2 267 0 0,52-14 1 0 0,6-1-127 0 0,5 6-51 0 0,99-28 0 0 0,-155 31-63 0 0,0-2 1 0 0,0-2 0 0 0,-1-2-1 0 0,-1-1 1 0 0,45-29 0 0 0,-74 42-135 0 0,0-1 0 0 0,1-1-1 0 0,-1 1 1 0 0,-1-1 0 0 0,1 0 0 0 0,-1-1 0 0 0,0 1 0 0 0,-1-1 0 0 0,0-1-1 0 0,0 1 1 0 0,0-1 0 0 0,-1 1 0 0 0,0-1 0 0 0,0 0 0 0 0,-1-1 0 0 0,0 1-1 0 0,-1-1 1 0 0,0 1 0 0 0,0-1 0 0 0,-1 0 0 0 0,1-9 0 0 0,-1-53-4019 0 0,-3 0-1 0 0,-2 1 1 0 0,-24-117 0 0 0,12 107-125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7554 0 0,'-4'8'125'0'0,"0"-1"-1"0"0,1 1 1 0 0,0 0 0 0 0,0 0 0 0 0,0 0 0 0 0,1 0 0 0 0,1 1 0 0 0,-1-1 0 0 0,1 0-1 0 0,1 17 1 0 0,1 9 338 0 0,7 46-1 0 0,-5-56-277 0 0,56 312 1462 0 0,-58-333-1646 0 0,12 47 157 0 0,-12-47-162 0 0,0-1 0 0 0,-1 1-1 0 0,1-1 1 0 0,1 1 0 0 0,-1-1 0 0 0,0 0-1 0 0,0 0 1 0 0,1 0 0 0 0,-1 0 0 0 0,1 0-1 0 0,0 0 1 0 0,0 0 0 0 0,-1 0-1 0 0,1 0 1 0 0,0-1 0 0 0,4 3 0 0 0,-5-4-97 0 0,0 0 0 0 0,0 0 1 0 0,0 0-1 0 0,0-1 0 0 0,0 1 1 0 0,0 0-1 0 0,0-1 1 0 0,0 1-1 0 0,0 0 0 0 0,0-1 1 0 0,0 1-1 0 0,0-1 1 0 0,0 1-1 0 0,0-1 0 0 0,0 0 1 0 0,-1 1-1 0 0,1-1 1 0 0,0 0-1 0 0,0 0 0 0 0,-1 1 1 0 0,1-1-1 0 0,-1 0 1 0 0,1 0-1 0 0,0 0 0 0 0,-1 0 1 0 0,0 0-1 0 0,1 0 1 0 0,-1 0-1 0 0,1 0 0 0 0,-1 0 1 0 0,0-1-1 0 0,12-36-2773 0 0,-12 36 2682 0 0,5-20-3013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10474 0 0,'-1'-1'21'0'0,"0"0"-1"0"0,1 0 0 0 0,-1 0 1 0 0,0-1-1 0 0,1 1 0 0 0,-1 0 1 0 0,1 0-1 0 0,-1-1 0 0 0,1 1 1 0 0,0 0-1 0 0,0-1 0 0 0,-1 1 1 0 0,1 0-1 0 0,0-1 0 0 0,0 1 1 0 0,0 0-1 0 0,0-1 0 0 0,1 1 1 0 0,-1 0-1 0 0,0 0 0 0 0,0-1 1 0 0,1 1-1 0 0,0-2 0 0 0,1 2 3 0 0,0-1 1 0 0,0 0-1 0 0,0 1 0 0 0,0 0 0 0 0,0-1 0 0 0,0 1 0 0 0,1 0 1 0 0,-1 0-1 0 0,0 0 0 0 0,4 0 0 0 0,12-6 40 0 0,132-46 258 0 0,-131 48-297 0 0,0 1 0 0 0,0 0 0 0 0,0 2 0 0 0,1 0 0 0 0,-1 1 0 0 0,23 2 0 0 0,-39-1-27 0 0,1 0-1 0 0,0 1 1 0 0,0-1-1 0 0,0 1 1 0 0,-1 0-1 0 0,1 1 1 0 0,0-1-1 0 0,-1 1 1 0 0,1-1-1 0 0,-1 1 1 0 0,1 0-1 0 0,-1 0 1 0 0,0 0-1 0 0,0 1 1 0 0,0-1-1 0 0,0 1 1 0 0,3 3-1 0 0,-5-3 2 0 0,0-1 0 0 0,0 0 0 0 0,0 1-1 0 0,0-1 1 0 0,0 1 0 0 0,0-1 0 0 0,0 1 0 0 0,-1 0 0 0 0,0-1-1 0 0,1 1 1 0 0,-1-1 0 0 0,0 1 0 0 0,0 0 0 0 0,0-1 0 0 0,-1 1 0 0 0,1 0-1 0 0,-1-1 1 0 0,1 1 0 0 0,-1-1 0 0 0,0 1 0 0 0,0-1 0 0 0,0 1-1 0 0,0-1 1 0 0,-1 0 0 0 0,1 0 0 0 0,-3 3 0 0 0,-15 20 1 0 0,0-1 1 0 0,-2-1 0 0 0,-1 0-1 0 0,-1-2 1 0 0,-49 35 0 0 0,45-35 8 0 0,1-2 65 0 0,-1-1-1 0 0,0-2 1 0 0,-56 25-1 0 0,78-41-60 0 0,9-7-30 0 0,11-9-104 0 0,117-90-5753 0 0,-97 81 2287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34 370 3241 0 0,'-1'0'7'0'0,"0"0"1"0"0,0 0 0 0 0,1 0-1 0 0,-1 0 1 0 0,0 0 0 0 0,0 0-1 0 0,0 0 1 0 0,0 0 0 0 0,0 0 0 0 0,0-1-1 0 0,0 1 1 0 0,0 0 0 0 0,1-1-1 0 0,-1 1 1 0 0,0 0 0 0 0,0-1-1 0 0,0 1 1 0 0,0-2 0 0 0,-4-18 70 0 0,1-19 220 0 0,0 9 790 0 0,1 0-1 0 0,2 0 0 0 0,4-48 1 0 0,-2 71-939 0 0,0 0 0 0 0,0 0 0 0 0,0 0 0 0 0,1 0 0 0 0,0 1 0 0 0,0-1 1 0 0,1 1-1 0 0,0 0 0 0 0,0-1 0 0 0,1 1 0 0 0,-1 1 0 0 0,1-1 0 0 0,1 0 0 0 0,-1 1 0 0 0,1 0 0 0 0,0 0 1 0 0,0 0-1 0 0,0 1 0 0 0,1 0 0 0 0,-1 0 0 0 0,9-4 0 0 0,-13 7-132 0 0,1 0 0 0 0,0 0 0 0 0,0 0 1 0 0,0 0-1 0 0,-1 1 0 0 0,1-1 0 0 0,0 1 0 0 0,0-1 0 0 0,0 1 0 0 0,0 0 0 0 0,0 0 0 0 0,0 0 0 0 0,0 0 1 0 0,0 0-1 0 0,0 0 0 0 0,0 1 0 0 0,0-1 0 0 0,0 0 0 0 0,0 1 0 0 0,0 0 0 0 0,3 1 0 0 0,-2 0 17 0 0,-1 0 0 0 0,1 0-1 0 0,-1 0 1 0 0,0 1-1 0 0,1-1 1 0 0,-1 1 0 0 0,0-1-1 0 0,-1 1 1 0 0,1 0-1 0 0,0 0 1 0 0,-1-1 0 0 0,2 5-1 0 0,3 9 113 0 0,-2 0-1 0 0,0 0 0 0 0,0 0 1 0 0,1 18-1 0 0,-5-31-130 0 0,7 58 270 0 0,18 102-92 0 0,-20-151-1797 0 0,-1-22-2244 0 0,0-21-380 0 0,-4 16 3332 0 0,0-1-1106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205 103 8578 0 0,'-26'2'259'0'0,"16"-1"-219"0"0,-1 0 0 0 0,1-1 0 0 0,0 0 0 0 0,-17-2 0 0 0,26 2-27 0 0,-1-1-1 0 0,1 1 1 0 0,-1 0-1 0 0,1-1 1 0 0,-1 1 0 0 0,1-1-1 0 0,-1 1 1 0 0,1-1-1 0 0,0 0 1 0 0,-1 0 0 0 0,1 0-1 0 0,0 1 1 0 0,0-1-1 0 0,0 0 1 0 0,0 0 0 0 0,0-1-1 0 0,0 1 1 0 0,0 0-1 0 0,0 0 1 0 0,0 0 0 0 0,0-1-1 0 0,0 1 1 0 0,1 0 0 0 0,-1-1-1 0 0,1 1 1 0 0,-1-1-1 0 0,1 1 1 0 0,-1-1 0 0 0,1 1-1 0 0,0-1 1 0 0,0 1-1 0 0,-1-1 1 0 0,1 1 0 0 0,0-1-1 0 0,1 1 1 0 0,-1-3-1 0 0,2-4 61 0 0,1 0 0 0 0,-1 1-1 0 0,1-1 1 0 0,1 1-1 0 0,0 0 1 0 0,6-11-1 0 0,-28 83 434 0 0,-2-20-300 0 0,3 0 0 0 0,2 1 0 0 0,2 1 1 0 0,-9 56-1 0 0,22-100-190 0 0,-1-1 1 0 0,1 0-1 0 0,-1 1 0 0 0,1-1 1 0 0,0 1-1 0 0,0-1 0 0 0,0 1 1 0 0,0-1-1 0 0,0 1 1 0 0,1-1-1 0 0,-1 1 0 0 0,1-1 1 0 0,-1 0-1 0 0,1 1 0 0 0,0-1 1 0 0,0 0-1 0 0,0 1 0 0 0,1-1 1 0 0,1 3-1 0 0,-2-4-6 0 0,0 0-1 0 0,0-1 0 0 0,-1 1 1 0 0,1-1-1 0 0,0 0 1 0 0,0 1-1 0 0,0-1 1 0 0,0 0-1 0 0,0 1 0 0 0,0-1 1 0 0,0 0-1 0 0,-1 0 1 0 0,1 0-1 0 0,0 0 1 0 0,0 0-1 0 0,0 0 0 0 0,0 0 1 0 0,0 0-1 0 0,2-1 1 0 0,0 1 8 0 0,-1-1-1 0 0,1-1 1 0 0,0 1 0 0 0,0 0 0 0 0,0-1 0 0 0,-1 1-1 0 0,1-1 1 0 0,3-2 0 0 0,10-12-10 0 0,0 0 0 0 0,-1 0-1 0 0,-1-2 1 0 0,0 0 0 0 0,-2 0 0 0 0,14-26 0 0 0,-10 17-55 0 0,1 1 0 0 0,24-28 1 0 0,-40 53 45 0 0,-1 0 0 0 0,1 0 1 0 0,-1 0-1 0 0,1 0 0 0 0,0 1 1 0 0,-1-1-1 0 0,1 0 0 0 0,0 0 1 0 0,-1 1-1 0 0,1-1 0 0 0,0 1 1 0 0,0-1-1 0 0,0 1 0 0 0,0-1 1 0 0,0 1-1 0 0,-1-1 0 0 0,1 1 1 0 0,0 0-1 0 0,0 0 1 0 0,0-1-1 0 0,0 1 0 0 0,0 0 1 0 0,0 0-1 0 0,0 0 0 0 0,0 0 1 0 0,0 0-1 0 0,0 0 0 0 0,2 0 1 0 0,-2 1 0 0 0,0 1 0 0 0,0-1 1 0 0,0 0-1 0 0,0 0 0 0 0,0 0 1 0 0,0 0-1 0 0,0 1 1 0 0,0-1-1 0 0,-1 0 0 0 0,1 1 1 0 0,0-1-1 0 0,-1 1 0 0 0,1-1 1 0 0,-1 1-1 0 0,0-1 1 0 0,1 2-1 0 0,1 9 18 0 0,-1-1 0 0 0,0 1 0 0 0,0 17 1 0 0,-3-2 2 0 0,0 9 15 0 0,3 37-1 0 0,-1-63-32 0 0,1-1-1 0 0,1 1 0 0 0,-1-1 1 0 0,2 1-1 0 0,-1-1 1 0 0,1 0-1 0 0,1 0 1 0 0,0 0-1 0 0,4 8 1 0 0,-7-17-52 0 0,-1 1 1 0 0,0 0 0 0 0,0-1-1 0 0,1 1 1 0 0,-1-1-1 0 0,1 1 1 0 0,-1 0-1 0 0,0-1 1 0 0,1 1-1 0 0,-1-1 1 0 0,1 1-1 0 0,-1-1 1 0 0,1 0-1 0 0,0 1 1 0 0,-1-1-1 0 0,1 1 1 0 0,-1-1-1 0 0,1 0 1 0 0,0 0-1 0 0,-1 1 1 0 0,1-1-1 0 0,0 0 1 0 0,-1 0-1 0 0,1 0 1 0 0,0 0-1 0 0,-1 1 1 0 0,1-1-1 0 0,0 0 1 0 0,-1 0-1 0 0,1 0 1 0 0,1-1-1 0 0,-1 0-155 0 0,1 1 0 0 0,-1-1 0 0 0,0 0-1 0 0,0 0 1 0 0,1 0 0 0 0,-1-1-1 0 0,0 1 1 0 0,0 0 0 0 0,0 0-1 0 0,0-1 1 0 0,0 1 0 0 0,1-3 0 0 0,17-45-3101 0 0,-14 28 541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 7978 0 0,'-3'-9'1145'0'0,"5"6"-272"0"0,15 12 239 0 0,22 24-113 0 0,-17-11-765 0 0,-1 1 0 0 0,-1 1 0 0 0,-2 0 0 0 0,24 41 0 0 0,53 118 338 0 0,-63-118-421 0 0,-20-44-618 0 0,-16-37-2386 0 0,-4-5 1954 0 0,-1 1 0 0 0,-1 0 1 0 0,-1 0-1 0 0,-14-19 1 0 0,9 17 1193 0 0,-1 2 0 0 0,0 0 1 0 0,-2 1-1 0 0,0 1 1 0 0,-38-27-1 0 0,34 33 784 0 0,-6-5 1700 0 0,77 15-1056 0 0,-5 1-1574 0 0,78-14-1 0 0,-52 2-2799 0 0,-65 12 1953 0 0,1 0-1 0 0,0-1 0 0 0,0 0 0 0 0,-1 0 0 0 0,1-1 0 0 0,-1 1 1 0 0,0-1-1 0 0,6-4 0 0 0,-1 0-2238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6 5977 0 0,'-5'-1'236'0'0,"-22"-3"637"0"0,26 4-799 0 0,0 0 0 0 0,0 0 0 0 0,0 0 0 0 0,0 0 0 0 0,0 0 0 0 0,0 0 0 0 0,0 0 0 0 0,0 0 0 0 0,0 1 0 0 0,0-1 0 0 0,0 0 0 0 0,0 1 0 0 0,1-1 0 0 0,-1 0 0 0 0,0 1 0 0 0,0-1 0 0 0,0 1 0 0 0,0 0 0 0 0,1-1 0 0 0,-1 1 0 0 0,0-1 0 0 0,1 1 0 0 0,-2 1 0 0 0,26 31 2324 0 0,-7-10-2002 0 0,-2 0 1 0 0,0 2 0 0 0,12 28 0 0 0,-24-46-338 0 0,0 1-1 0 0,-1-1 1 0 0,1 0 0 0 0,-2 1 0 0 0,1-1 0 0 0,-1 1 0 0 0,0 0-1 0 0,0 0 1 0 0,-1-1 0 0 0,0 1 0 0 0,-1 0 0 0 0,0-1 0 0 0,0 1-1 0 0,0 0 1 0 0,-1-1 0 0 0,-5 13 0 0 0,7-19-39 0 0,-1 1 1 0 0,1-1-1 0 0,-1 1 1 0 0,0-1-1 0 0,0 1 0 0 0,0-1 1 0 0,0 0-1 0 0,0 1 0 0 0,0-1 1 0 0,0 0-1 0 0,0 0 1 0 0,0 0-1 0 0,-1 0 0 0 0,-1 2 1 0 0,3-3-8 0 0,-1 0 0 0 0,0 0 0 0 0,1 0 1 0 0,-1 1-1 0 0,0-1 0 0 0,0 0 1 0 0,1 0-1 0 0,-1 0 0 0 0,0 0 0 0 0,1 0 1 0 0,-1 0-1 0 0,0 0 0 0 0,1-1 0 0 0,-1 1 1 0 0,0 0-1 0 0,1 0 0 0 0,-1 0 0 0 0,0-1 1 0 0,1 1-1 0 0,-1 0 0 0 0,1-1 0 0 0,-1 1 1 0 0,0-1-1 0 0,-2-1 9 0 0,1-1 1 0 0,0 1 0 0 0,-1-1-1 0 0,1 0 1 0 0,1 0-1 0 0,-1 0 1 0 0,0 0 0 0 0,1 0-1 0 0,-1 0 1 0 0,1 0-1 0 0,0 0 1 0 0,-1-4-1 0 0,-1-6-13 0 0,1 0-1 0 0,0 0 1 0 0,1 0-1 0 0,0 0 0 0 0,1-1 1 0 0,1 1-1 0 0,0 0 1 0 0,1 0-1 0 0,0 0 0 0 0,5-15 1 0 0,-5 21-15 0 0,0 0 0 0 0,1 0 0 0 0,0 0 1 0 0,0 1-1 0 0,0-1 0 0 0,1 1 0 0 0,0 0 0 0 0,0 0 0 0 0,1 0 1 0 0,0 1-1 0 0,0 0 0 0 0,0-1 0 0 0,0 2 0 0 0,1-1 1 0 0,0 1-1 0 0,0 0 0 0 0,0 0 0 0 0,1 0 0 0 0,10-4 0 0 0,-8 5-123 0 0,0 1 0 0 0,0 0-1 0 0,0 0 1 0 0,0 1-1 0 0,0 0 1 0 0,0 1 0 0 0,17 1-1 0 0,-9 1-1875 0 0,1 1 0 0 0,-1 0 0 0 0,19 7 0 0 0,-20-5-1512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61 156 5753 0 0,'-13'-1'491'0'0,"-18"-3"600"0"0,30 4-957 0 0,0 0 0 0 0,1 0 0 0 0,-1 0 0 0 0,0 0 0 0 0,0 0 0 0 0,1-1 0 0 0,-1 1 0 0 0,0 0 0 0 0,1 0 0 0 0,-1-1 0 0 0,0 1 0 0 0,1-1 0 0 0,-1 1 0 0 0,0 0 0 0 0,1-1 0 0 0,-1 1 0 0 0,1-1 1 0 0,-1 0-1 0 0,1 1 0 0 0,-1-1 0 0 0,1 1 0 0 0,-1-1 0 0 0,1 0 0 0 0,0 1 0 0 0,-1-1 0 0 0,1 0 0 0 0,-1-1 0 0 0,2 1 11 0 0,-1-1 0 0 0,1 1 1 0 0,-1 0-1 0 0,1-1 1 0 0,0 1-1 0 0,-1 0 0 0 0,1 0 1 0 0,0-1-1 0 0,0 1 1 0 0,0 0-1 0 0,0 0 0 0 0,0 0 1 0 0,0 0-1 0 0,0 0 1 0 0,1 0-1 0 0,-1 1 0 0 0,0-1 1 0 0,2-1-1 0 0,29-14 797 0 0,-28 14-721 0 0,27-10 142 0 0,1 2 0 0 0,0 0 0 0 0,0 3 0 0 0,43-6 0 0 0,19-4-105 0 0,-73 12-391 0 0,80-15 574 0 0,-88 19-837 0 0,1-1 0 0 0,-1 2 0 0 0,1 0 1 0 0,-1 0-1 0 0,20 4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9 6737 0 0,'0'0'42'0'0,"0"0"-1"0"0,0-1 0 0 0,0 1 0 0 0,0 0 0 0 0,0-1 1 0 0,0 1-1 0 0,0 0 0 0 0,0-1 0 0 0,0 1 0 0 0,0 0 0 0 0,-1-1 1 0 0,1 1-1 0 0,0 0 0 0 0,0-1 0 0 0,0 1 0 0 0,-1 0 0 0 0,1 0 1 0 0,0-1-1 0 0,0 1 0 0 0,-1 0 0 0 0,1 0 0 0 0,0-1 1 0 0,0 1-1 0 0,-1 0 0 0 0,1 0 0 0 0,0 0 0 0 0,-1 0 0 0 0,1-1 1 0 0,0 1-1 0 0,-1 0 0 0 0,1 0 0 0 0,0 0 0 0 0,-1 0 0 0 0,1 0 1 0 0,0 0-1 0 0,-1 0 0 0 0,1 0 0 0 0,0 0 0 0 0,-1 0 1 0 0,1 0-1 0 0,0 0 0 0 0,-1 0 0 0 0,1 0 0 0 0,0 0 0 0 0,-1 0 1 0 0,1 1-1 0 0,0-1 0 0 0,-1 0 0 0 0,1 0 0 0 0,0 0 0 0 0,-1 1 1 0 0,1-1-1 0 0,0 0 0 0 0,0 0 0 0 0,-1 1 0 0 0,0 0 82 0 0,1 0 1 0 0,0 0-1 0 0,-1 0 0 0 0,1 0 0 0 0,-1 0 0 0 0,1 0 0 0 0,0 0 0 0 0,0 0 0 0 0,0 1 0 0 0,0-1 1 0 0,0 0-1 0 0,0 0 0 0 0,0 0 0 0 0,0 0 0 0 0,0 0 0 0 0,0 0 0 0 0,0 1 0 0 0,1 0 0 0 0,9 24 912 0 0,11 27-320 0 0,-2 0 1 0 0,-3 1-1 0 0,-2 0 1 0 0,7 58-1 0 0,1 179 244 0 0,-21-285-912 0 0,-1 0 0 0 0,-1 0 0 0 0,1 0 0 0 0,-1 0 0 0 0,-1 7 0 0 0,2-13-38 0 0,0 0 0 0 0,0 0-1 0 0,-1 0 1 0 0,1 0-1 0 0,0 0 1 0 0,0 0 0 0 0,0 0-1 0 0,0 0 1 0 0,0 0-1 0 0,0 0 1 0 0,0 0 0 0 0,0 0-1 0 0,0 0 1 0 0,0 0-1 0 0,0 0 1 0 0,0 0 0 0 0,0 0-1 0 0,0-1 1 0 0,0 1-1 0 0,-1 0 1 0 0,1 0 0 0 0,0 0-1 0 0,0 0 1 0 0,0 0-1 0 0,0 0 1 0 0,0 0 0 0 0,0 0-1 0 0,0 0 1 0 0,0 0-1 0 0,0 0 1 0 0,0 0-1 0 0,0 0 1 0 0,0 0 0 0 0,-1 1-1 0 0,3-28 86 0 0,5-20-143 0 0,1 1-1 0 0,18-59 0 0 0,-20 88-8 0 0,0-1 0 0 0,1 1 1 0 0,1 0-1 0 0,1 0 0 0 0,0 1 0 0 0,1 0 1 0 0,1 1-1 0 0,22-25 0 0 0,-32 39 55 0 0,-1 0-1 0 0,1 0 1 0 0,0 1-1 0 0,0-1 1 0 0,0 0 0 0 0,0 0-1 0 0,0 1 1 0 0,0-1 0 0 0,0 0-1 0 0,0 1 1 0 0,0-1 0 0 0,0 1-1 0 0,0-1 1 0 0,0 1-1 0 0,0 0 1 0 0,1-1 0 0 0,-1 1-1 0 0,0 0 1 0 0,0 0 0 0 0,0 0-1 0 0,1 0 1 0 0,-1 0-1 0 0,0 0 1 0 0,0 0 0 0 0,0 0-1 0 0,1 1 1 0 0,-1-1 0 0 0,0 0-1 0 0,0 1 1 0 0,0-1-1 0 0,0 1 1 0 0,0-1 0 0 0,0 1-1 0 0,0 0 1 0 0,0-1 0 0 0,0 1-1 0 0,0 0 1 0 0,0 0-1 0 0,0-1 1 0 0,0 1 0 0 0,-1 0-1 0 0,1 0 1 0 0,0 0 0 0 0,0 0-1 0 0,-1 0 1 0 0,1 2 0 0 0,5 6 5 0 0,-1 0 0 0 0,-1 0 0 0 0,0 1 0 0 0,4 12 0 0 0,-5-13-11 0 0,13 40 202 0 0,-8-23-1370 0 0,20 43-1 0 0,-25-62 429 0 0,0-1 0 0 0,1 1 0 0 0,0-1 0 0 0,0 0 0 0 0,1-1 0 0 0,0 1 0 0 0,0-1 0 0 0,0 0-1 0 0,0 0 1 0 0,1 0 0 0 0,8 4 0 0 0,-3-3-439 0 0,3-3-1509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42 5817 0 0,'-1'-2'132'0'0,"0"-1"0"0"0,0 1 1 0 0,-1-1-1 0 0,1 1 0 0 0,-1-1 0 0 0,0 1 0 0 0,1 0 0 0 0,-1 0 0 0 0,0 0 0 0 0,-1 0 0 0 0,1 0 0 0 0,0 0 0 0 0,0 0 1 0 0,-1 1-1 0 0,1-1 0 0 0,-1 1 0 0 0,1 0 0 0 0,-1 0 0 0 0,0 0 0 0 0,1 0 0 0 0,-1 0 0 0 0,0 0 0 0 0,0 1 0 0 0,0-1 1 0 0,0 1-1 0 0,0 0 0 0 0,1 0 0 0 0,-1 0 0 0 0,0 0 0 0 0,0 1 0 0 0,0-1 0 0 0,0 1 0 0 0,1 0 0 0 0,-1-1 0 0 0,0 1 1 0 0,0 0-1 0 0,1 1 0 0 0,-1-1 0 0 0,1 0 0 0 0,-1 1 0 0 0,1 0 0 0 0,-3 1 0 0 0,-7 9 15 0 0,0 0 0 0 0,1 1 0 0 0,0 0 0 0 0,1 1 0 0 0,0 0 0 0 0,2 0 0 0 0,-1 1 0 0 0,2 0 0 0 0,0 1 0 0 0,0-1 0 0 0,2 1-1 0 0,0 1 1 0 0,1-1 0 0 0,0 1 0 0 0,-1 27 0 0 0,4-37-122 0 0,1 1-1 0 0,1-1 1 0 0,-1 0-1 0 0,1 0 1 0 0,0 0-1 0 0,1 0 1 0 0,0 0-1 0 0,0 0 1 0 0,0 0 0 0 0,1-1-1 0 0,0 1 1 0 0,5 7-1 0 0,-7-12-16 0 0,1 0 0 0 0,-1 0 0 0 0,1 0 0 0 0,0 0 0 0 0,-1 0 0 0 0,1-1 0 0 0,0 1 0 0 0,0 0 0 0 0,0-1 0 0 0,1 0 0 0 0,-1 0 0 0 0,0 1 0 0 0,0-1 0 0 0,1 0 0 0 0,-1-1 0 0 0,0 1-1 0 0,1 0 1 0 0,-1-1 0 0 0,1 1 0 0 0,-1-1 0 0 0,1 0 0 0 0,-1 0 0 0 0,1 0 0 0 0,-1 0 0 0 0,1 0 0 0 0,-1-1 0 0 0,1 1 0 0 0,-1-1 0 0 0,1 1 0 0 0,-1-1 0 0 0,1 0 0 0 0,-1 0 0 0 0,0 0 0 0 0,0-1 0 0 0,1 1 0 0 0,-1 0 0 0 0,3-3 0 0 0,4-3-16 0 0,1 0-1 0 0,-1-1 1 0 0,0 0 0 0 0,0 0 0 0 0,-1-1 0 0 0,0 0-1 0 0,11-17 1 0 0,39-77-907 0 0,-31 50 465 0 0,-23 46 405 0 0,13-24-41 0 0,-17 30 79 0 0,1 0 1 0 0,-1 0-1 0 0,1 0 1 0 0,0 0 0 0 0,-1 0-1 0 0,1 0 1 0 0,0 0-1 0 0,-1 0 1 0 0,1 0 0 0 0,0 1-1 0 0,0-1 1 0 0,0 0-1 0 0,0 0 1 0 0,0 1 0 0 0,0-1-1 0 0,0 1 1 0 0,0-1 0 0 0,0 1-1 0 0,0-1 1 0 0,2 0-1 0 0,-1 2 7 0 0,-1 0 0 0 0,0 0 0 0 0,0 0 0 0 0,1 0 0 0 0,-1 1 0 0 0,0-1 0 0 0,0 0-1 0 0,0 0 1 0 0,-1 1 0 0 0,1-1 0 0 0,0 0 0 0 0,0 1 0 0 0,-1-1 0 0 0,1 1 0 0 0,-1-1-1 0 0,1 1 1 0 0,-1-1 0 0 0,1 3 0 0 0,6 31 63 0 0,-7-33-60 0 0,7 47 35 0 0,13 67 95 0 0,-17-100-129 0 0,2 0-1 0 0,0 0 0 0 0,1-1 0 0 0,14 29 0 0 0,-19-42-89 0 0,0-1-1 0 0,0 1 1 0 0,0 0-1 0 0,0 0 0 0 0,1 0 1 0 0,-1-1-1 0 0,1 1 1 0 0,-1 0-1 0 0,1-1 1 0 0,0 1-1 0 0,0-1 1 0 0,-1 0-1 0 0,1 0 1 0 0,0 0-1 0 0,0 0 1 0 0,0 0-1 0 0,4 1 1 0 0,-5-2-103 0 0,0 0 1 0 0,0 0 0 0 0,1 0-1 0 0,-1-1 1 0 0,0 1-1 0 0,0 0 1 0 0,1-1 0 0 0,-1 1-1 0 0,0-1 1 0 0,0 1-1 0 0,0-1 1 0 0,0 1 0 0 0,0-1-1 0 0,0 0 1 0 0,0 0 0 0 0,0 0-1 0 0,0 1 1 0 0,0-1-1 0 0,0 0 1 0 0,0 0 0 0 0,-1 0-1 0 0,1 0 1 0 0,0 0 0 0 0,-1-1-1 0 0,1 1 1 0 0,0 0-1 0 0,-1 0 1 0 0,0 0 0 0 0,1 0-1 0 0,-1-1 1 0 0,1 0 0 0 0,4-14-834 0 0,-1-2-1619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 6073 0 0,'0'-1'63'0'0,"0"1"-1"0"0,0 0 1 0 0,0-1-1 0 0,0 1 0 0 0,0 0 1 0 0,0-1-1 0 0,-1 1 1 0 0,1 0-1 0 0,0-1 0 0 0,0 1 1 0 0,-1 0-1 0 0,1 0 1 0 0,0-1-1 0 0,0 1 0 0 0,-1 0 1 0 0,1 0-1 0 0,0 0 1 0 0,0-1-1 0 0,-1 1 0 0 0,1 0 1 0 0,0 0-1 0 0,-1 0 1 0 0,1 0-1 0 0,0-1 1 0 0,-1 1-1 0 0,1 0 0 0 0,-1 0 1 0 0,1 0-1 0 0,0 0 1 0 0,-1 0-1 0 0,1 0 0 0 0,0 0 1 0 0,-1 0-1 0 0,1 0 1 0 0,0 0-1 0 0,-1 0 0 0 0,1 1 1 0 0,0-1-1 0 0,-1 0 1 0 0,1 0-1 0 0,0 0 0 0 0,-1 0 1 0 0,1 0-1 0 0,0 1 1 0 0,-1-1-1 0 0,1 0 1 0 0,0 0-1 0 0,-1 1 0 0 0,1-1 1 0 0,0 0-1 0 0,0 0 1 0 0,0 1-1 0 0,-1-1 0 0 0,1 0 1 0 0,0 1-1 0 0,0-1 1 0 0,0 0-1 0 0,-1 1 0 0 0,1-1 1 0 0,0 0-1 0 0,0 1 1 0 0,0-1-1 0 0,0 0 0 0 0,0 1 1 0 0,0-1-1 0 0,0 1 1 0 0,-8 26 1970 0 0,9-12-1557 0 0,1 1 0 0 0,0-1 0 0 0,6 17 1 0 0,3 29 0 0 0,2 155 727 0 0,-12-209-1129 0 0,1-6-25 0 0,3-15-3 0 0,4-22-39 0 0,-7 27-30 0 0,6-42-79 0 0,1 2-1 0 0,3-1 1 0 0,2 2-1 0 0,33-77 1 0 0,-47 123 100 0 0,1 1 1 0 0,-1-1-1 0 0,1 1 1 0 0,0-1-1 0 0,-1 1 0 0 0,1-1 1 0 0,0 1-1 0 0,0 0 1 0 0,0-1-1 0 0,0 1 1 0 0,0 0-1 0 0,1 0 1 0 0,-1 0-1 0 0,0 0 1 0 0,0 0-1 0 0,1 0 1 0 0,-1 0-1 0 0,1 0 1 0 0,-1 0-1 0 0,1 1 1 0 0,-1-1-1 0 0,3 0 1 0 0,-2 1 4 0 0,-1 0 1 0 0,0 1 0 0 0,1-1 0 0 0,-1 1 0 0 0,0-1 0 0 0,0 1 0 0 0,1 0 0 0 0,-1 0 0 0 0,0-1 0 0 0,0 1 0 0 0,0 0 0 0 0,0 0-1 0 0,0 0 1 0 0,0 0 0 0 0,0 0 0 0 0,0 0 0 0 0,0 1 0 0 0,-1-1 0 0 0,1 0 0 0 0,0 2 0 0 0,6 9 22 0 0,-2 1 0 0 0,0 0-1 0 0,7 26 1 0 0,0 20-45 0 0,8 30 52 0 0,-17-79-70 0 0,0-1 1 0 0,1 1 0 0 0,0-1-1 0 0,1 0 1 0 0,0 0 0 0 0,10 13-1 0 0,-15-21-99 0 0,0-1 1 0 0,1 1-1 0 0,-1-1 0 0 0,0 0 0 0 0,1 1 0 0 0,-1-1 0 0 0,1 0 0 0 0,-1 1 0 0 0,1-1 0 0 0,-1 0 0 0 0,1 1 0 0 0,-1-1 1 0 0,1 0-1 0 0,-1 0 0 0 0,1 1 0 0 0,-1-1 0 0 0,1 0 0 0 0,-1 0 0 0 0,1 0 0 0 0,0 0 0 0 0,-1 0 0 0 0,1 0 1 0 0,-1 0-1 0 0,1 0 0 0 0,-1 0 0 0 0,1 0 0 0 0,-1 0 0 0 0,1 0 0 0 0,0 0 0 0 0,-1 0 0 0 0,1-1 0 0 0,-1 1 1 0 0,1 0-1 0 0,-1 0 0 0 0,1-1 0 0 0,-1 1 0 0 0,1 0 0 0 0,0-1 0 0 0,13-18-5283 0 0,-10 5 2310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224 133 8506 0 0,'0'-1'129'0'0,"-1"0"0"0"0,1 0 0 0 0,-1 0 1 0 0,1 0-1 0 0,-1 0 0 0 0,1 0 0 0 0,-1 0 0 0 0,1 0 1 0 0,0 0-1 0 0,0 0 0 0 0,-1 0 0 0 0,1 0 0 0 0,0 0 1 0 0,0-1-1 0 0,0 1 0 0 0,0 0 0 0 0,0 0 0 0 0,1 0 1 0 0,-1 0-1 0 0,0 0 0 0 0,1-2 0 0 0,11-29 666 0 0,-1 2-362 0 0,-10 28-419 0 0,-1 1 1 0 0,0-1-1 0 0,0 1 0 0 0,0-1 1 0 0,0 0-1 0 0,0 1 1 0 0,0-1-1 0 0,-1 0 0 0 0,1 1 1 0 0,-1-1-1 0 0,1 1 0 0 0,-1-1 1 0 0,1 0-1 0 0,-1 1 1 0 0,0-1-1 0 0,0 1 0 0 0,1 0 1 0 0,-1-1-1 0 0,0 1 0 0 0,-1 0 1 0 0,1 0-1 0 0,0-1 0 0 0,0 1 1 0 0,0 0-1 0 0,-1 0 1 0 0,1 0-1 0 0,0 0 0 0 0,-1 1 1 0 0,1-1-1 0 0,-1 0 0 0 0,1 0 1 0 0,-1 1-1 0 0,1-1 1 0 0,-1 1-1 0 0,0 0 0 0 0,1-1 1 0 0,-1 1-1 0 0,0 0 0 0 0,1 0 1 0 0,-1 0-1 0 0,0 0 0 0 0,1 0 1 0 0,-1 0-1 0 0,1 1 1 0 0,-1-1-1 0 0,0 0 0 0 0,1 1 1 0 0,-1 0-1 0 0,1-1 0 0 0,-1 1 1 0 0,1 0-1 0 0,-2 1 1 0 0,-10 8 57 0 0,1 2 1 0 0,1 0 0 0 0,0 0 0 0 0,1 1 0 0 0,0 0-1 0 0,1 1 1 0 0,-9 18 0 0 0,0 5 421 0 0,-24 67-1 0 0,41-101-469 0 0,-8 24 293 0 0,-7 32 1 0 0,14-52-264 0 0,1 0-1 0 0,0 0 1 0 0,0 0-1 0 0,1 0 1 0 0,0 0 0 0 0,0 0-1 0 0,1 0 1 0 0,0 0-1 0 0,0 0 1 0 0,3 11-1 0 0,-3-16-44 0 0,0 1-1 0 0,0-1 0 0 0,0 0 1 0 0,0 0-1 0 0,0 0 0 0 0,0-1 1 0 0,1 1-1 0 0,-1 0 0 0 0,1 0 1 0 0,-1-1-1 0 0,1 1 0 0 0,-1-1 1 0 0,1 1-1 0 0,0-1 0 0 0,0 0 1 0 0,0 1-1 0 0,0-1 0 0 0,0 0 1 0 0,0 0-1 0 0,0 0 0 0 0,0-1 1 0 0,3 1-1 0 0,-1 0 6 0 0,0-1-1 0 0,0 0 1 0 0,0 0-1 0 0,0 0 1 0 0,0-1-1 0 0,0 1 1 0 0,-1-1 0 0 0,1 0-1 0 0,0 0 1 0 0,0 0-1 0 0,6-3 1 0 0,0-2-22 0 0,0 1 1 0 0,0-1 0 0 0,0 0-1 0 0,-1-1 1 0 0,0 0-1 0 0,0-1 1 0 0,14-16-1 0 0,-10 6-261 0 0,-1 0 0 0 0,-1-1 1 0 0,0 0-1 0 0,14-38 0 0 0,19-84-571 0 0,-28 83 937 0 0,-16 58-86 0 0,0 0-1 0 0,0 0 1 0 0,0 0 0 0 0,0 0-1 0 0,0-1 1 0 0,0 1-1 0 0,0 0 1 0 0,0 0 0 0 0,0 0-1 0 0,0 0 1 0 0,0-1 0 0 0,0 1-1 0 0,0 0 1 0 0,0 0-1 0 0,0 0 1 0 0,1 0 0 0 0,-1 0-1 0 0,0-1 1 0 0,0 1-1 0 0,0 0 1 0 0,0 0 0 0 0,0 0-1 0 0,1 0 1 0 0,-1 0 0 0 0,0 0-1 0 0,0 0 1 0 0,0 0-1 0 0,0-1 1 0 0,0 1 0 0 0,1 0-1 0 0,-1 0 1 0 0,0 0 0 0 0,0 0-1 0 0,0 0 1 0 0,1 0-1 0 0,-1 0 1 0 0,0 0 0 0 0,0 0-1 0 0,0 0 1 0 0,0 0 0 0 0,1 0-1 0 0,-1 0 1 0 0,0 0-1 0 0,0 1 1 0 0,0-1 0 0 0,0 0-1 0 0,1 0 1 0 0,-1 0-1 0 0,0 0 1 0 0,0 0 0 0 0,0 0-1 0 0,0 0 1 0 0,12 13 496 0 0,10 26 263 0 0,-18-31-619 0 0,1 0-45 0 0,0 0 0 0 0,1-1 0 0 0,0 1 0 0 0,0-1 0 0 0,0-1-1 0 0,1 1 1 0 0,0-1 0 0 0,0 0 0 0 0,1 0 0 0 0,0-1 0 0 0,13 7 0 0 0,-14-9-370 0 0,0 0 0 0 0,0 0 0 0 0,1-1 0 0 0,-1 0 0 0 0,1 0 0 0 0,8 1 0 0 0,-9-3-919 0 0,0 0-1 0 0,-1 0 1 0 0,1 0-1 0 0,0-1 1 0 0,-1 0-1 0 0,1 0 1 0 0,10-3-1 0 0,-2-2-3365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3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337 313 7218 0 0,'-2'-26'1442'0'0,"2"-40"-1"0"0,2 41-560 0 0,-3 0 0 0 0,-3-30 0 0 0,3 47-718 0 0,0 0 0 0 0,-1 1 0 0 0,0-1 0 0 0,-1 1 0 0 0,1 0 0 0 0,-1 0 0 0 0,-1 0 0 0 0,0 0 0 0 0,0 0 0 0 0,0 1 0 0 0,-7-9 0 0 0,9 13-131 0 0,1 0 0 0 0,-1 1-1 0 0,1-1 1 0 0,-1 1 0 0 0,0-1-1 0 0,1 1 1 0 0,-1-1-1 0 0,0 1 1 0 0,0 0 0 0 0,0 0-1 0 0,0 0 1 0 0,0 0-1 0 0,-1 0 1 0 0,1 1 0 0 0,0-1-1 0 0,0 0 1 0 0,0 1 0 0 0,-1 0-1 0 0,1 0 1 0 0,0-1-1 0 0,0 1 1 0 0,-1 1 0 0 0,1-1-1 0 0,0 0 1 0 0,0 0-1 0 0,-1 1 1 0 0,1-1 0 0 0,0 1-1 0 0,0 0 1 0 0,0 0 0 0 0,0 0-1 0 0,0 0 1 0 0,0 0-1 0 0,0 0 1 0 0,0 0 0 0 0,0 1-1 0 0,0-1 1 0 0,1 1 0 0 0,-1-1-1 0 0,-1 3 1 0 0,-5 4-15 0 0,0 1 0 0 0,1 0 1 0 0,1 0-1 0 0,-1 0 0 0 0,1 1 1 0 0,-7 18-1 0 0,-12 32 56 0 0,3 2 0 0 0,-25 112-1 0 0,0 135-195 0 0,46-308 119 0 0,-4 39-284 0 0,2 0 0 0 0,1 0 0 0 0,2 0 0 0 0,7 57-1 0 0,-8-96 91 0 0,1 0-1 0 0,0 0 1 0 0,1 0-1 0 0,-1 1 1 0 0,0-1-1 0 0,0 0 1 0 0,0 0-1 0 0,1 0 1 0 0,-1 0-1 0 0,1 0 0 0 0,-1 1 1 0 0,1-1-1 0 0,-1 0 1 0 0,1 0-1 0 0,-1 0 1 0 0,1 0-1 0 0,0 0 1 0 0,0-1-1 0 0,0 1 0 0 0,-1 0 1 0 0,1 0-1 0 0,0 0 1 0 0,0-1-1 0 0,0 1 1 0 0,0 0-1 0 0,0-1 1 0 0,0 1-1 0 0,2 0 1 0 0,-2-1-29 0 0,0 0 1 0 0,0-1 0 0 0,0 1 0 0 0,-1 0-1 0 0,1 0 1 0 0,0-1 0 0 0,-1 1 0 0 0,1-1-1 0 0,0 1 1 0 0,-1 0 0 0 0,1-1 0 0 0,0 1 0 0 0,-1-1-1 0 0,1 1 1 0 0,-1-1 0 0 0,1 0 0 0 0,-1 1-1 0 0,1-1 1 0 0,-1 0 0 0 0,1-1 0 0 0,6-16-187 0 0,-4-2-361 0 0,-1-4-1259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2 9922 0 0,'-7'-1'387'0'0,"0"1"1"0"0,0-1-1 0 0,1 1 0 0 0,-1 0 0 0 0,0 1 1 0 0,0 0-1 0 0,1 0 0 0 0,-11 3 0 0 0,14-4-313 0 0,0 1 0 0 0,0 0 0 0 0,0 0-1 0 0,0 0 1 0 0,0 1 0 0 0,1-1 0 0 0,-1 1-1 0 0,0-1 1 0 0,1 1 0 0 0,-1 0 0 0 0,1 0 0 0 0,0 0-1 0 0,0 0 1 0 0,0 1 0 0 0,0-1 0 0 0,0 1-1 0 0,0-1 1 0 0,0 1 0 0 0,1-1 0 0 0,-3 7 0 0 0,4-8-44 0 0,0 0 1 0 0,0 0 0 0 0,0 1-1 0 0,0-1 1 0 0,1 0 0 0 0,-1 0 0 0 0,0 0-1 0 0,1 1 1 0 0,-1-1 0 0 0,1 0 0 0 0,-1 0-1 0 0,1 0 1 0 0,-1 0 0 0 0,1 0 0 0 0,0 0-1 0 0,0 0 1 0 0,-1 0 0 0 0,1 0-1 0 0,0 0 1 0 0,0-1 0 0 0,0 1 0 0 0,0 0-1 0 0,0 0 1 0 0,0-1 0 0 0,0 1 0 0 0,0-1-1 0 0,1 1 1 0 0,-1-1 0 0 0,0 1-1 0 0,0-1 1 0 0,2 1 0 0 0,41 10 114 0 0,-44-11-133 0 0,44 6-76 0 0,-1-3 1 0 0,0-2-1 0 0,79-7 1 0 0,6 0-1462 0 0,-88 6 753 0 0,-12-1-494 0 0,1 1 0 0 0,0 1 0 0 0,-1 1 0 0 0,1 2 0 0 0,52 13 1 0 0,-81-17 1296 0 0,1 0 0 0 0,0 0 1 0 0,-1 0-1 0 0,1 0 1 0 0,-1 0-1 0 0,1 1 1 0 0,0-1-1 0 0,-1 0 1 0 0,1 0-1 0 0,-1 1 0 0 0,1-1 1 0 0,0 0-1 0 0,-1 1 1 0 0,1-1-1 0 0,-1 1 1 0 0,1-1-1 0 0,-1 1 0 0 0,0-1 1 0 0,1 1-1 0 0,-1-1 1 0 0,1 1-1 0 0,-1-1 1 0 0,0 1-1 0 0,0-1 1 0 0,1 1-1 0 0,-1 0 0 0 0,0-1 1 0 0,0 1-1 0 0,0 0 1 0 0,1-1-1 0 0,-1 2 1 0 0,-1-1 75 0 0,1 0 1 0 0,-1 0 0 0 0,0 0 0 0 0,1 0-1 0 0,-1 0 1 0 0,0 0 0 0 0,0 0 0 0 0,0 0 0 0 0,0 0-1 0 0,0 0 1 0 0,0 0 0 0 0,0-1 0 0 0,0 1-1 0 0,-2 1 1 0 0,-54 23 2821 0 0,46-21-2631 0 0,-6 3 311 0 0,0 1-1 0 0,1 0 1 0 0,-1 1 0 0 0,2 1-1 0 0,-26 19 1 0 0,37-26-554 0 0,1 1 0 0 0,-1-1 0 0 0,1 1 0 0 0,0 0 0 0 0,0 0 0 0 0,0 0 0 0 0,1 0 0 0 0,-1 0 0 0 0,1 1 0 0 0,0-1 0 0 0,0 1 0 0 0,0 0 0 0 0,1-1 0 0 0,0 1 0 0 0,0 0 0 0 0,0 0 0 0 0,0 0 0 0 0,1 0 0 0 0,0 0 0 0 0,0 0 0 0 0,0-1 0 0 0,0 1 0 0 0,1 0 0 0 0,0 0 0 0 0,0 0 0 0 0,3 7 0 0 0,-1-4-43 0 0,0 0 0 0 0,1 0 0 0 0,0 0 0 0 0,0 0 0 0 0,1-1 0 0 0,0 0 0 0 0,1 0 0 0 0,-1 0 0 0 0,1-1 0 0 0,0 1 0 0 0,1-1 0 0 0,0-1 0 0 0,0 1 0 0 0,0-1 0 0 0,0-1 0 0 0,1 1 0 0 0,0-1 0 0 0,0-1 0 0 0,0 1 0 0 0,0-1 0 0 0,0-1 0 0 0,1 1 0 0 0,0-1 0 0 0,11 1 0 0 0,-9-2-7 0 0,-1 0 0 0 0,1-1 0 0 0,0 0 1 0 0,-1-1-1 0 0,1 0 0 0 0,0-1 0 0 0,-1 0 1 0 0,0 0-1 0 0,1-1 0 0 0,-1-1 0 0 0,0 0 0 0 0,-1 0 1 0 0,1 0-1 0 0,-1-2 0 0 0,1 1 0 0 0,-2-1 0 0 0,1 0 1 0 0,-1-1-1 0 0,15-14 0 0 0,-18 15-3 0 0,0 0 0 0 0,0 0 1 0 0,-1-1-1 0 0,0 0 0 0 0,0 0 0 0 0,0 0 0 0 0,-1-1 1 0 0,0 1-1 0 0,0-1 0 0 0,-1 1 0 0 0,0-1 0 0 0,0 0 0 0 0,-1 0 1 0 0,0 0-1 0 0,0 0 0 0 0,-1 0 0 0 0,-1-14 0 0 0,0 16 4 0 0,-1 0 0 0 0,1 0 1 0 0,-1 0-1 0 0,0 1 0 0 0,0-1 0 0 0,-1 1 0 0 0,1 0 0 0 0,-1-1 0 0 0,-1 1 0 0 0,1 0 0 0 0,-1 1 0 0 0,1-1 0 0 0,-1 1 0 0 0,-1-1 0 0 0,1 1 0 0 0,0 1 0 0 0,-1-1 0 0 0,0 0 0 0 0,0 1 0 0 0,0 0 1 0 0,0 0-1 0 0,-1 1 0 0 0,1 0 0 0 0,-11-4 0 0 0,6 4-2 0 0,1 0 1 0 0,-1 0 0 0 0,1 1 0 0 0,-1 0-1 0 0,0 1 1 0 0,1 0 0 0 0,-1 1-1 0 0,0 0 1 0 0,1 0 0 0 0,-1 1-1 0 0,1 0 1 0 0,-1 1 0 0 0,1 0 0 0 0,0 0-1 0 0,0 1 1 0 0,0 0 0 0 0,1 0-1 0 0,0 1 1 0 0,-1 1 0 0 0,-7 6-1 0 0,15-12-11 0 0,1 1 0 0 0,-1-1 0 0 0,0 1-1 0 0,1-1 1 0 0,-1 1 0 0 0,0 0 0 0 0,1-1-1 0 0,-1 1 1 0 0,1 0 0 0 0,-1-1 0 0 0,1 1-1 0 0,-1 0 1 0 0,1 0 0 0 0,0-1 0 0 0,-1 1-1 0 0,1 0 1 0 0,0 0 0 0 0,-1 0 0 0 0,1 0-1 0 0,0-1 1 0 0,0 1 0 0 0,0 0 0 0 0,0 0-1 0 0,0 0 1 0 0,0 0 0 0 0,0 0 0 0 0,0-1-1 0 0,0 1 1 0 0,1 0 0 0 0,-1 0 0 0 0,0 0-1 0 0,0 0 1 0 0,1-1 0 0 0,-1 1 0 0 0,0 0-1 0 0,1 0 1 0 0,-1-1 0 0 0,1 1 0 0 0,-1 0-1 0 0,1-1 1 0 0,0 1 0 0 0,-1 0 0 0 0,1-1-1 0 0,-1 1 1 0 0,1-1 0 0 0,0 1 0 0 0,0-1-1 0 0,-1 1 1 0 0,1-1 0 0 0,0 1-1 0 0,0-1 1 0 0,0 0 0 0 0,1 1 0 0 0,4 1-53 0 0,-1 1 1 0 0,1-1-1 0 0,0-1 1 0 0,0 1-1 0 0,0-1 1 0 0,10 1-1 0 0,48-2-1783 0 0,122-18-1 0 0,-99 8 165 0 0,-52 4 1207 0 0,-26 4 434 0 0,0 0 0 0 0,-1 1 0 0 0,1 0 0 0 0,0 0 0 0 0,0 1 0 0 0,0 0 0 0 0,13 2 0 0 0,-22-2 64 0 0,1 0 1 0 0,-1 0-1 0 0,1 0 0 0 0,-1 1 1 0 0,1-1-1 0 0,-1 0 1 0 0,0 0-1 0 0,1 1 1 0 0,-1-1-1 0 0,1 0 1 0 0,-1 1-1 0 0,0-1 1 0 0,1 0-1 0 0,-1 1 1 0 0,0-1-1 0 0,0 1 0 0 0,1-1 1 0 0,-1 1-1 0 0,0-1 1 0 0,0 0-1 0 0,0 1 1 0 0,1-1-1 0 0,-1 1 1 0 0,0-1-1 0 0,0 1 1 0 0,0-1-1 0 0,0 1 0 0 0,0-1 1 0 0,0 1-1 0 0,0-1 1 0 0,0 1-1 0 0,0-1 1 0 0,0 1-1 0 0,0-1 1 0 0,0 1-1 0 0,0-1 1 0 0,-1 1-1 0 0,1-1 1 0 0,0 1-1 0 0,0-1 0 0 0,-1 0 1 0 0,1 1-1 0 0,0-1 1 0 0,0 1-1 0 0,-1-1 1 0 0,1 0-1 0 0,-1 1 1 0 0,-19 25 1124 0 0,14-19-856 0 0,-28 34 1034 0 0,-24 34 728 0 0,53-68-1909 0 0,0 1 0 0 0,1 0-1 0 0,0 0 1 0 0,0 0 0 0 0,1 0 0 0 0,0 1-1 0 0,1-1 1 0 0,-2 11 0 0 0,3-17-131 0 0,1 1 1 0 0,0-1 0 0 0,0 0-1 0 0,0 1 1 0 0,0-1-1 0 0,0 0 1 0 0,0 0-1 0 0,1 1 1 0 0,-1-1-1 0 0,1 0 1 0 0,-1 0 0 0 0,1 1-1 0 0,0-1 1 0 0,0 0-1 0 0,0 0 1 0 0,0 0-1 0 0,1 0 1 0 0,-1 0 0 0 0,0 0-1 0 0,3 1 1 0 0,-2 0 2 0 0,1-1-1 0 0,0 0 1 0 0,0 0 0 0 0,0 0 0 0 0,0-1 0 0 0,1 1 0 0 0,-1-1 0 0 0,0 1 0 0 0,1-1 0 0 0,-1 0-1 0 0,7 0 1 0 0,0 1-4 0 0,0-2 0 0 0,0 1 0 0 0,0-1 0 0 0,0-1 0 0 0,0 0 0 0 0,-1 0 0 0 0,1-1 0 0 0,12-4 0 0 0,-10 1-30 0 0,0-2 1 0 0,0 1 0 0 0,0-1 0 0 0,-1-1 0 0 0,0 0-1 0 0,-1-1 1 0 0,0 0 0 0 0,0-1 0 0 0,-1 1 0 0 0,0-2-1 0 0,-1 1 1 0 0,0-1 0 0 0,-1-1 0 0 0,0 0 0 0 0,0 1-1 0 0,-1-2 1 0 0,-1 1 0 0 0,0-1 0 0 0,4-17 0 0 0,-9 25 9 0 0,1 0 0 0 0,0 1 0 0 0,-1-1 0 0 0,0 0 0 0 0,0 1 0 0 0,-1-1 0 0 0,1 0 0 0 0,-1 1 0 0 0,0-1 0 0 0,0 1 1 0 0,-1-1-1 0 0,1 1 0 0 0,-1-1 0 0 0,0 1 0 0 0,0 0 0 0 0,0 0 0 0 0,-1 0 0 0 0,0 0 0 0 0,1 0 0 0 0,-1 1 0 0 0,-1-1 0 0 0,-6-5 1 0 0,4 4-2 0 0,0 0 0 0 0,0 1 0 0 0,-1 0 0 0 0,1 0 1 0 0,-1 0-1 0 0,0 1 0 0 0,-1 0 0 0 0,1 1 0 0 0,0-1 0 0 0,-1 1 1 0 0,1 1-1 0 0,-1-1 0 0 0,-8 1 0 0 0,0 0-189 0 0,-1 0-1 0 0,1 1 1 0 0,-1 1 0 0 0,1 1-1 0 0,0 1 1 0 0,0 0-1 0 0,0 0 1 0 0,-21 9 0 0 0,67-5-10091 0 0,-15-11 9412 0 0,-1-1 1 0 0,1 0-1 0 0,15-9 1 0 0,-5 2-1069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14 226 6753 0 0,'-1'0'97'0'0,"0"0"-1"0"0,0 0 0 0 0,1 0 0 0 0,-1 1 0 0 0,0-1 0 0 0,1 1 0 0 0,-1-1 0 0 0,0 0 1 0 0,1 1-1 0 0,-1-1 0 0 0,1 1 0 0 0,-1-1 0 0 0,1 1 0 0 0,-1-1 0 0 0,1 1 1 0 0,-1 0-1 0 0,1-1 0 0 0,-1 1 0 0 0,1 0 0 0 0,0-1 0 0 0,-1 1 0 0 0,1 0 0 0 0,0-1 1 0 0,0 1-1 0 0,0 0 0 0 0,-1 0 0 0 0,1-1 0 0 0,0 1 0 0 0,0 0 0 0 0,0 0 0 0 0,0-1 1 0 0,0 1-1 0 0,0 0 0 0 0,0 0 0 0 0,1-1 0 0 0,-1 1 0 0 0,0 0 0 0 0,0-1 0 0 0,1 1 1 0 0,-1 0-1 0 0,0 0 0 0 0,1 0 0 0 0,0 1-39 0 0,0-1-1 0 0,1 0 1 0 0,-1 0 0 0 0,0 0-1 0 0,0 0 1 0 0,0 0 0 0 0,1 0-1 0 0,-1 0 1 0 0,1 0 0 0 0,-1 0-1 0 0,1 0 1 0 0,-1-1 0 0 0,1 1-1 0 0,-1-1 1 0 0,1 1 0 0 0,-1-1 0 0 0,1 0-1 0 0,3 1 1 0 0,7-2 97 0 0,0 0 1 0 0,1-1-1 0 0,-1-1 1 0 0,0 0-1 0 0,0 0 1 0 0,20-9-1 0 0,-11 2-106 0 0,0 0-1 0 0,32-23 1 0 0,-49 30-49 0 0,-1 0 0 0 0,1-1 0 0 0,-1 1 0 0 0,0-1 0 0 0,0 0-1 0 0,0 0 1 0 0,-1 0 0 0 0,1-1 0 0 0,-1 1 0 0 0,0 0 0 0 0,0-1 0 0 0,-1 0 0 0 0,1 1 0 0 0,-1-1-1 0 0,0 0 1 0 0,-1 0 0 0 0,1 1 0 0 0,-1-1 0 0 0,0 0 0 0 0,0 0 0 0 0,0 0 0 0 0,0 0 0 0 0,-1 0-1 0 0,0 1 1 0 0,-2-7 0 0 0,2 7-12 0 0,1 1 0 0 0,-1-1 0 0 0,0 1-1 0 0,-1 0 1 0 0,1-1 0 0 0,-1 1 0 0 0,1 0-1 0 0,-1 0 1 0 0,0 0 0 0 0,0 0 0 0 0,0 0-1 0 0,-1 0 1 0 0,1 1 0 0 0,-1-1 0 0 0,1 1-1 0 0,-1-1 1 0 0,0 1 0 0 0,0 0 0 0 0,0 0 0 0 0,0 0-1 0 0,0 1 1 0 0,-1-1 0 0 0,1 1 0 0 0,0 0-1 0 0,-1 0 1 0 0,1 0 0 0 0,-1 0 0 0 0,1 0-1 0 0,-1 1 1 0 0,0-1 0 0 0,1 1 0 0 0,-1 0 0 0 0,1 1-1 0 0,-6 0 1 0 0,3 0 68 0 0,-1 2-1 0 0,1-1 1 0 0,0 1 0 0 0,0 0-1 0 0,0 0 1 0 0,0 1 0 0 0,0 0 0 0 0,1 0-1 0 0,0 0 1 0 0,-1 0 0 0 0,2 1-1 0 0,-1 0 1 0 0,0 0 0 0 0,1 1-1 0 0,0-1 1 0 0,0 1 0 0 0,1 0-1 0 0,0 0 1 0 0,0 0 0 0 0,-4 9-1 0 0,2-3 132 0 0,1 1 0 0 0,0-1-1 0 0,1 1 1 0 0,0-1 0 0 0,1 1-1 0 0,0 0 1 0 0,1 0-1 0 0,1 0 1 0 0,2 24 0 0 0,-1-29-75 0 0,0 0 1 0 0,1 0 0 0 0,0-1-1 0 0,0 0 1 0 0,1 1 0 0 0,-1-1-1 0 0,2 0 1 0 0,-1 0 0 0 0,1 0-1 0 0,0-1 1 0 0,10 13 0 0 0,-11-16-77 0 0,0-1 0 0 0,1 1 1 0 0,-1 0-1 0 0,0-1 1 0 0,1 0-1 0 0,0 0 1 0 0,-1 0-1 0 0,1 0 1 0 0,0-1-1 0 0,0 1 1 0 0,0-1-1 0 0,0 0 1 0 0,0 0-1 0 0,0-1 1 0 0,1 1-1 0 0,-1-1 1 0 0,0 0-1 0 0,0 0 0 0 0,0 0 1 0 0,1 0-1 0 0,-1-1 1 0 0,0 0-1 0 0,7-2 1 0 0,2-1-95 0 0,-1-1 0 0 0,0-1 1 0 0,0 0-1 0 0,0 0 0 0 0,-1-1 0 0 0,0 0 1 0 0,17-15-1 0 0,64-68-7328 0 0,-90 88 7062 0 0,31-37-5735 0 0,-26 28 3370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7 5409 0 0,'-8'-6'5375'0'0,"7"6"-5229"0"0,-7 12 2016 0 0,-1 19-886 0 0,3 23-447 0 0,1 0-1 0 0,3 0 1 0 0,6 67-1 0 0,-1-48-622 0 0,-1-28-340 0 0,2-1 0 0 0,2 1 1 0 0,15 53-1 0 0,-16-80-3925 0 0,-9-33-778 0 0,-8-32 333 0 0,-2 0 3360 0 0,6 20-729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34 233 5057 0 0,'-1'-1'331'0'0,"-1"1"0"0"0,1-1 0 0 0,-1 1 1 0 0,1 0-1 0 0,-1-1 0 0 0,1 1 0 0 0,-1 0 0 0 0,1 0 0 0 0,0 0 0 0 0,-1 0 0 0 0,1 0 0 0 0,-1 0 0 0 0,1 0 1 0 0,-1 1-1 0 0,1-1 0 0 0,-1 1 0 0 0,1-1 0 0 0,0 1 0 0 0,-3 0 0 0 0,4-1-256 0 0,0 1 1 0 0,0-1-1 0 0,0 0 0 0 0,-1 0 0 0 0,1 1 1 0 0,0-1-1 0 0,0 0 0 0 0,0 0 1 0 0,-1 1-1 0 0,1-1 0 0 0,0 0 0 0 0,0 1 1 0 0,0-1-1 0 0,0 0 0 0 0,0 1 0 0 0,0-1 1 0 0,0 0-1 0 0,0 1 0 0 0,0-1 0 0 0,0 1 1 0 0,0-1-1 0 0,0 0 0 0 0,0 1 0 0 0,0-1 1 0 0,0 0-1 0 0,0 1 0 0 0,0-1 0 0 0,13 14 1385 0 0,-6-9-1296 0 0,2 0 0 0 0,-1 0 0 0 0,0-1 0 0 0,1-1 0 0 0,0 1 0 0 0,-1-1 0 0 0,1-1 0 0 0,1 0 0 0 0,-1 0-1 0 0,0-1 1 0 0,12 1 0 0 0,15-1-215 0 0,58-7 0 0 0,-28 1 126 0 0,-28 4-138 0 0,23-1-291 0 0,100-15-1 0 0,-156 16 356 0 0,0 0-1 0 0,0-1 0 0 0,-1 0 1 0 0,1 0-1 0 0,-1 0 1 0 0,0 0-1 0 0,1-1 1 0 0,-1 0-1 0 0,0 1 0 0 0,0-1 1 0 0,-1-1-1 0 0,1 1 1 0 0,-1-1-1 0 0,1 1 1 0 0,-1-1-1 0 0,0 0 0 0 0,0 0 1 0 0,2-5-1 0 0,0-1-3 0 0,-1 1 0 0 0,0-1 0 0 0,0-1 0 0 0,-1 1-1 0 0,0 0 1 0 0,-1-1 0 0 0,2-13 0 0 0,-4 19 13 0 0,0-1 1 0 0,0 1-1 0 0,-1 0 1 0 0,1 0-1 0 0,-1 0 1 0 0,0-1-1 0 0,0 1 1 0 0,-1 0-1 0 0,-2-5 1 0 0,4 8-12 0 0,0 1 0 0 0,-1 0 0 0 0,0 0 0 0 0,1-1 1 0 0,-1 1-1 0 0,0 0 0 0 0,1 0 0 0 0,-1-1 1 0 0,0 1-1 0 0,0 0 0 0 0,0 0 0 0 0,0 0 0 0 0,0 0 1 0 0,0 0-1 0 0,0 1 0 0 0,0-1 0 0 0,-1 0 0 0 0,1 0 1 0 0,0 1-1 0 0,0-1 0 0 0,-1 1 0 0 0,1-1 0 0 0,0 1 1 0 0,-1 0-1 0 0,1-1 0 0 0,-1 1 0 0 0,1 0 0 0 0,0 0 1 0 0,-1 0-1 0 0,1 0 0 0 0,-1 0 0 0 0,1 0 0 0 0,0 0 1 0 0,-1 0-1 0 0,1 1 0 0 0,-1-1 0 0 0,0 1 1 0 0,-6 3 30 0 0,0 1 1 0 0,1-1 0 0 0,0 2 0 0 0,0-1 0 0 0,0 1 0 0 0,1-1 0 0 0,0 2 0 0 0,0-1 0 0 0,0 1 0 0 0,1 0 0 0 0,0 0 0 0 0,-5 10 0 0 0,0 0 145 0 0,1 1-1 0 0,1 0 1 0 0,0 0-1 0 0,-6 27 1 0 0,11-34-67 0 0,0 1 0 0 0,1-1 0 0 0,1 0 1 0 0,0 1-1 0 0,0-1 0 0 0,1 0 0 0 0,0 1 0 0 0,5 20 0 0 0,-4-28-91 0 0,0 1 0 0 0,0-1-1 0 0,1 1 1 0 0,0-1 0 0 0,0 0-1 0 0,0 0 1 0 0,0 0 0 0 0,1 0-1 0 0,-1 0 1 0 0,1 0 0 0 0,0-1-1 0 0,0 1 1 0 0,0-1 0 0 0,1 0-1 0 0,0 0 1 0 0,-1 0 0 0 0,1 0-1 0 0,0-1 1 0 0,0 1 0 0 0,0-1-1 0 0,0 0 1 0 0,1 0 0 0 0,-1-1-1 0 0,7 2 1 0 0,-2-1-17 0 0,1-1 0 0 0,-1 0 0 0 0,1 0 0 0 0,0-1-1 0 0,-1 0 1 0 0,1-1 0 0 0,-1 0 0 0 0,1 0 0 0 0,-1-1 0 0 0,1-1 0 0 0,-1 1-1 0 0,0-2 1 0 0,0 1 0 0 0,0-1 0 0 0,-1 0 0 0 0,1-1 0 0 0,-1 0 0 0 0,14-11-1 0 0,8-9-237 0 0,-1-1-1 0 0,-1-2 1 0 0,30-37 0 0 0,-44 47 168 0 0,-1-1 0 0 0,-1-1 0 0 0,-1 0 0 0 0,-1-1 0 0 0,-1 0 0 0 0,8-26 0 0 0,5-9 87 0 0,-21 54-1 0 0,-1 0 0 0 0,1 0 0 0 0,-1 1 0 0 0,1-1 0 0 0,0 0-1 0 0,0 1 1 0 0,0-1 0 0 0,-1 1 0 0 0,2-1 0 0 0,-1 1 0 0 0,0-1 0 0 0,0 1-1 0 0,0 0 1 0 0,1 0 0 0 0,-1 0 0 0 0,1-1 0 0 0,-1 1 0 0 0,3-1-1 0 0,-3 2 6 0 0,1 1 0 0 0,-1-1-1 0 0,1 1 1 0 0,-1-1-1 0 0,0 1 1 0 0,1-1-1 0 0,-1 1 1 0 0,0 0 0 0 0,1 0-1 0 0,-1 0 1 0 0,0-1-1 0 0,0 1 1 0 0,0 0-1 0 0,0 0 1 0 0,0 1 0 0 0,0-1-1 0 0,0 0 1 0 0,0 0-1 0 0,0 0 1 0 0,0 1-1 0 0,-1-1 1 0 0,2 3 0 0 0,8 13 53 0 0,-1 1 1 0 0,-1 0-1 0 0,0 1 1 0 0,8 33-1 0 0,11 81-28 0 0,-24-109-53 0 0,-2-15-12 0 0,0 1 1 0 0,0-1-1 0 0,1 1 0 0 0,0-1 0 0 0,1 0 0 0 0,0 0 0 0 0,0 0 0 0 0,6 11 0 0 0,-9-19 14 0 0,1-1-1 0 0,-1 0 1 0 0,0 0 0 0 0,0 0-1 0 0,0 0 1 0 0,0 1 0 0 0,0-1-1 0 0,1 0 1 0 0,-1 0 0 0 0,0 0-1 0 0,0 0 1 0 0,0 0 0 0 0,1 1-1 0 0,-1-1 1 0 0,0 0 0 0 0,0 0-1 0 0,0 0 1 0 0,1 0 0 0 0,-1 0-1 0 0,0 0 1 0 0,0 0 0 0 0,0 0-1 0 0,1 0 1 0 0,-1 0 0 0 0,0 0-1 0 0,0 0 1 0 0,1 0 0 0 0,-1 0-1 0 0,0 0 1 0 0,0 0 0 0 0,1 0-1 0 0,-1 0 1 0 0,0 0-1 0 0,0 0 1 0 0,0 0 0 0 0,1 0-1 0 0,-1-1 1 0 0,0 1 0 0 0,0 0-1 0 0,0 0 1 0 0,0 0 0 0 0,1-1-1 0 0,7-11-100 0 0,2-16 18 0 0,-10 28 83 0 0,12-43 67 0 0,25-57 0 0 0,-32 88 81 0 0,1 1 1 0 0,0-1 0 0 0,0 1 0 0 0,2 1 0 0 0,-1-1 0 0 0,1 1 0 0 0,0 1 0 0 0,1-1 0 0 0,17-13 0 0 0,-20 20-31 0 0,0-1 1 0 0,0 1-1 0 0,0 0 0 0 0,1 1 0 0 0,-1-1 1 0 0,1 1-1 0 0,0 1 0 0 0,-1-1 0 0 0,1 1 0 0 0,0 0 1 0 0,0 1-1 0 0,0 0 0 0 0,11 0 0 0 0,10 3 23 0 0,-1 1 0 0 0,29 8 1 0 0,-27-5-146 0 0,-14-4-480 0 0,-1 1 0 0 0,1 1 0 0 0,24 11 0 0 0,-23-7-4462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 5489 0 0,'0'-1'81'0'0,"-1"1"0"0"0,0-1 0 0 0,0 1 0 0 0,0-1 0 0 0,1 0 0 0 0,-1 1 0 0 0,0 0 0 0 0,0-1 0 0 0,0 1 0 0 0,0-1 1 0 0,0 1-1 0 0,0 0 0 0 0,0 0 0 0 0,0 0 0 0 0,0 0 0 0 0,0-1 0 0 0,0 1 0 0 0,-1 0 0 0 0,1 1 0 0 0,-1-1 0 0 0,1 0-11 0 0,1 1 1 0 0,-1-1-1 0 0,1 1 1 0 0,-1-1-1 0 0,1 1 1 0 0,-1 0 0 0 0,1-1-1 0 0,-1 1 1 0 0,1-1-1 0 0,0 1 1 0 0,-1 0-1 0 0,1-1 1 0 0,0 1-1 0 0,-1 0 1 0 0,1 0-1 0 0,0-1 1 0 0,0 1-1 0 0,0 0 1 0 0,0 0-1 0 0,0-1 1 0 0,0 2 0 0 0,0 7 525 0 0,1 0 0 0 0,0-1 0 0 0,3 16 0 0 0,-2-16-198 0 0,47 265 3575 0 0,-1 140-2245 0 0,-40-244-1447 0 0,-20 220 0 0 0,11-377-106 0 0,-1 22-1095 0 0,3-32-185 0 0,4-20-369 0 0,9-57-1570 0 0,-3 0 0 0 0,-4 0 0 0 0,-1-77 0 0 0,-8 89 1212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23 155 4785 0 0,'-4'-11'247'0'0,"1"3"531"0"0,-1-1 0 0 0,1 1 0 0 0,1-1 0 0 0,0 0 0 0 0,0 0 0 0 0,0-12 0 0 0,2 18-633 0 0,0 1-1 0 0,0-1 1 0 0,1 1-1 0 0,-1-1 1 0 0,1 1-1 0 0,0-1 1 0 0,0 1-1 0 0,0 0 0 0 0,0-1 1 0 0,0 1-1 0 0,0 0 1 0 0,1-1-1 0 0,-1 1 1 0 0,1 0-1 0 0,-1 0 1 0 0,1 0-1 0 0,0 1 1 0 0,0-1-1 0 0,0 0 0 0 0,0 1 1 0 0,0-1-1 0 0,0 1 1 0 0,0 0-1 0 0,1-1 1 0 0,-1 1-1 0 0,0 0 1 0 0,4 0-1 0 0,3-3-106 0 0,1 1 0 0 0,-1 1 0 0 0,1 0 0 0 0,0 0 0 0 0,0 1 0 0 0,0 0 0 0 0,0 1 0 0 0,0 0 0 0 0,0 0 0 0 0,0 1 0 0 0,0 0 0 0 0,0 1 0 0 0,0 0 0 0 0,-1 1 1 0 0,1 0-1 0 0,-1 1 0 0 0,1 0 0 0 0,16 9 0 0 0,-20-9-32 0 0,0 0 0 0 0,0 0 0 0 0,0 0 0 0 0,0 1 0 0 0,-1 0 0 0 0,0 0 0 0 0,0 0 0 0 0,0 1 0 0 0,-1-1 0 0 0,0 1 0 0 0,0 0 0 0 0,0 0 0 0 0,-1 1 0 0 0,1-1 0 0 0,-2 1 0 0 0,1 0 0 0 0,-1 0 0 0 0,0 0 0 0 0,0 0 0 0 0,-1 0 0 0 0,0 0 0 0 0,0 0 0 0 0,-1 0 1 0 0,0 1-1 0 0,0-1 0 0 0,-2 10 0 0 0,-3 4 30 0 0,0 0 0 0 0,-2-1 0 0 0,-1 1 1 0 0,0-1-1 0 0,-1-1 0 0 0,-1 0 0 0 0,-1 0 1 0 0,-1-1-1 0 0,-1-1 0 0 0,-27 30 0 0 0,33-39-31 0 0,0-2-1 0 0,-1 1 0 0 0,0-1 0 0 0,0 0 0 0 0,-17 8 0 0 0,22-12-24 0 0,0 0-1 0 0,0-1 0 0 0,0 1 0 0 0,0-1 1 0 0,0 0-1 0 0,-1 0 0 0 0,1 0 0 0 0,0 0 1 0 0,-1-1-1 0 0,1 1 0 0 0,0-1 0 0 0,-1 0 1 0 0,1 0-1 0 0,-1 0 0 0 0,1-1 0 0 0,0 1 1 0 0,-1-1-1 0 0,1 1 0 0 0,0-1 0 0 0,-5-2 1 0 0,6 2-115 0 0,1 0 1 0 0,0-1-1 0 0,0 1 1 0 0,1 0-1 0 0,-1 0 1 0 0,0-1 0 0 0,0 1-1 0 0,1-1 1 0 0,-1 1-1 0 0,0 0 1 0 0,1-1 0 0 0,0 1-1 0 0,-1-1 1 0 0,1 1-1 0 0,0-1 1 0 0,0 0-1 0 0,0 1 1 0 0,0-1 0 0 0,0 1-1 0 0,0-1 1 0 0,0 1-1 0 0,0-1 1 0 0,1 1-1 0 0,-1-1 1 0 0,1-2 0 0 0,16-37-2859 0 0,-10 30 2276 0 0,0 1 1 0 0,1 0 0 0 0,1 0 0 0 0,0 1 0 0 0,0 0 0 0 0,18-13-1 0 0,-3 4-1834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199 143 5025 0 0,'-5'-2'258'0'0,"0"0"1"0"0,1-1-1 0 0,-1 1 0 0 0,1-1 1 0 0,-1 0-1 0 0,1 0 0 0 0,0-1 1 0 0,0 1-1 0 0,1-1 0 0 0,-1 0 1 0 0,1 0-1 0 0,0 0 1 0 0,0 0-1 0 0,0-1 0 0 0,0 1 1 0 0,1-1-1 0 0,0 0 0 0 0,0 1 1 0 0,0-1-1 0 0,-1-7 0 0 0,2 9-167 0 0,-17-38 677 0 0,18 40-743 0 0,0 1 0 0 0,-1-1 0 0 0,1 0 0 0 0,0 1 1 0 0,0-1-1 0 0,-1 0 0 0 0,1 1 0 0 0,-1-1 1 0 0,1 0-1 0 0,0 1 0 0 0,-1-1 0 0 0,1 1 0 0 0,-1-1 1 0 0,0 1-1 0 0,1-1 0 0 0,-1 1 0 0 0,1-1 1 0 0,-1 1-1 0 0,0 0 0 0 0,1-1 0 0 0,-1 1 0 0 0,0 0 1 0 0,1 0-1 0 0,-1-1 0 0 0,0 1 0 0 0,1 0 1 0 0,-1 0-1 0 0,0 0 0 0 0,1 0 0 0 0,-1 0 0 0 0,0 0 1 0 0,0 0-1 0 0,1 0 0 0 0,-1 0 0 0 0,0 0 0 0 0,0 0 1 0 0,1 1-1 0 0,-1-1 0 0 0,0 0 0 0 0,1 0 1 0 0,-1 1-1 0 0,0-1 0 0 0,1 0 0 0 0,-1 1 0 0 0,1-1 1 0 0,-1 1-1 0 0,1-1 0 0 0,-1 1 0 0 0,0-1 1 0 0,1 1-1 0 0,-1 0 0 0 0,-8 11 137 0 0,1 1 0 0 0,1 0 1 0 0,0 0-1 0 0,1 0 0 0 0,0 1 0 0 0,1 0 1 0 0,0 0-1 0 0,1 0 0 0 0,-3 28 0 0 0,1 6 307 0 0,0 83 1 0 0,6-112-418 0 0,-1 5-23 0 0,2-1 1 0 0,4 27-1 0 0,-4-44-28 0 0,0-1 1 0 0,0 1-1 0 0,0-1 1 0 0,1 0-1 0 0,0 0 1 0 0,0 0-1 0 0,0 0 1 0 0,1 0-1 0 0,0 0 1 0 0,0 0-1 0 0,0-1 1 0 0,0 1-1 0 0,1-1 1 0 0,6 6-1 0 0,-8-9-15 0 0,-1 0-1 0 0,1 0 1 0 0,0 0-1 0 0,0-1 1 0 0,-1 1 0 0 0,1-1-1 0 0,0 1 1 0 0,0-1-1 0 0,0 0 1 0 0,0 1-1 0 0,0-1 1 0 0,0 0-1 0 0,-1 0 1 0 0,1-1-1 0 0,0 1 1 0 0,0 0-1 0 0,0-1 1 0 0,0 1 0 0 0,0-1-1 0 0,-1 1 1 0 0,1-1-1 0 0,0 0 1 0 0,0 0-1 0 0,-1 0 1 0 0,1 0-1 0 0,-1 0 1 0 0,1 0-1 0 0,-1 0 1 0 0,1 0 0 0 0,1-3-1 0 0,4-2-204 0 0,1-1-1 0 0,-1-1 1 0 0,-1 1-1 0 0,9-12 1 0 0,4-12-304 0 0,-2-1 0 0 0,-1 0 0 0 0,-1-2 0 0 0,-2 1 1 0 0,-1-1-1 0 0,-2-1 0 0 0,9-53 0 0 0,-19 85 571 0 0,1 0-1 0 0,-1-1 1 0 0,0 1-1 0 0,1 0 1 0 0,-1 0-1 0 0,-1-1 0 0 0,1 1 1 0 0,0 0-1 0 0,-1 0 1 0 0,0-1-1 0 0,0 1 1 0 0,0 0-1 0 0,-1-4 1 0 0,1 7-26 0 0,1 0 0 0 0,0 0 1 0 0,-1 0-1 0 0,1 0 0 0 0,0 0 1 0 0,-1 0-1 0 0,1 0 0 0 0,0 0 1 0 0,-1 0-1 0 0,1 1 1 0 0,0-1-1 0 0,-1 0 0 0 0,1 0 1 0 0,0 0-1 0 0,0 0 0 0 0,-1 1 1 0 0,1-1-1 0 0,0 0 0 0 0,0 0 1 0 0,-1 0-1 0 0,1 1 1 0 0,0-1-1 0 0,0 0 0 0 0,-1 0 1 0 0,1 1-1 0 0,0-1 0 0 0,0 0 1 0 0,0 1-1 0 0,0-1 0 0 0,0 0 1 0 0,0 0-1 0 0,-1 1 1 0 0,1-1-1 0 0,0 0 0 0 0,0 1 1 0 0,0-1-1 0 0,0 0 0 0 0,0 1 1 0 0,-5 15 550 0 0,5 11-376 0 0,1-1-1 0 0,1 0 0 0 0,1 1 1 0 0,1-1-1 0 0,2-1 0 0 0,1 1 1 0 0,0-1-1 0 0,19 40 0 0 0,-20-52-255 0 0,0-1-1 0 0,1 1 1 0 0,10 14-1 0 0,-15-24-180 0 0,0 0-1 0 0,0-1 1 0 0,0 1 0 0 0,1 0-1 0 0,-1-1 1 0 0,1 1-1 0 0,-1-1 1 0 0,1 0-1 0 0,0 0 1 0 0,0 0-1 0 0,0 0 1 0 0,0-1 0 0 0,0 1-1 0 0,0-1 1 0 0,1 0-1 0 0,-1 0 1 0 0,0 0-1 0 0,7 1 1 0 0,-7-2-51 0 0,-1-1 1 0 0,0 1 0 0 0,0-1-1 0 0,1 0 1 0 0,-1 0 0 0 0,0 0-1 0 0,0 0 1 0 0,0 0 0 0 0,0 0-1 0 0,0 0 1 0 0,0-1 0 0 0,0 1-1 0 0,0-1 1 0 0,0 1-1 0 0,-1-1 1 0 0,1 0 0 0 0,2-3-1 0 0,4-7-1992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41 276 4537 0 0,'-1'-1'153'0'0,"0"0"0"0"0,0 0 0 0 0,0 0 0 0 0,0 0 0 0 0,0 0 0 0 0,0 0 0 0 0,0 0 0 0 0,0 0 0 0 0,0 0 0 0 0,0 1 0 0 0,-1-1 0 0 0,1 0 0 0 0,0 1 0 0 0,0-1 0 0 0,-1 1 0 0 0,1 0 1 0 0,0-1-1 0 0,-1 1 0 0 0,1 0 0 0 0,-3 0 0 0 0,3 0 0 0 0,1 1 0 0 0,-1-1 0 0 0,0 1 1 0 0,0-1-1 0 0,1 1 0 0 0,-1-1 0 0 0,0 1 1 0 0,1 0-1 0 0,-1 0 0 0 0,1-1 0 0 0,-1 1 1 0 0,0 0-1 0 0,1 0 0 0 0,0-1 0 0 0,-1 1 1 0 0,1 0-1 0 0,0 0 0 0 0,-1 0 0 0 0,1 0 1 0 0,0 0-1 0 0,0-1 0 0 0,-1 3 0 0 0,1 5 269 0 0,-1-1-1 0 0,1 1 0 0 0,0 0 0 0 0,0 0 1 0 0,3 14-1 0 0,34 130 557 0 0,11 60-1409 0 0,-47-210 531 0 0,3 18-1287 0 0,-2-35-814 0 0,-4-17 1901 0 0,-2-1-1 0 0,-1 1 1 0 0,-10-38-1 0 0,-8-49 2104 0 0,23 117-1962 0 0,0 1 1 0 0,0 0-1 0 0,0-1 0 0 0,0 1 1 0 0,0-1-1 0 0,0 1 1 0 0,1-1-1 0 0,-1 1 0 0 0,0-1 1 0 0,1 1-1 0 0,-1-1 1 0 0,1 1-1 0 0,-1 0 0 0 0,1-1 1 0 0,0 1-1 0 0,0 0 1 0 0,-1 0-1 0 0,1-1 1 0 0,0 1-1 0 0,0 0 0 0 0,0 0 1 0 0,1 0-1 0 0,-1 0 1 0 0,0 0-1 0 0,0 0 0 0 0,0 1 1 0 0,1-1-1 0 0,-1 0 1 0 0,0 0-1 0 0,1 1 0 0 0,-1-1 1 0 0,0 1-1 0 0,1 0 1 0 0,-1-1-1 0 0,1 1 1 0 0,-1 0-1 0 0,1 0 0 0 0,1 0 1 0 0,9-1-83 0 0,0 0 0 0 0,1 1 0 0 0,22 4 0 0 0,-6-2-206 0 0,-19-2-704 0 0,0 0 0 0 0,0-1-1 0 0,0-1 1 0 0,0 0 0 0 0,-1 0 0 0 0,1 0-1 0 0,0-2 1 0 0,-1 1 0 0 0,0-1 0 0 0,15-8-1 0 0,-12 4-1499 0 0</inkml:trace>
  <inkml:trace contextRef="#ctx0" brushRef="#br0" timeOffset="1">440 0 5657 0 0,'-2'1'173'0'0,"1"-1"-1"0"0,0 0 0 0 0,0 0 1 0 0,0 0-1 0 0,-1 1 0 0 0,1-1 1 0 0,0 0-1 0 0,0 1 0 0 0,0-1 0 0 0,0 1 1 0 0,0 0-1 0 0,0-1 0 0 0,0 1 1 0 0,0 0-1 0 0,0 0 0 0 0,0-1 1 0 0,0 1-1 0 0,0 0 0 0 0,0 0 1 0 0,1 0-1 0 0,-1 0 0 0 0,0 0 1 0 0,1 0-1 0 0,-1 0 0 0 0,1 0 1 0 0,-1 1-1 0 0,1-1 0 0 0,-1 0 1 0 0,1 0-1 0 0,0 0 0 0 0,0 1 1 0 0,-1-1-1 0 0,1 2 0 0 0,-1 6 452 0 0,1 0-1 0 0,0 0 0 0 0,1 15 1 0 0,0-7-335 0 0,2 30 467 0 0,2-1 0 0 0,3 0 0 0 0,17 64 0 0 0,-5-26-390 0 0,-3 2-261 0 0,-5-23-42 0 0,2 0 0 0 0,3 0 0 0 0,28 66-1 0 0,-45-128-112 0 0,0-1-1 0 0,0 0 0 0 0,0 1 1 0 0,0-1-1 0 0,0 0 1 0 0,0 1-1 0 0,1-1 1 0 0,-1 0-1 0 0,0 1 1 0 0,0-1-1 0 0,0 1 0 0 0,0-1 1 0 0,0 0-1 0 0,1 0 1 0 0,-1 1-1 0 0,0-1 1 0 0,0 0-1 0 0,0 1 0 0 0,1-1 1 0 0,-1 0-1 0 0,0 0 1 0 0,0 1-1 0 0,1-1 1 0 0,-1 0-1 0 0,0 0 0 0 0,1 1 1 0 0,-1-1-1 0 0,0 0 1 0 0,1 0-1 0 0,-1 0 1 0 0,0 0-1 0 0,1 0 0 0 0,-1 0 1 0 0,0 0-1 0 0,1 1 1 0 0,2-16-2225 0 0,-6-23-1157 0 0,-10-43-2062 0 0,-12 2 3361 0 0,19 62 250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 6065 0 0,'-28'8'3195'0'0,"19"-6"-1436"0"0,1 0-1 0 0,-1 0 1 0 0,0 0 0 0 0,-9-1-1 0 0,78 2 3085 0 0,10 4-3627 0 0,100 4-1731 0 0,-156-11-98 0 0,-1 0 0 0 0,1-1 0 0 0,14-4 0 0 0,5-7-4662 0 0,-30 11 4063 0 0,0-1 1 0 0,16-17-7270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25 8386 0 0,'-55'2'2175'0'0,"1"-1"4113"0"0,326-7-2216 0 0,-178-1-8303 0 0,-1-5-5835 0 0,-82 9 7851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276 202 3497 0 0,'13'-20'608'0'0,"-12"18"-361"0"0,1 0-1 0 0,-1 0 0 0 0,0 0 1 0 0,1 0-1 0 0,-1 0 0 0 0,0 0 1 0 0,0 0-1 0 0,0 0 0 0 0,0-1 1 0 0,-1 1-1 0 0,1 0 0 0 0,-1-1 1 0 0,1 1-1 0 0,-1 0 0 0 0,0-1 1 0 0,0 1-1 0 0,0-4 0 0 0,-1 0-23 0 0,-1 0 1 0 0,0 0-1 0 0,0 0 0 0 0,0 1 0 0 0,-1-1 1 0 0,1 1-1 0 0,-1 0 0 0 0,0 0 0 0 0,-1 0 1 0 0,0 0-1 0 0,1 0 0 0 0,-1 1 0 0 0,-1-1 1 0 0,1 1-1 0 0,-1 0 0 0 0,0 1 0 0 0,1-1 1 0 0,-2 1-1 0 0,-5-4 0 0 0,8 6-140 0 0,1 0 0 0 0,-1 0 0 0 0,0-1 1 0 0,0 1-1 0 0,0 1 0 0 0,0-1 0 0 0,0 0 0 0 0,0 1 0 0 0,0 0 0 0 0,0-1 0 0 0,0 1 1 0 0,0 0-1 0 0,0 1 0 0 0,0-1 0 0 0,0 1 0 0 0,0-1 0 0 0,0 1 0 0 0,0 0 1 0 0,0 0-1 0 0,0 0 0 0 0,1 0 0 0 0,-1 1 0 0 0,0-1 0 0 0,1 1 0 0 0,-1-1 0 0 0,1 1 1 0 0,-1 0-1 0 0,1 0 0 0 0,0 0 0 0 0,0 1 0 0 0,0-1 0 0 0,0 0 0 0 0,0 1 0 0 0,0-1 1 0 0,1 1-1 0 0,-1 0 0 0 0,1-1 0 0 0,-2 7 0 0 0,0-2-39 0 0,0 0-1 0 0,1 1 0 0 0,0-1 1 0 0,0 1-1 0 0,1 0 0 0 0,0-1 1 0 0,0 1-1 0 0,1 0 1 0 0,0 0-1 0 0,0 0 0 0 0,1-1 1 0 0,0 1-1 0 0,0 0 0 0 0,1-1 1 0 0,0 1-1 0 0,1-1 1 0 0,-1 1-1 0 0,1-1 0 0 0,1 0 1 0 0,-1 0-1 0 0,1 0 0 0 0,9 10 1 0 0,1 2-62 0 0,2 0 1 0 0,0-2 0 0 0,1 0-1 0 0,1-1 1 0 0,1-1 0 0 0,22 16-1 0 0,-19-15 93 0 0,-1 2 0 0 0,-1 0-1 0 0,22 26 1 0 0,-40-42-73 0 0,-1-1-1 0 0,0 0 0 0 0,0 0 1 0 0,0 1-1 0 0,0-1 1 0 0,0 0-1 0 0,0 1 1 0 0,0-1-1 0 0,-1 1 1 0 0,1 0-1 0 0,-1-1 1 0 0,1 1-1 0 0,-1-1 1 0 0,1 1-1 0 0,-1 0 0 0 0,0-1 1 0 0,0 1-1 0 0,0 0 1 0 0,0 0-1 0 0,0-1 1 0 0,0 1-1 0 0,-1 2 1 0 0,0-1 12 0 0,0-1 0 0 0,0 0 0 0 0,0 0-1 0 0,0 0 1 0 0,-1 1 0 0 0,1-1 0 0 0,-1-1 0 0 0,0 1 0 0 0,1 0 0 0 0,-1 0 0 0 0,0-1 0 0 0,0 1 0 0 0,-4 2 0 0 0,-2 0 28 0 0,0 1 1 0 0,-1-1-1 0 0,0 0 0 0 0,0-1 1 0 0,0 0-1 0 0,0-1 1 0 0,-10 2-1 0 0,2-2-2 0 0,-1-1-1 0 0,0-1 1 0 0,0 0-1 0 0,1-2 1 0 0,-1 0-1 0 0,-34-9 1 0 0,40 8-62 0 0,0 0 0 0 0,1-1 1 0 0,-1-1-1 0 0,1 0 1 0 0,0-1-1 0 0,1 0 0 0 0,-1 0 1 0 0,1-1-1 0 0,0 0 0 0 0,-16-17 1 0 0,25 22-37 0 0,0 1-1 0 0,0 0 1 0 0,0-1 0 0 0,0 1 0 0 0,0-1-1 0 0,1 0 1 0 0,-1 1 0 0 0,0-1 0 0 0,1 0-1 0 0,0 1 1 0 0,-1-1 0 0 0,1 0 0 0 0,0 1-1 0 0,0-1 1 0 0,0 0 0 0 0,0 0 0 0 0,0 1-1 0 0,0-1 1 0 0,0 0 0 0 0,1 1 0 0 0,-1-1-1 0 0,1 0 1 0 0,-1 1 0 0 0,1-1 0 0 0,0 0-1 0 0,0 1 1 0 0,-1-1 0 0 0,1 1 0 0 0,0 0-1 0 0,0-1 1 0 0,0 1 0 0 0,1 0 0 0 0,-1-1-1 0 0,2 0 1 0 0,3-5-404 0 0,0 1 0 0 0,1 0 0 0 0,0 1 0 0 0,0 0 0 0 0,10-6 0 0 0,8-1-1328 0 0,0 2-1 0 0,1 0 0 0 0,0 1 0 0 0,29-5 0 0 0,-43 11 1299 0 0,23-5-2183 0 0</inkml:trace>
  <inkml:trace contextRef="#ctx0" brushRef="#br0" timeOffset="1">689 163 4225 0 0,'-14'-33'2058'0'0,"12"29"-1700"0"0,-1 0 0 0 0,1 0 0 0 0,1 0 1 0 0,-1-1-1 0 0,0 1 0 0 0,1-1 0 0 0,0 1 0 0 0,0-1 1 0 0,0-6-1 0 0,1 9-244 0 0,0 0 1 0 0,0 0-1 0 0,-1 0 0 0 0,1 0 1 0 0,0 0-1 0 0,-1 0 1 0 0,0 1-1 0 0,1-1 0 0 0,-1 0 1 0 0,0 0-1 0 0,0 0 1 0 0,0 1-1 0 0,0-1 1 0 0,0 0-1 0 0,0 1 0 0 0,0-1 1 0 0,-1 1-1 0 0,1-1 1 0 0,-1 1-1 0 0,1 0 0 0 0,-1 0 1 0 0,1-1-1 0 0,-1 1 1 0 0,0 0-1 0 0,1 1 0 0 0,-1-1 1 0 0,0 0-1 0 0,0 0 1 0 0,0 1-1 0 0,0-1 1 0 0,0 1-1 0 0,0-1 0 0 0,1 1 1 0 0,-1 0-1 0 0,0 0 1 0 0,0 0-1 0 0,0 0 0 0 0,0 0 1 0 0,-2 1-1 0 0,-1-1 45 0 0,1 0-1 0 0,0 1 1 0 0,0 0-1 0 0,0-1 1 0 0,0 2-1 0 0,0-1 1 0 0,0 0-1 0 0,0 1 1 0 0,0-1-1 0 0,1 1 1 0 0,-1 0-1 0 0,1 1 1 0 0,-1-1-1 0 0,1 1 1 0 0,0-1 0 0 0,0 1-1 0 0,0 0 1 0 0,-4 4-1 0 0,-2 7-29 0 0,1 0 1 0 0,0 0-1 0 0,1 1 1 0 0,1 0-1 0 0,0 0 0 0 0,1 0 1 0 0,-4 24-1 0 0,5-16-120 0 0,2-1-1 0 0,0 1 1 0 0,2 0-1 0 0,0 0 1 0 0,5 30 0 0 0,-3-41-20 0 0,0-1 1 0 0,1 1-1 0 0,0-1 1 0 0,0 0-1 0 0,2-1 0 0 0,-1 1 1 0 0,1-1-1 0 0,1 1 1 0 0,0-2-1 0 0,0 1 1 0 0,1-1-1 0 0,11 12 1 0 0,-16-18-29 0 0,0-1 1 0 0,0 0 0 0 0,0 0-1 0 0,1 0 1 0 0,-1 0-1 0 0,1-1 1 0 0,-1 1 0 0 0,1-1-1 0 0,0 1 1 0 0,-1-1 0 0 0,1 0-1 0 0,0 0 1 0 0,0 0-1 0 0,0-1 1 0 0,0 1 0 0 0,0-1-1 0 0,0 1 1 0 0,0-1 0 0 0,4 0-1 0 0,-3-1-105 0 0,0 0-1 0 0,0 0 0 0 0,0 0 0 0 0,0-1 1 0 0,-1 1-1 0 0,1-1 0 0 0,-1 0 0 0 0,1 0 1 0 0,-1 0-1 0 0,0-1 0 0 0,0 1 1 0 0,6-6-1 0 0,2-5-519 0 0,-1 0 0 0 0,0 0 0 0 0,0-1 0 0 0,-1 0 0 0 0,11-27 1 0 0,-1-1-782 0 0,-2-2 1 0 0,-2-1 0 0 0,10-46-1 0 0,-17 50 1481 0 0,5-72 0 0 0,-14 73 5651 0 0,2 62-3973 0 0,5 16-582 0 0,0-1-1 0 0,20 61 1 0 0,-12-50-836 0 0,0 1-86 0 0,20 49 1 0 0,-26-80-201 0 0,0-1 1 0 0,1 0-1 0 0,1 0 1 0 0,0-1 0 0 0,26 30-1 0 0,-35-44-172 0 0,1 0-1 0 0,0 0 1 0 0,0 0 0 0 0,0 0-1 0 0,1 0 1 0 0,-1-1 0 0 0,0 1-1 0 0,1-1 1 0 0,-1 1 0 0 0,1-1-1 0 0,-1 0 1 0 0,1 0 0 0 0,-1 0-1 0 0,1 0 1 0 0,0-1 0 0 0,0 1-1 0 0,-1-1 1 0 0,6 1 0 0 0,-6-2-139 0 0,0 1 1 0 0,0-1 0 0 0,0 0-1 0 0,-1 1 1 0 0,1-1-1 0 0,0 0 1 0 0,0 0 0 0 0,0 0-1 0 0,-1 0 1 0 0,1-1 0 0 0,-1 1-1 0 0,1 0 1 0 0,-1-1-1 0 0,1 1 1 0 0,-1-1 0 0 0,0 1-1 0 0,1-1 1 0 0,-1 0 0 0 0,0 0-1 0 0,0 1 1 0 0,-1-1 0 0 0,1 0-1 0 0,0 0 1 0 0,0 0-1 0 0,-1 0 1 0 0,1-2 0 0 0,11-42-2994 0 0,-6 20 1021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15 5121 0 0,'-1'0'339'0'0,"-1"0"-1"0"0,0 1 1 0 0,0 0-1 0 0,1-1 1 0 0,-1 1-1 0 0,0 0 1 0 0,1 0-1 0 0,-1 0 1 0 0,1 0-1 0 0,-1 0 1 0 0,1 0-1 0 0,0 0 1 0 0,-1 1-1 0 0,1-1 1 0 0,0 0-1 0 0,0 1 0 0 0,0-1 1 0 0,0 1-1 0 0,0-1 1 0 0,0 1-1 0 0,0 0 1 0 0,-1 3-1 0 0,2-1 97 0 0,-1 1 0 0 0,1 0 1 0 0,0 0-1 0 0,1 0 0 0 0,-1-1 0 0 0,1 1 0 0 0,1 5 0 0 0,1 12 370 0 0,4 11-118 0 0,1 0 0 0 0,2-1 1 0 0,25 56-1 0 0,-1 0-180 0 0,-16-29-163 0 0,20 114-1 0 0,-44-348-2633 0 0,6 164 2197 0 0,2-78-388 0 0,20-132-1 0 0,-21 217 507 0 0,0 1 0 0 0,-1 0 1 0 0,1 0-1 0 0,0-1 0 0 0,0 1 0 0 0,1 0 0 0 0,-1 0 0 0 0,1 0 1 0 0,-1 0-1 0 0,1 0 0 0 0,4-4 0 0 0,-6 7-10 0 0,0-1-1 0 0,1 1 1 0 0,-1 0-1 0 0,1-1 1 0 0,-1 1-1 0 0,1 0 1 0 0,-1-1-1 0 0,1 1 0 0 0,-1 0 1 0 0,1 0-1 0 0,-1-1 1 0 0,1 1-1 0 0,-1 0 1 0 0,1 0-1 0 0,0 0 1 0 0,-1 0-1 0 0,1 0 1 0 0,-1 0-1 0 0,1 0 1 0 0,0 0-1 0 0,-1 0 1 0 0,1 0-1 0 0,-1 0 1 0 0,2 1-1 0 0,-1-1 18 0 0,0 1 0 0 0,1 0 0 0 0,-1 0 0 0 0,0 0 0 0 0,0 0 0 0 0,0 0 0 0 0,0 0 0 0 0,0 0-1 0 0,0 0 1 0 0,0 1 0 0 0,0-1 0 0 0,-1 0 0 0 0,1 0 0 0 0,0 2 0 0 0,12 26 751 0 0,-3 0 1 0 0,14 53-1 0 0,-2-3-52 0 0,4-1-352 0 0,-1 0-586 0 0,-26-78-48 0 0,2-9-261 0 0,2 3 320 0 0,-2-1 0 0 0,1 1 0 0 0,-1-1 0 0 0,0 0 1 0 0,0-12-1 0 0,3-12-399 0 0,3-5 120 0 0,2 0 1 0 0,1 1-1 0 0,2 1 0 0 0,30-63 0 0 0,-37 88 462 0 0,0-3 41 0 0,0 1 1 0 0,1 0 0 0 0,1 0 0 0 0,0 0-1 0 0,0 1 1 0 0,1 0 0 0 0,1 0-1 0 0,-1 1 1 0 0,20-16 0 0 0,-26 24 3 0 0,-1 1-1 0 0,0-1 1 0 0,0 0 0 0 0,0 1 0 0 0,1-1-1 0 0,-1 0 1 0 0,0 1 0 0 0,1 0 0 0 0,-1-1 0 0 0,1 1-1 0 0,-1 0 1 0 0,0 0 0 0 0,1 0 0 0 0,-1 0 0 0 0,1 0-1 0 0,-1 0 1 0 0,0 0 0 0 0,1 0 0 0 0,-1 1 0 0 0,0-1-1 0 0,1 0 1 0 0,1 1 0 0 0,-1 1 66 0 0,1-1 1 0 0,0 1-1 0 0,-1 0 0 0 0,1 0 1 0 0,-1 0-1 0 0,0 0 0 0 0,0 0 1 0 0,1 0-1 0 0,2 5 0 0 0,2 4 404 0 0,0 0 0 0 0,-1 1 0 0 0,8 19 0 0 0,13 43 112 0 0,-4 1 1 0 0,-3 1-1 0 0,14 103 1 0 0,-30-142-542 0 0,5 25 26 0 0,-5-57-911 0 0,-1-13-159 0 0,0-13-966 0 0,1-20-2289 0 0,-2 21 683 0 0,0 0 0 0 0,-2-27 0 0 0,-4 9-578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216 130 4329 0 0,'-2'-4'505'0'0,"0"-1"0"0"0,0 1 0 0 0,1-1 0 0 0,-1 1 1 0 0,1-1-1 0 0,0 1 0 0 0,0-1 0 0 0,0 0 0 0 0,1-6 0 0 0,0 8-394 0 0,0 0-1 0 0,0 0 1 0 0,0 0-1 0 0,-1 0 1 0 0,1 0-1 0 0,0 1 0 0 0,-1-1 1 0 0,0 0-1 0 0,0 0 1 0 0,0 0-1 0 0,0 1 1 0 0,0-1-1 0 0,0 1 1 0 0,-1-1-1 0 0,1 1 0 0 0,-1-1 1 0 0,0 1-1 0 0,0 0 1 0 0,0 0-1 0 0,0 0 1 0 0,0 0-1 0 0,0 0 1 0 0,0 0-1 0 0,-1 0 1 0 0,-3-1-1 0 0,2 1-49 0 0,1 0 0 0 0,-1 1-1 0 0,0-1 1 0 0,0 1 0 0 0,0 0 0 0 0,0 0 0 0 0,0 1-1 0 0,0-1 1 0 0,0 1 0 0 0,0 0 0 0 0,0 0 0 0 0,0 0-1 0 0,0 1 1 0 0,0-1 0 0 0,0 1 0 0 0,0 0 0 0 0,0 0 0 0 0,0 0-1 0 0,0 1 1 0 0,1 0 0 0 0,-1-1 0 0 0,0 1 0 0 0,1 0-1 0 0,-1 1 1 0 0,1-1 0 0 0,0 1 0 0 0,0-1 0 0 0,0 1-1 0 0,0 0 1 0 0,0 0 0 0 0,1 0 0 0 0,-1 0 0 0 0,1 1-1 0 0,-3 4 1 0 0,-1 4 21 0 0,0-1 1 0 0,1 1-1 0 0,1-1 0 0 0,-1 2 0 0 0,2-1 1 0 0,0 0-1 0 0,0 1 0 0 0,1-1 0 0 0,1 1 0 0 0,0 12 1 0 0,1-10 28 0 0,1-1 1 0 0,0 0 0 0 0,1 0 0 0 0,0 0 0 0 0,1 0 0 0 0,1 0 0 0 0,9 24 0 0 0,-11-35-102 0 0,-1 0 0 0 0,1 1 0 0 0,0-1 1 0 0,0 0-1 0 0,0 0 0 0 0,0 0 0 0 0,0 0 1 0 0,1-1-1 0 0,-1 1 0 0 0,1 0 0 0 0,0-1 1 0 0,0 0-1 0 0,-1 0 0 0 0,2 0 0 0 0,-1 0 1 0 0,0 0-1 0 0,0-1 0 0 0,1 1 0 0 0,-1-1 1 0 0,0 0-1 0 0,1 0 0 0 0,0 0 0 0 0,-1 0 1 0 0,1-1-1 0 0,-1 1 0 0 0,1-1 1 0 0,0 0-1 0 0,-1 0 0 0 0,1 0 0 0 0,0-1 1 0 0,-1 1-1 0 0,1-1 0 0 0,-1 0 0 0 0,1 0 1 0 0,5-3-1 0 0,-3 1-109 0 0,1 0 0 0 0,-1-1 0 0 0,0 0-1 0 0,1-1 1 0 0,-2 1 0 0 0,1-1 0 0 0,-1 0 0 0 0,1 0 0 0 0,-1-1 0 0 0,-1 0 0 0 0,1 0-1 0 0,-1 0 1 0 0,0 0 0 0 0,-1-1 0 0 0,1 1 0 0 0,3-13 0 0 0,-1 4-530 0 0,-1 0 0 0 0,0-1 0 0 0,-1 1 1 0 0,-1-1-1 0 0,0 0 0 0 0,0-27 0 0 0,-7-14-288 0 0,4 52 929 0 0,-1 1-1 0 0,0 0 0 0 0,0 0 1 0 0,-1 1-1 0 0,1-1 1 0 0,-1 0-1 0 0,1 0 0 0 0,-1 1 1 0 0,0-1-1 0 0,-1 1 1 0 0,-3-6-1 0 0,6 9 22 0 0,-1 0-1 0 0,1-1 1 0 0,0 1-1 0 0,0 0 1 0 0,0 0-1 0 0,-1 0 1 0 0,1-1 0 0 0,0 1-1 0 0,0 0 1 0 0,-1 0-1 0 0,1 0 1 0 0,0 0-1 0 0,0 0 1 0 0,-1 0 0 0 0,1 0-1 0 0,0 0 1 0 0,-1-1-1 0 0,1 1 1 0 0,0 0-1 0 0,0 0 1 0 0,-1 0 0 0 0,1 0-1 0 0,0 0 1 0 0,-1 1-1 0 0,1-1 1 0 0,0 0-1 0 0,-1 0 1 0 0,1 0 0 0 0,0 0-1 0 0,0 0 1 0 0,-1 0-1 0 0,1 0 1 0 0,0 1-1 0 0,0-1 1 0 0,-1 0 0 0 0,1 0-1 0 0,0 0 1 0 0,0 0-1 0 0,0 1 1 0 0,-1-1-1 0 0,1 0 1 0 0,-9 17 853 0 0,0 20 66 0 0,9-25-771 0 0,0 0 0 0 0,0 0 0 0 0,1 0 0 0 0,0 0 0 0 0,1 0 0 0 0,1 0 0 0 0,0 0 1 0 0,1-1-1 0 0,0 1 0 0 0,9 17 0 0 0,-9-20-155 0 0,1 0 0 0 0,0 0 1 0 0,1-1-1 0 0,0 0 0 0 0,0 0 1 0 0,1 0-1 0 0,0 0 0 0 0,0-1 1 0 0,1-1-1 0 0,0 1 0 0 0,0-1 1 0 0,18 10-1 0 0,-21-14-234 0 0,0 0 0 0 0,0-1 0 0 0,0 1 0 0 0,0-1 0 0 0,1 0 0 0 0,-1 0 1 0 0,0-1-1 0 0,1 0 0 0 0,6 0 0 0 0,-8 0-384 0 0,-1-1 0 0 0,1 1 0 0 0,-1-1 0 0 0,0 1 0 0 0,1-1 1 0 0,-1 0-1 0 0,0-1 0 0 0,1 1 0 0 0,-1 0 0 0 0,0-1 0 0 0,0 0 0 0 0,0 0 0 0 0,0 0 1 0 0,-1 0-1 0 0,4-3 0 0 0,2-4-2121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1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52 78 6233 0 0,'-3'-7'234'0'0,"-2"-3"887"0"0,0 0 0 0 0,0 1 0 0 0,-1 0 0 0 0,0 0 0 0 0,-12-13 0 0 0,18 22-1090 0 0,0 0 0 0 0,0-1-1 0 0,0 1 1 0 0,0 0-1 0 0,0 0 1 0 0,0 0-1 0 0,0 0 1 0 0,0 0-1 0 0,0 0 1 0 0,0 0-1 0 0,0 0 1 0 0,0 0 0 0 0,0 0-1 0 0,0 0 1 0 0,0 0-1 0 0,0 0 1 0 0,-1 0-1 0 0,1 0 1 0 0,0 0-1 0 0,0 0 1 0 0,0-1-1 0 0,0 1 1 0 0,0 0-1 0 0,0 0 1 0 0,0 0 0 0 0,0 0-1 0 0,0 0 1 0 0,0 0-1 0 0,0 0 1 0 0,0 0-1 0 0,-1 0 1 0 0,1 0-1 0 0,0 0 1 0 0,0 0-1 0 0,0 0 1 0 0,0 0-1 0 0,0 0 1 0 0,0 0 0 0 0,0 1-1 0 0,0-1 1 0 0,0 0-1 0 0,0 0 1 0 0,0 0-1 0 0,0 0 1 0 0,-1 0-1 0 0,1 0 1 0 0,0 0-1 0 0,0 0 1 0 0,0 0-1 0 0,0 0 1 0 0,0 0 0 0 0,0 0-1 0 0,0 0 1 0 0,0 0-1 0 0,0 0 1 0 0,0 0-1 0 0,0 0 1 0 0,0 1-1 0 0,0-1 1 0 0,0 0-1 0 0,0 0 1 0 0,0 0 0 0 0,0 0-1 0 0,0 0 1 0 0,0 0-1 0 0,0 0 1 0 0,0 0-1 0 0,0 0 1 0 0,0 0-1 0 0,1 11 1073 0 0,5 19-411 0 0,-5-23-426 0 0,84 332 671 0 0,-75-304-915 0 0,35 108-184 0 0,-70-247-10929 0 0,17 82 9185 0 0,0-3-1334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0 156 8906 0 0,'12'-10'5834'0'0,"9"-21"-5570"0"0,-11 15 14 0 0,0 2-247 0 0,32-37 16 0 0,-39 47-53 0 0,0 1 0 0 0,0 1 0 0 0,0-1 0 0 0,1 0-1 0 0,-1 1 1 0 0,1-1 0 0 0,0 1 0 0 0,0 0 0 0 0,-1 1 0 0 0,1-1 0 0 0,0 1 0 0 0,7-2 0 0 0,-10 3 3 0 0,0 0 1 0 0,1 0 0 0 0,-1 0 0 0 0,0 0-1 0 0,0 0 1 0 0,0 0 0 0 0,0 0 0 0 0,0 1 0 0 0,1-1-1 0 0,-1 1 1 0 0,0-1 0 0 0,0 1 0 0 0,0-1-1 0 0,0 1 1 0 0,0-1 0 0 0,0 1 0 0 0,0 0-1 0 0,-1 0 1 0 0,1-1 0 0 0,0 1 0 0 0,0 0 0 0 0,0 0-1 0 0,-1 0 1 0 0,1 0 0 0 0,0 0 0 0 0,-1 0-1 0 0,1 0 1 0 0,-1 0 0 0 0,0 0 0 0 0,1 0-1 0 0,-1 0 1 0 0,0 0 0 0 0,1 1 0 0 0,-1-1 0 0 0,0 0-1 0 0,0 0 1 0 0,0 0 0 0 0,0 0 0 0 0,0 1-1 0 0,0 0 1 0 0,0 5 12 0 0,0 0 0 0 0,-1 1-1 0 0,1-1 1 0 0,-1 0 0 0 0,-3 8-1 0 0,-4 15 10 0 0,-2 0-1 0 0,-17 35 0 0 0,22-55 10 0 0,0 0 0 0 0,-1 0 0 0 0,0-1 1 0 0,-1 1-1 0 0,0-1 0 0 0,0-1 0 0 0,-1 0 0 0 0,0 0 0 0 0,-16 12 0 0 0,24-19-27 0 0,-1 0 1 0 0,0 0-1 0 0,0-1 0 0 0,0 1 0 0 0,0 0 0 0 0,0-1 0 0 0,0 1 0 0 0,0-1 0 0 0,0 1 1 0 0,0-1-1 0 0,0 0 0 0 0,0 1 0 0 0,0-1 0 0 0,0 0 0 0 0,0 0 0 0 0,0 0 0 0 0,0 0 0 0 0,0 0 1 0 0,-2 0-1 0 0,2 0-43 0 0,1-1 0 0 0,0 1 0 0 0,0-1 0 0 0,-1 0 0 0 0,1 1 0 0 0,0-1 0 0 0,0 1 1 0 0,0-1-1 0 0,0 1 0 0 0,0-1 0 0 0,-1 0 0 0 0,1 1 0 0 0,0-1 0 0 0,1 0 0 0 0,-1 1 0 0 0,0-1 0 0 0,0 1 1 0 0,0-1-1 0 0,0 0 0 0 0,0 1 0 0 0,1-1 0 0 0,-1 1 0 0 0,1-2 0 0 0,21-40-3065 0 0,-15 32 2493 0 0,1 1-1 0 0,1-1 1 0 0,0 2-1 0 0,0-1 1 0 0,1 1-1 0 0,14-9 1 0 0,68-34-810 0 0,-54 30 1465 0 0,-29 17 181 0 0,-1 0 0 0 0,0-1 0 0 0,-1 0 0 0 0,1-1 0 0 0,9-9 0 0 0,-15 14-72 0 0,-1-1 1 0 0,1 0 0 0 0,-1 1-1 0 0,0-1 1 0 0,0 0 0 0 0,0 0-1 0 0,0 1 1 0 0,0-1 0 0 0,0 0-1 0 0,0 0 1 0 0,-1 0 0 0 0,1 0-1 0 0,-1-1 1 0 0,0 1 0 0 0,1 0 0 0 0,-1 0-1 0 0,0 0 1 0 0,0 0 0 0 0,0 0-1 0 0,0 0 1 0 0,-1 0 0 0 0,1-1-1 0 0,-1 1 1 0 0,1 0 0 0 0,-1 0-1 0 0,1 0 1 0 0,-1 0 0 0 0,0 0-1 0 0,0 1 1 0 0,-2-4 0 0 0,3 5-82 0 0,0-1 1 0 0,-1 0-1 0 0,1 1 0 0 0,0-1 1 0 0,0 1-1 0 0,-1-1 0 0 0,1 1 1 0 0,-1-1-1 0 0,1 1 0 0 0,0-1 1 0 0,-1 1-1 0 0,1-1 0 0 0,-1 1 1 0 0,1 0-1 0 0,-1-1 0 0 0,1 1 1 0 0,-1 0-1 0 0,1-1 0 0 0,-1 1 1 0 0,1 0-1 0 0,-1 0 0 0 0,1-1 1 0 0,-1 1-1 0 0,0 0 0 0 0,1 0 1 0 0,-2 0-1 0 0,1 0-7 0 0,1 1 0 0 0,-1 0 0 0 0,0 0 0 0 0,1-1 0 0 0,-1 1 0 0 0,1 0 0 0 0,-1 0 0 0 0,1-1 0 0 0,0 1 0 0 0,-1 0 0 0 0,1 0-1 0 0,0 0 1 0 0,-1 0 0 0 0,1 0 0 0 0,0-1 0 0 0,0 1 0 0 0,0 0 0 0 0,0 0 0 0 0,0 2 0 0 0,-1 11 180 0 0,0-1 0 0 0,1 1 0 0 0,1 0 0 0 0,0 0-1 0 0,1 0 1 0 0,0-1 0 0 0,1 1 0 0 0,1-1 0 0 0,0 0-1 0 0,1 0 1 0 0,0 0 0 0 0,1 0 0 0 0,1-1 0 0 0,14 21 0 0 0,-20-31-219 0 0,0-1-1 0 0,0 1 1 0 0,1-1 0 0 0,-1 0 0 0 0,1 1 0 0 0,-1-1 0 0 0,1 0 0 0 0,-1 0 0 0 0,1 0 0 0 0,-1 0 0 0 0,1 0 0 0 0,0 0 0 0 0,0-1-1 0 0,0 1 1 0 0,-1-1 0 0 0,1 1 0 0 0,0-1 0 0 0,0 1 0 0 0,0-1 0 0 0,0 0 0 0 0,0 0 0 0 0,0 0 0 0 0,-1 0 0 0 0,1 0 0 0 0,0-1-1 0 0,0 1 1 0 0,0-1 0 0 0,0 1 0 0 0,0-1 0 0 0,-1 1 0 0 0,1-1 0 0 0,0 0 0 0 0,0 0 0 0 0,-1 0 0 0 0,1 0 0 0 0,-1 0 0 0 0,1 0-1 0 0,-1 0 1 0 0,1-1 0 0 0,-1 1 0 0 0,2-3 0 0 0,2-1 12 0 0,0-1 0 0 0,-1 1-1 0 0,0 0 1 0 0,0-1 0 0 0,0 0-1 0 0,-1 0 1 0 0,1 0 0 0 0,-2-1-1 0 0,1 1 1 0 0,2-9 0 0 0,-4 8-37 0 0,0 0 1 0 0,-1 0-1 0 0,0-1 0 0 0,0 1 1 0 0,0 0-1 0 0,-1 0 0 0 0,0 0 1 0 0,0-1-1 0 0,-1 1 0 0 0,0 0 1 0 0,0 1-1 0 0,-1-1 0 0 0,0 0 1 0 0,0 1-1 0 0,0-1 0 0 0,-1 1 1 0 0,0 0-1 0 0,-6-6 0 0 0,7 8-58 0 0,0 1 0 0 0,0 0-1 0 0,0 0 1 0 0,0 0-1 0 0,-1 1 1 0 0,1-1 0 0 0,-1 1-1 0 0,0 0 1 0 0,0 0-1 0 0,0 0 1 0 0,0 0 0 0 0,0 1-1 0 0,0-1 1 0 0,0 1-1 0 0,0 0 1 0 0,-1 0 0 0 0,1 1-1 0 0,0 0 1 0 0,-1-1-1 0 0,1 1 1 0 0,-1 1 0 0 0,1-1-1 0 0,0 1 1 0 0,-1-1-1 0 0,1 1 1 0 0,0 0 0 0 0,0 1-1 0 0,0-1 1 0 0,0 1-1 0 0,0 0 1 0 0,-4 2 0 0 0,5-2-46 0 0,0 0 0 0 0,1-1 0 0 0,-1 1 0 0 0,1 0 1 0 0,0 1-1 0 0,0-1 0 0 0,0 0 0 0 0,0 1 1 0 0,0-1-1 0 0,0 1 0 0 0,1-1 0 0 0,-1 1 1 0 0,1 0-1 0 0,0 0 0 0 0,-1 0 0 0 0,1 0 1 0 0,1 0-1 0 0,-1 0 0 0 0,0 0 0 0 0,1 0 1 0 0,0 0-1 0 0,-1 4 0 0 0,1-5-53 0 0,0-1 0 0 0,1 0 0 0 0,-1 1 0 0 0,0-1 0 0 0,0 1 0 0 0,1-1 0 0 0,-1 0 0 0 0,1 1 0 0 0,-1-1 0 0 0,1 0 0 0 0,0 1 0 0 0,-1-1 0 0 0,1 0 0 0 0,0 0 0 0 0,0 0 0 0 0,0 0 0 0 0,0 0 0 0 0,0 0 0 0 0,2 2 0 0 0,-1-2-65 0 0,0 0 0 0 0,0-1-1 0 0,0 1 1 0 0,0 0 0 0 0,0-1-1 0 0,0 1 1 0 0,0-1 0 0 0,0 0-1 0 0,0 0 1 0 0,0 0 0 0 0,0 0-1 0 0,0 0 1 0 0,0 0 0 0 0,0 0-1 0 0,0-1 1 0 0,0 1 0 0 0,4-2-1 0 0,33-15-2570 0 0,-25 8-289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06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 6617 0 0,'-11'13'6525'0'0,"0"1"-4270"0"0,6 15-2035 0 0,1 0 1 0 0,1 1-1 0 0,2-1 1 0 0,2 39 0 0 0,0-60-152 0 0,0-1 1 0 0,0 1 0 0 0,0-1 0 0 0,1 1 0 0 0,4 11 0 0 0,-5-18-55 0 0,-1 0 0 0 0,1 0-1 0 0,-1 0 1 0 0,1 0 0 0 0,-1 0 0 0 0,1 0 0 0 0,0-1 0 0 0,-1 1 0 0 0,1 0 0 0 0,0 0-1 0 0,0 0 1 0 0,-1-1 0 0 0,1 1 0 0 0,0 0 0 0 0,0-1 0 0 0,0 1 0 0 0,0-1-1 0 0,2 2 1 0 0,-2-2 1 0 0,1 0 0 0 0,-1-1-1 0 0,0 1 1 0 0,1 0 0 0 0,-1 0-1 0 0,0 0 1 0 0,0-1 0 0 0,1 1-1 0 0,-1-1 1 0 0,0 1 0 0 0,0-1-1 0 0,0 1 1 0 0,1-1 0 0 0,-1 0-1 0 0,0 0 1 0 0,0 1 0 0 0,0-1-1 0 0,0 0 1 0 0,-1 0 0 0 0,3-2-1 0 0,34-42 145 0 0,-32 37-170 0 0,0 0 0 0 0,1 0 0 0 0,1 1 0 0 0,-1 0 0 0 0,1 0 0 0 0,0 1 0 0 0,1-1 0 0 0,14-8 0 0 0,-21 14 7 0 0,0 1-1 0 0,-1 0 1 0 0,1-1 0 0 0,0 1 0 0 0,-1 0-1 0 0,1 0 1 0 0,0-1 0 0 0,0 1 0 0 0,-1 0 0 0 0,1 0-1 0 0,0 0 1 0 0,0 0 0 0 0,-1 0 0 0 0,1 0 0 0 0,0 0-1 0 0,0 0 1 0 0,-1 0 0 0 0,1 1 0 0 0,0-1-1 0 0,0 0 1 0 0,-1 0 0 0 0,1 1 0 0 0,0-1 0 0 0,-1 0-1 0 0,1 1 1 0 0,0-1 0 0 0,-1 1 0 0 0,2 0 0 0 0,-1 1 4 0 0,1 0 1 0 0,-1 0 0 0 0,0-1 0 0 0,1 2 0 0 0,-1-1 0 0 0,0 0 0 0 0,0 0 0 0 0,0 0 0 0 0,0 3 0 0 0,8 48 97 0 0,-11 67-219 0 0,2-120 58 0 0,1 0 0 0 0,-1 0 0 0 0,0 0 0 0 0,0 0 0 0 0,0 0-1 0 0,0-1 1 0 0,0 1 0 0 0,0 0 0 0 0,0 0 0 0 0,0 0 0 0 0,1 0 0 0 0,-1 0 0 0 0,0 0 0 0 0,0 0 0 0 0,0 0-1 0 0,0 1 1 0 0,0-1 0 0 0,0 0 0 0 0,0 0 0 0 0,1 0 0 0 0,-1 0 0 0 0,0 0 0 0 0,0 0 0 0 0,0 0 0 0 0,0 0-1 0 0,0 0 1 0 0,0 0 0 0 0,0 0 0 0 0,0 0 0 0 0,0 0 0 0 0,0 0 0 0 0,0 0 0 0 0,1 1 0 0 0,-1-1 0 0 0,0 0-1 0 0,0 0 1 0 0,0 0 0 0 0,0 0 0 0 0,0 0 0 0 0,0 0 0 0 0,0 0 0 0 0,0 0 0 0 0,0 1 0 0 0,0-1 0 0 0,0 0-1 0 0,8-19-3135 0 0,7-28-2205 0 0,-9 27 1701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4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132 123 10466 0 0,'-3'6'405'0'0,"-1"0"0"0"0,1 0 0 0 0,0 0 0 0 0,0 0 0 0 0,1 0 0 0 0,-1 1 0 0 0,1-1 0 0 0,1 1 0 0 0,-1 0 0 0 0,1-1 0 0 0,1 1 0 0 0,-1 0 0 0 0,1 0-1 0 0,0 0 1 0 0,1-1 0 0 0,1 12 0 0 0,1-6-339 0 0,0 0-1 0 0,0-1 0 0 0,2 0 1 0 0,-1 0-1 0 0,1 0 0 0 0,1 0 1 0 0,0-1-1 0 0,11 16 1 0 0,-4-12 539 0 0,1-6-4017 0 0,-14-8 3285 0 0,0 0 0 0 0,0 1-1 0 0,1-1 1 0 0,-1 0 0 0 0,0 0 0 0 0,0 0 0 0 0,0 0 0 0 0,1 0 0 0 0,-1 0-1 0 0,0 0 1 0 0,0 0 0 0 0,1 0 0 0 0,-1 0 0 0 0,0 0 0 0 0,0 0 0 0 0,1 0 0 0 0,-1 0-1 0 0,0 0 1 0 0,0 0 0 0 0,1 0 0 0 0,-1 0 0 0 0,0-1 0 0 0,0 1 0 0 0,0 0-1 0 0,1 0 1 0 0,-1 0 0 0 0,0 0 0 0 0,0 0 0 0 0,0 0 0 0 0,1-1 0 0 0,-1 1-1 0 0,0 0 1 0 0,0 0 0 0 0,0 0 0 0 0,0-1 0 0 0,1 1 0 0 0,-1 0 0 0 0,0 0 0 0 0,-3-20-3907 0 0,0 11 2828 0 0,-3 0-1672 0 0</inkml:trace>
  <inkml:trace contextRef="#ctx0" brushRef="#br0" timeOffset="1">8 71 5089 0 0,'-8'-4'7863'0'0,"13"1"-5259"0"0,7-2-2282 0 0,7-5-207 0 0,0 1 1 0 0,24-6-1 0 0,-6 3-2818 0 0,-4 1-4042 0 0,-26 9 2850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7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 1 8626 0 0,'-3'6'722'0'0,"1"0"0"0"0,0 1 1 0 0,0-1-1 0 0,1 1 0 0 0,0 0 1 0 0,0-1-1 0 0,0 1 0 0 0,1 0 0 0 0,0-1 1 0 0,0 1-1 0 0,1 0 0 0 0,2 12 1 0 0,4 7 296 0 0,17 48 0 0 0,-14-47-683 0 0,19 42-24 0 0,-18-44-1461 0 0,16 52 1 0 0,-26-77 1021 0 0,-1 0 1 0 0,0 0-1 0 0,0 0 0 0 0,0 0 0 0 0,0 0 1 0 0,0 1-1 0 0,1-1 0 0 0,-1 0 0 0 0,0 0 1 0 0,0 0-1 0 0,0 0 0 0 0,0 1 0 0 0,0-1 0 0 0,0 0 1 0 0,0 0-1 0 0,0 0 0 0 0,0 0 0 0 0,0 1 1 0 0,0-1-1 0 0,0 0 0 0 0,0 0 0 0 0,0 0 0 0 0,0 1 1 0 0,0-1-1 0 0,0 0 0 0 0,0 0 0 0 0,0 0 1 0 0,0 1-1 0 0,0-1 0 0 0,0 0 0 0 0,0 0 1 0 0,0 0-1 0 0,0 0 0 0 0,0 1 0 0 0,-1-1 0 0 0,1 0 1 0 0,0 0-1 0 0,0 0 0 0 0,0 0 0 0 0,0 0 1 0 0,0 1-1 0 0,-1-1 0 0 0,1 0 0 0 0,0 0 0 0 0,0 0 1 0 0,0 0-1 0 0,0 0 0 0 0,-1 0 0 0 0,1 0 1 0 0,0 0-1 0 0,0 0 0 0 0,0 0 0 0 0,0 0 1 0 0,-1 0-1 0 0,1 0 0 0 0,0 0 0 0 0,0 0 0 0 0,0 0 1 0 0,-1 0-1 0 0,1 0 0 0 0,0 0 0 0 0,0 0 1 0 0,0 0-1 0 0,-1 0 0 0 0,1 0 0 0 0,0 0 0 0 0,-11-9-5287 0 0,9 6 2709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21 270 8178 0 0,'-21'19'8698'0'0,"28"-28"-7056"0"0,-6 8-1616 0 0,11-15 379 0 0,1 2 1 0 0,1 0-1 0 0,0 0 0 0 0,19-13 1 0 0,-25 21-885 0 0,1 0 0 0 0,0 1-1 0 0,18-7 1 0 0,-20 9-851 0 0,0 1 0 0 0,0 0-1 0 0,0 1 1 0 0,0-1 0 0 0,0 2-1 0 0,10-1 1 0 0,-10 1-442 0 0,8 1-761 0 0,-14-1 2695 0 0,0 1 1 0 0,0 0 0 0 0,0 0 0 0 0,0-1-1 0 0,0 1 1 0 0,0 0 0 0 0,0 0 0 0 0,0 0-1 0 0,0 0 1 0 0,-1 1 0 0 0,1-1-1 0 0,0 0 1 0 0,-1 0 0 0 0,1 0 0 0 0,0 1-1 0 0,-1 0 1 0 0,20 45 6827 0 0,4 30-4559 0 0,-13-39-1977 0 0,-8-26-456 0 0,7 20 126 0 0,-10-31-153 0 0,0 1 1 0 0,1-1-1 0 0,0 0 1 0 0,-1 1-1 0 0,1-1 1 0 0,0 0-1 0 0,-1 1 1 0 0,1-1 0 0 0,0 0-1 0 0,0 0 1 0 0,0 0-1 0 0,0 0 1 0 0,0 0-1 0 0,0 0 1 0 0,0 0-1 0 0,2 1 1 0 0,-2-3-137 0 0,-1 1 0 0 0,1 0 0 0 0,-1-1 1 0 0,1 1-1 0 0,-1-1 0 0 0,1 1 0 0 0,-1 0 1 0 0,1-1-1 0 0,-1 1 0 0 0,0-1 1 0 0,1 1-1 0 0,-1-1 0 0 0,0 1 0 0 0,0-1 1 0 0,1 0-1 0 0,-1 1 0 0 0,0-1 0 0 0,0 1 1 0 0,0-1-1 0 0,0 0 0 0 0,1 1 0 0 0,-1-1 1 0 0,0 1-1 0 0,0-1 0 0 0,0 0 0 0 0,-1 1 1 0 0,1-1-1 0 0,0 0 0 0 0,1-23-3333 0 0,-1 23 3091 0 0,-4-47-4006 0 0,1 30 1713 0 0</inkml:trace>
  <inkml:trace contextRef="#ctx0" brushRef="#br0" timeOffset="1">224 29 8938 0 0,'-1'0'196'0'0,"1"1"-1"0"0,-1-1 1 0 0,0 1-1 0 0,1 0 1 0 0,-1-1 0 0 0,1 1-1 0 0,-1 0 1 0 0,1 0 0 0 0,-1-1-1 0 0,1 1 1 0 0,0 0-1 0 0,-1 0 1 0 0,1 0 0 0 0,0-1-1 0 0,-1 1 1 0 0,1 0 0 0 0,0 0-1 0 0,0 1 1 0 0,0-2-116 0 0,0 1-1 0 0,0-1 1 0 0,0 1-1 0 0,1-1 1 0 0,-1 1 0 0 0,0-1-1 0 0,0 0 1 0 0,1 1 0 0 0,-1-1-1 0 0,0 0 1 0 0,1 1 0 0 0,-1-1-1 0 0,0 1 1 0 0,1-1-1 0 0,-1 0 1 0 0,0 0 0 0 0,1 1-1 0 0,-1-1 1 0 0,1 0 0 0 0,-1 0-1 0 0,0 1 1 0 0,1-1 0 0 0,0 0-1 0 0,1 1-31 0 0,0-1 0 0 0,1 1 0 0 0,-1-1 1 0 0,0 0-1 0 0,0 0 0 0 0,1 0 0 0 0,-1 0 0 0 0,0 0 0 0 0,0 0 0 0 0,1-1 0 0 0,-1 1 0 0 0,3-2 0 0 0,44-26-3662 0 0,-19 9-2440 0 0,-23 15 2731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48 156 5833 0 0,'-1'18'1553'0'0,"2"0"0"0"0,0 0-1 0 0,1 1 1 0 0,1-1 0 0 0,5 19-1 0 0,-7-32-1401 0 0,0-1-1 0 0,1 0 1 0 0,0 0-1 0 0,0 0 0 0 0,0 0 1 0 0,0 0-1 0 0,0-1 1 0 0,1 1-1 0 0,0-1 0 0 0,-1 1 1 0 0,1-1-1 0 0,1 0 0 0 0,-1 0 1 0 0,0 0-1 0 0,1 0 1 0 0,-1-1-1 0 0,1 0 0 0 0,0 1 1 0 0,0-1-1 0 0,0-1 0 0 0,0 1 1 0 0,0 0-1 0 0,0-1 1 0 0,1 0-1 0 0,-1 0 0 0 0,0 0 1 0 0,6-1-1 0 0,-6 1-109 0 0,0-1 0 0 0,0 0 1 0 0,0 0-1 0 0,0-1 0 0 0,0 1 0 0 0,0-1 0 0 0,-1 0 0 0 0,1 0 0 0 0,0 0 0 0 0,0-1 1 0 0,-1 1-1 0 0,1-1 0 0 0,-1 0 0 0 0,1 0 0 0 0,-1 0 0 0 0,0-1 0 0 0,0 1 1 0 0,0-1-1 0 0,0 1 0 0 0,0-1 0 0 0,-1 0 0 0 0,1 0 0 0 0,-1 0 0 0 0,0-1 0 0 0,0 1 1 0 0,0 0-1 0 0,0-1 0 0 0,-1 1 0 0 0,1-1 0 0 0,-1 0 0 0 0,0 0 0 0 0,0 1 1 0 0,0-1-1 0 0,0 0 0 0 0,-1-6 0 0 0,1 5-31 0 0,-1 1-1 0 0,1-1 1 0 0,-1 0 0 0 0,-1 0-1 0 0,1 1 1 0 0,-1-1 0 0 0,1 0-1 0 0,-1 1 1 0 0,-1-1 0 0 0,1 1-1 0 0,-1-1 1 0 0,1 1 0 0 0,-1-1-1 0 0,-1 1 1 0 0,1 0 0 0 0,0 0-1 0 0,-1 0 1 0 0,0 0 0 0 0,0 1-1 0 0,0-1 1 0 0,-1 1 0 0 0,1 0-1 0 0,-1 0 1 0 0,1 0 0 0 0,-1 0-1 0 0,0 0 1 0 0,0 1 0 0 0,-1 0-1 0 0,-6-3 1 0 0,1 2-11 0 0,1 1 1 0 0,-1 1-1 0 0,0-1 0 0 0,0 1 0 0 0,0 1 1 0 0,0 0-1 0 0,0 1 0 0 0,-11 1 0 0 0,17-2-2 0 0,0 1-1 0 0,-1 0 1 0 0,1 0-1 0 0,0 0 1 0 0,0 0 0 0 0,0 1-1 0 0,0-1 1 0 0,0 1-1 0 0,0 0 1 0 0,1 0-1 0 0,-1 1 1 0 0,0-1-1 0 0,1 1 1 0 0,0 0 0 0 0,0 0-1 0 0,0 0 1 0 0,0 0-1 0 0,0 0 1 0 0,0 1-1 0 0,1-1 1 0 0,-2 5 0 0 0,3-8 0 0 0,1 1 0 0 0,0-1 1 0 0,-1 1-1 0 0,1-1 1 0 0,0 1-1 0 0,0-1 0 0 0,-1 1 1 0 0,1 0-1 0 0,0-1 1 0 0,0 1-1 0 0,0-1 0 0 0,0 1 1 0 0,0-1-1 0 0,0 1 1 0 0,0 0-1 0 0,0-1 0 0 0,0 1 1 0 0,0-1-1 0 0,0 1 1 0 0,0-1-1 0 0,0 1 0 0 0,0 0 1 0 0,1-1-1 0 0,-1 1 1 0 0,0-1-1 0 0,0 1 0 0 0,1-1 1 0 0,-1 1-1 0 0,0-1 1 0 0,2 1-1 0 0,-1 0-5 0 0,0-1 0 0 0,0 1 0 0 0,0-1 0 0 0,0 1-1 0 0,0-1 1 0 0,1 0 0 0 0,-1 0 0 0 0,0 0 0 0 0,0 0 0 0 0,0 0 0 0 0,1 0 0 0 0,-1 0 0 0 0,2-1 0 0 0,38-11-357 0 0,-10-6-326 0 0,-2-2 1 0 0,43-35 0 0 0,-63 48 622 0 0,2-2 30 0 0,-7 5 21 0 0,1 0 0 0 0,-1 0 1 0 0,1 1-1 0 0,0 0 0 0 0,8-5 1 0 0,-12 8 51 0 0,1-1 0 0 0,-1 1-1 0 0,0 0 1 0 0,0-1 0 0 0,1 1 0 0 0,-1 0 0 0 0,0 0 0 0 0,0 0 0 0 0,1 0 0 0 0,-1 0 0 0 0,0 0 0 0 0,0 0 0 0 0,1 0 0 0 0,-1 1 0 0 0,0-1 0 0 0,0 0 0 0 0,0 1 0 0 0,1-1 0 0 0,-1 1-1 0 0,0-1 1 0 0,0 1 0 0 0,0 0 0 0 0,0 0 0 0 0,0-1 0 0 0,0 1 0 0 0,0 0 0 0 0,0 0 0 0 0,0 0 0 0 0,0 0 0 0 0,-1 0 0 0 0,2 1 0 0 0,4 8 280 0 0,0 1 0 0 0,-1 0 0 0 0,0 0 0 0 0,-1 0 0 0 0,0 0 0 0 0,-1 1 0 0 0,0 0 0 0 0,2 15 0 0 0,-3-12-217 0 0,2 1 0 0 0,0-1 0 0 0,0 0 1 0 0,8 16-1 0 0,-10-27-125 0 0,9 15 298 0 0,-9-22-14 0 0,-2-13-103 0 0,-5-24-74 0 0,2 10-114 0 0,0 1-1 0 0,3-45 1 0 0,0 66 12 0 0,1 0-1 0 0,0 0 1 0 0,1 0 0 0 0,-1 1 0 0 0,2-1-1 0 0,-1 1 1 0 0,1-1 0 0 0,0 1-1 0 0,0 0 1 0 0,1 0 0 0 0,0 0-1 0 0,0 1 1 0 0,1-1 0 0 0,7-7-1 0 0,-11 13 20 0 0,-1 1 0 0 0,1-1 0 0 0,-1 1 0 0 0,1 0 0 0 0,-1-1 0 0 0,1 1 0 0 0,0 0 0 0 0,-1-1 0 0 0,1 1 0 0 0,-1 0 1 0 0,1 0-1 0 0,0-1 0 0 0,-1 1 0 0 0,1 0 0 0 0,0 0 0 0 0,-1 0 0 0 0,1 0 0 0 0,0 0 0 0 0,0 0 0 0 0,-1 0 0 0 0,1 0 0 0 0,0 0 0 0 0,-1 0 0 0 0,1 1 0 0 0,0-1 0 0 0,-1 0 0 0 0,2 1 0 0 0,18 14-5 0 0,8 25 129 0 0,-27-39-115 0 0,27 46 186 0 0,39 59-49 0 0,-60-97-187 0 0,-5-8-43 0 0,-1 0 0 0 0,0 1 0 0 0,0-1 0 0 0,0 0 0 0 0,0 1 0 0 0,0-1 0 0 0,0 0 0 0 0,0 1 0 0 0,0-1 0 0 0,0 1 0 0 0,-1 0 0 0 0,1-1 0 0 0,-1 1-1 0 0,1 1 1 0 0,-10-8-9344 0 0,-9-4 3424 0 0,8 2 1622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9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17 6537 0 0,'-14'-3'6250'0'0,"21"-4"-3149"0"0,-5 6-3052 0 0,0 0 0 0 0,0 0 0 0 0,1 0-1 0 0,-1 0 1 0 0,0 1 0 0 0,1-1 0 0 0,-1 1-1 0 0,0 0 1 0 0,1-1 0 0 0,-1 1 0 0 0,1 0-1 0 0,3 1 1 0 0,18 12-1753 0 0,-22-12 1031 0 0,0 1 0 0 0,-1 0 1 0 0,1-1-1 0 0,0 1 0 0 0,-1 0 0 0 0,1 0 0 0 0,-1 0 1 0 0,1 0-1 0 0,-1 0 0 0 0,0 0 0 0 0,0 0 1 0 0,0 1-1 0 0,0-1 0 0 0,1 5 0 0 0,-1 0-2309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27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67 6217 0 0,'-1'1'411'0'0,"0"0"0"0"0,1 1 0 0 0,-1-1 0 0 0,1 0 0 0 0,0 1 0 0 0,-1-1 0 0 0,1 0 0 0 0,0 1 0 0 0,0-1 0 0 0,0 1 1 0 0,0-1-1 0 0,0 0 0 0 0,0 1 0 0 0,0-1 0 0 0,0 0 0 0 0,1 3 0 0 0,0-4-286 0 0,-1 0 1 0 0,0 1-1 0 0,1-1 1 0 0,-1 0-1 0 0,1 0 1 0 0,-1 0-1 0 0,1 0 1 0 0,-1 0-1 0 0,1 1 1 0 0,-1-1-1 0 0,1 0 1 0 0,0 0-1 0 0,-1 0 1 0 0,1-1-1 0 0,-1 1 0 0 0,1 0 1 0 0,-1 0-1 0 0,1 0 1 0 0,-1 0-1 0 0,1 0 1 0 0,-1 0-1 0 0,0-1 1 0 0,1 1-1 0 0,-1 0 1 0 0,1-1-1 0 0,-1 1 1 0 0,1 0-1 0 0,0-1 1 0 0,41-33 1297 0 0,-36 27-1529 0 0,30-20-2277 0 0,-11 10-6450 0 0,-20 13 4545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6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118 195 5961 0 0,'-1'-2'467'0'0,"0"1"-1"0"0,0 0 1 0 0,0-1-1 0 0,0 1 1 0 0,0-1-1 0 0,0 0 1 0 0,0 1-1 0 0,0-1 1 0 0,1 1-1 0 0,-1-1 1 0 0,0-2-1 0 0,0-37 2523 0 0,2 37-2801 0 0,0 0-1 0 0,-1-1 1 0 0,0 1-1 0 0,0 0 1 0 0,0-1 0 0 0,-1 1-1 0 0,0 0 1 0 0,0-1 0 0 0,0 1-1 0 0,0 0 1 0 0,-2-5 0 0 0,3 9-143 0 0,-1-1 1 0 0,1 1-1 0 0,0-1 1 0 0,0 1-1 0 0,-1-1 1 0 0,1 1-1 0 0,0 0 1 0 0,-1-1-1 0 0,1 1 1 0 0,0 0-1 0 0,-1-1 1 0 0,1 1 0 0 0,-1 0-1 0 0,1-1 1 0 0,-1 1-1 0 0,1 0 1 0 0,-1 0-1 0 0,1 0 1 0 0,-1-1-1 0 0,1 1 1 0 0,-1 0-1 0 0,1 0 1 0 0,-1 0-1 0 0,1 0 1 0 0,-1 0-1 0 0,1 0 1 0 0,-1 0 0 0 0,1 0-1 0 0,-1 0 1 0 0,0 0-1 0 0,-15 12 523 0 0,-7 21-320 0 0,14-18-205 0 0,2 0 0 0 0,0 1 0 0 0,1 0 0 0 0,-4 17 0 0 0,8-26-11 0 0,0 0-1 0 0,0 1 1 0 0,1-1-1 0 0,1 1 1 0 0,-1 0-1 0 0,1-1 1 0 0,0 1-1 0 0,1 0 1 0 0,0-1-1 0 0,0 1 1 0 0,3 9-1 0 0,-3-15-26 0 0,0 0 0 0 0,-1-1 0 0 0,1 1 0 0 0,0-1-1 0 0,0 1 1 0 0,0-1 0 0 0,0 0 0 0 0,0 1 0 0 0,0-1 0 0 0,0 0 0 0 0,1 0-1 0 0,-1 1 1 0 0,0-1 0 0 0,1 0 0 0 0,-1 0 0 0 0,1-1 0 0 0,-1 1 0 0 0,1 0-1 0 0,-1 0 1 0 0,1-1 0 0 0,0 1 0 0 0,-1-1 0 0 0,1 1 0 0 0,0-1 0 0 0,-1 0-1 0 0,1 0 1 0 0,0 0 0 0 0,0 0 0 0 0,-1 0 0 0 0,1 0 0 0 0,0 0 0 0 0,-1 0-1 0 0,1-1 1 0 0,3 0 0 0 0,7-3 21 0 0,-1 0-1 0 0,0 0 1 0 0,0-1 0 0 0,12-7-1 0 0,-3 2-28 0 0,-2 1 46 0 0,46-17-180 0 0,-59 24 142 0 0,0 1 1 0 0,0-1-1 0 0,0 1 0 0 0,0 0 1 0 0,0 1-1 0 0,1-1 1 0 0,-1 1-1 0 0,0 0 0 0 0,0 1 1 0 0,7 0-1 0 0,-11-1 0 0 0,0 1 0 0 0,-1-1 0 0 0,1 0-1 0 0,0 0 1 0 0,-1 0 0 0 0,1 1 0 0 0,-1-1 0 0 0,1 0 0 0 0,-1 1-1 0 0,1-1 1 0 0,-1 0 0 0 0,1 1 0 0 0,-1-1 0 0 0,1 1-1 0 0,-1-1 1 0 0,1 1 0 0 0,-1-1 0 0 0,1 1 0 0 0,-1-1-1 0 0,0 1 1 0 0,1-1 0 0 0,-1 1 0 0 0,0 0 0 0 0,0-1-1 0 0,0 1 1 0 0,1-1 0 0 0,-1 1 0 0 0,0 0 0 0 0,0-1-1 0 0,0 2 1 0 0,-7 23 96 0 0,-23 18 36 0 0,18-30-98 0 0,0-1-1 0 0,-1 0 1 0 0,-15 11 0 0 0,24-20-140 0 0,0 0 1 0 0,0-1-1 0 0,-1 1 0 0 0,1-1 1 0 0,-1 0-1 0 0,1 0 1 0 0,-1-1-1 0 0,0 1 0 0 0,1-1 1 0 0,-1 0-1 0 0,0 0 0 0 0,0-1 1 0 0,0 1-1 0 0,0-1 1 0 0,-9-1-1 0 0,13 1 1 0 0,1 0-1 0 0,0 0 1 0 0,-1 0-1 0 0,1 0 1 0 0,0-1-1 0 0,-1 1 1 0 0,1 0-1 0 0,0 0 1 0 0,-1 0-1 0 0,1 0 1 0 0,0-1 0 0 0,-1 1-1 0 0,1 0 1 0 0,0 0-1 0 0,-1-1 1 0 0,1 1-1 0 0,0 0 1 0 0,0-1-1 0 0,0 1 1 0 0,-1 0-1 0 0,1-1 1 0 0,0 1 0 0 0,0 0-1 0 0,0-1 1 0 0,0 1-1 0 0,-1 0 1 0 0,1-1-1 0 0,0 1 1 0 0,0 0-1 0 0,0-1 1 0 0,0 1-1 0 0,0-1 1 0 0,0 1 0 0 0,0-1-1 0 0,5-18-2446 0 0,14-14-932 0 0,44-62-814 0 0,-44 63 4227 0 0,-1-1-1 0 0,21-53 0 0 0,-11 17 837 0 0,-8 26 2689 0 0,-16 57 664 0 0,0 28-2469 0 0,-2-7-589 0 0,2 0 1 0 0,17 65-1 0 0,-17-84-984 0 0,2 0 0 0 0,0 0 0 0 0,0-1 0 0 0,2 0 1 0 0,-1 0-1 0 0,2 0 0 0 0,0-1 0 0 0,14 15 0 0 0,-23-28-104 0 0,1 0-1 0 0,-1 0 0 0 0,1 0 1 0 0,0-1-1 0 0,-1 1 0 0 0,1 0 1 0 0,0 0-1 0 0,0-1 0 0 0,0 1 0 0 0,-1-1 1 0 0,1 1-1 0 0,0-1 0 0 0,0 1 1 0 0,0-1-1 0 0,0 1 0 0 0,0-1 1 0 0,0 0-1 0 0,0 1 0 0 0,0-1 1 0 0,0 0-1 0 0,0 0 0 0 0,0 0 0 0 0,0 0 1 0 0,2 0-1 0 0,-2 0-119 0 0,-1-1-1 0 0,1 0 0 0 0,0 0 1 0 0,-1 1-1 0 0,1-1 0 0 0,-1 0 1 0 0,1 0-1 0 0,-1 0 1 0 0,0 0-1 0 0,1 0 0 0 0,-1 0 1 0 0,0 1-1 0 0,1-1 0 0 0,-1 0 1 0 0,0 0-1 0 0,0 0 1 0 0,0 0-1 0 0,0 0 0 0 0,0 0 1 0 0,0 0-1 0 0,0 0 1 0 0,0 0-1 0 0,-1 0 0 0 0,1 0 1 0 0,-1-2-1 0 0,-1-5-862 0 0,0-1 0 0 0,-1 1 1 0 0,0-1-1 0 0,0 1 0 0 0,-1 0 0 0 0,0 0 0 0 0,0 1 1 0 0,-1-1-1 0 0,-8-9 0 0 0,3 4-1655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0 6841 0 0,'-1'0'182'0'0,"-1"0"-1"0"0,1 0 0 0 0,0 0 1 0 0,0 0-1 0 0,-1 1 0 0 0,1-1 1 0 0,0 0-1 0 0,-1 0 0 0 0,1 1 0 0 0,0-1 1 0 0,0 1-1 0 0,0-1 0 0 0,0 1 1 0 0,-1 0-1 0 0,1-1 0 0 0,0 1 0 0 0,0 0 1 0 0,0 0-1 0 0,0 0 0 0 0,1-1 1 0 0,-1 1-1 0 0,0 0 0 0 0,0 0 0 0 0,-1 2 1 0 0,1 0-20 0 0,0 0 0 0 0,0-1-1 0 0,1 1 1 0 0,-1 0 0 0 0,1 0 0 0 0,-1-1 0 0 0,1 1 0 0 0,0 0 0 0 0,0 0 0 0 0,0 0 0 0 0,1 3-1 0 0,2 9 43 0 0,1 1-1 0 0,0 0 1 0 0,8 18-1 0 0,-8-24 94 0 0,17 58 509 0 0,13 76 0 0 0,-9-34-459 0 0,-25-108-326 0 0,1 1-1 0 0,-1-1 0 0 0,1 0 1 0 0,-1 1-1 0 0,0-1 0 0 0,0 1 1 0 0,0-1-1 0 0,0 1 0 0 0,0-1 1 0 0,0 1-1 0 0,-2 2 0 0 0,2-5-16 0 0,0 0-1 0 0,0 0 0 0 0,0 0 0 0 0,0 0 0 0 0,0 1 0 0 0,0-1 0 0 0,0 0 0 0 0,0 0 0 0 0,0 0 0 0 0,-1 0 0 0 0,1 0 0 0 0,0 1 0 0 0,0-1 0 0 0,0 0 0 0 0,0 0 0 0 0,0 0 0 0 0,0 0 0 0 0,-1 0 0 0 0,1 0 0 0 0,0 0 0 0 0,0 0 0 0 0,0 0 0 0 0,0 0 0 0 0,-1 0 0 0 0,1 0 0 0 0,0 0 0 0 0,0 0 0 0 0,0 0 0 0 0,0 0 0 0 0,-1 0 0 0 0,1 0 0 0 0,0 0 0 0 0,0 0 0 0 0,0 0 0 0 0,0 0 0 0 0,-1 0 0 0 0,1 0 1 0 0,0 0-1 0 0,0 0 0 0 0,0 0 0 0 0,0 0 0 0 0,0 0 0 0 0,-1 0 0 0 0,1 0 0 0 0,0-1 0 0 0,-11-15-89 0 0,1-3-107 0 0,-1 0 0 0 0,0 0 0 0 0,-22-25 0 0 0,30 39 167 0 0,-1 0 0 0 0,0 1 0 0 0,0-1 0 0 0,-1 1 0 0 0,1 0 0 0 0,-1 1 0 0 0,0-1 0 0 0,0 1 0 0 0,0 0 0 0 0,-1 0 0 0 0,1 1 0 0 0,-1-1 1 0 0,1 1-1 0 0,-1 0 0 0 0,0 1 0 0 0,0-1 0 0 0,-9 0 0 0 0,12 3 47 0 0,0-1 0 0 0,0 1 0 0 0,0 0 1 0 0,0 0-1 0 0,0 0 0 0 0,0 0 0 0 0,0 0 0 0 0,1 1 1 0 0,-1-1-1 0 0,0 1 0 0 0,1 0 0 0 0,-1 0 1 0 0,1 0-1 0 0,0 0 0 0 0,0 0 0 0 0,0 1 0 0 0,0-1 1 0 0,0 0-1 0 0,0 1 0 0 0,1 0 0 0 0,-1-1 0 0 0,1 1 1 0 0,0 0-1 0 0,-2 5 0 0 0,-2 3 188 0 0,1 1-1 0 0,1 0 0 0 0,0 0 1 0 0,-2 22-1 0 0,4-28-155 0 0,1-1 0 0 0,0 1 0 0 0,0 0 0 0 0,1 0 0 0 0,0-1 1 0 0,0 1-1 0 0,0 0 0 0 0,0-1 0 0 0,1 1 0 0 0,0-1 0 0 0,0 0 0 0 0,1 0 0 0 0,0 0 0 0 0,-1 0 0 0 0,2 0 1 0 0,-1 0-1 0 0,0-1 0 0 0,1 1 0 0 0,0-1 0 0 0,0 0 0 0 0,0 0 0 0 0,1 0 0 0 0,-1-1 0 0 0,1 0 0 0 0,0 0 0 0 0,0 0 1 0 0,0 0-1 0 0,0-1 0 0 0,1 0 0 0 0,-1 0 0 0 0,1 0 0 0 0,-1-1 0 0 0,1 1 0 0 0,-1-1 0 0 0,1-1 0 0 0,0 1 1 0 0,0-1-1 0 0,-1 0 0 0 0,1 0 0 0 0,0-1 0 0 0,0 0 0 0 0,8-2 0 0 0,-2-1-512 0 0,-1-1 0 0 0,-1 0-1 0 0,1 0 1 0 0,-1-1 0 0 0,0-1 0 0 0,15-11-1 0 0,-16 9-1780 0 0,0 0-1 0 0,0 0 1 0 0,0-1-1 0 0,-1 0 0 0 0,13-21 1 0 0,-15 21 198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9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11 143 7194 0 0,'-11'15'6384'0'0,"24"-18"-2757"0"0,26-17-1933 0 0,125-82-2881 0 0,-152 94-323 0 0,18-13-3271 0 0,-13 17-1791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66 154 7362 0 0,'-2'5'950'0'0,"0"-1"1"0"0,0 1-1 0 0,1 0 1 0 0,-1 1-1 0 0,1-1 1 0 0,0 0-1 0 0,1 0 1 0 0,-1 1-1 0 0,1-1 1 0 0,1 11 0 0 0,0-7-454 0 0,1 1 1 0 0,0-1 0 0 0,0 0 0 0 0,1 0 0 0 0,7 14 0 0 0,0-3-407 0 0,1-1-1 0 0,0-1 1 0 0,2 0 0 0 0,24 27 0 0 0,-3-13-163 0 0,-34-32 11 0 0,0 0 0 0 0,1 0 1 0 0,-1 0-1 0 0,0 0 0 0 0,1-1 0 0 0,-1 1 0 0 0,0 0 0 0 0,0 0 0 0 0,1 0 0 0 0,-1-1 1 0 0,0 1-1 0 0,0 0 0 0 0,0 0 0 0 0,1-1 0 0 0,-1 1 0 0 0,0 0 0 0 0,0 0 0 0 0,0-1 1 0 0,0 1-1 0 0,0 0 0 0 0,1-1 0 0 0,-1 1 0 0 0,0 0 0 0 0,0 0 0 0 0,0-1 0 0 0,0 1 1 0 0,0 0-1 0 0,0-1 0 0 0,0 1 0 0 0,0 0 0 0 0,0-1 0 0 0,0 1 0 0 0,0 0 1 0 0,0-1-1 0 0,0 1 0 0 0,-1 0 0 0 0,1 0 0 0 0,0-1 0 0 0,-1-16-2183 0 0,-1 2 200 0 0,-1 0 0 0 0,0 0 1 0 0,-2 1-1 0 0,1-1 0 0 0,-9-16 0 0 0,4 12-702 0 0</inkml:trace>
  <inkml:trace contextRef="#ctx0" brushRef="#br0" timeOffset="1">14 61 10522 0 0,'0'0'186'0'0,"-1"0"-1"0"0,0 0 1 0 0,1 0 0 0 0,-1 0-1 0 0,0 1 1 0 0,1-1-1 0 0,-1 0 1 0 0,1 0-1 0 0,-1 1 1 0 0,1-1-1 0 0,-1 0 1 0 0,0 1 0 0 0,1-1-1 0 0,-1 1 1 0 0,1-1-1 0 0,-1 1 1 0 0,1-1-1 0 0,0 0 1 0 0,-1 1 0 0 0,1 0-1 0 0,-1-1 1 0 0,1 1-1 0 0,0-1 1 0 0,-1 1-1 0 0,1-1 1 0 0,0 1-1 0 0,0 0 1 0 0,0-1 0 0 0,0 1-1 0 0,-1 1 1 0 0,2-2-149 0 0,-1 0 0 0 0,0 1 0 0 0,1-1 0 0 0,-1 0 0 0 0,0 1 0 0 0,1-1 0 0 0,-1 0 0 0 0,0 1 0 0 0,1-1 0 0 0,-1 0 0 0 0,1 0 0 0 0,-1 0 0 0 0,1 0 0 0 0,-1 1 0 0 0,0-1 0 0 0,1 0 0 0 0,-1 0 0 0 0,1 0 0 0 0,-1 0 0 0 0,1 0 0 0 0,-1 0 0 0 0,1 0 0 0 0,-1 0 0 0 0,1 0 1 0 0,-1 0-1 0 0,0 0 0 0 0,1-1 0 0 0,-1 1 0 0 0,1 0 0 0 0,-1 0 0 0 0,1 0 0 0 0,-1 0 0 0 0,0-1 0 0 0,1 1 0 0 0,-1 0 0 0 0,1-1 0 0 0,-1 1 0 0 0,0 0 0 0 0,1-1 0 0 0,-1 1 0 0 0,0 0 0 0 0,0-1 0 0 0,1 1 0 0 0,-1-1 0 0 0,35-26-993 0 0,21-13-11207 0 0,-47 34 8781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6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34 193 6009 0 0,'-1'1'466'0'0,"-1"0"1"0"0,0 0-1 0 0,1 1 0 0 0,-1-1 0 0 0,1 0 0 0 0,-1 1 0 0 0,1-1 0 0 0,0 1 0 0 0,0 0 1 0 0,-1-1-1 0 0,1 1 0 0 0,-1 2 0 0 0,-11 38 3138 0 0,12-33-3265 0 0,0 1 0 0 0,1 0 1 0 0,0 0-1 0 0,1-1 0 0 0,0 1 0 0 0,0 0 1 0 0,1-1-1 0 0,1 1 0 0 0,-1-1 1 0 0,1 0-1 0 0,1 0 0 0 0,0 0 0 0 0,0 0 1 0 0,1 0-1 0 0,0-1 0 0 0,12 16 1 0 0,-16-23-323 0 0,0 0 1 0 0,0 0 0 0 0,1 1-1 0 0,-1-1 1 0 0,0 0-1 0 0,1 0 1 0 0,-1 0 0 0 0,1 0-1 0 0,-1-1 1 0 0,1 1 0 0 0,-1 0-1 0 0,1-1 1 0 0,-1 1 0 0 0,1-1-1 0 0,0 1 1 0 0,-1-1 0 0 0,1 0-1 0 0,0 0 1 0 0,-1 1-1 0 0,1-1 1 0 0,0-1 0 0 0,0 1-1 0 0,-1 0 1 0 0,4-1 0 0 0,-2 0 2 0 0,-1 0 0 0 0,1-1 1 0 0,0 0-1 0 0,0 1 0 0 0,-1-1 1 0 0,0 0-1 0 0,1 0 0 0 0,-1 0 1 0 0,0-1-1 0 0,0 1 0 0 0,0-1 1 0 0,3-3-1 0 0,1-4-242 0 0,0 0 0 0 0,-1 0 0 0 0,-1-1 0 0 0,1 0 0 0 0,-1 0 0 0 0,3-16 0 0 0,-5 12-543 0 0,0 0-1 0 0,-1 0 1 0 0,0-1-1 0 0,-1 1 1 0 0,-1 0-1 0 0,-1 0 1 0 0,-3-19-1 0 0,0 16-2042 0 0,-1-1 0 0 0,-14-34 0 0 0,17 46 2449 0 0,0 0 1 0 0,0 0-1 0 0,1 0 1 0 0,-2-14 0 0 0,3 19 510 0 0,1 1 1 0 0,0-1 0 0 0,-1 0 0 0 0,1 0 0 0 0,0 1-1 0 0,0-1 1 0 0,0 0 0 0 0,1 1 0 0 0,-1-1-1 0 0,0 0 1 0 0,1 1 0 0 0,-1-1 0 0 0,1 0 0 0 0,-1 1-1 0 0,1-1 1 0 0,0 1 0 0 0,-1-1 0 0 0,1 1 0 0 0,0-1-1 0 0,0 1 1 0 0,0 0 0 0 0,0-1 0 0 0,1 1 0 0 0,-1 0-1 0 0,0 0 1 0 0,0 0 0 0 0,2-1 0 0 0,-2 2 59 0 0,0 0 0 0 0,0 0-1 0 0,-1 0 1 0 0,1 1 0 0 0,0-1 0 0 0,-1 0 0 0 0,1 1 0 0 0,0-1 0 0 0,-1 0 0 0 0,1 1-1 0 0,-1-1 1 0 0,1 1 0 0 0,-1-1 0 0 0,1 1 0 0 0,-1 0 0 0 0,1-1 0 0 0,-1 1-1 0 0,1-1 1 0 0,-1 1 0 0 0,0 0 0 0 0,1-1 0 0 0,-1 1 0 0 0,0 0 0 0 0,1-1 0 0 0,-1 1-1 0 0,0 0 1 0 0,0 0 0 0 0,0-1 0 0 0,0 1 0 0 0,0 1 0 0 0,8 26 2045 0 0,-8-27-2102 0 0,12 58 1906 0 0,-1-2-1324 0 0,2 0-1 0 0,3-1 0 0 0,32 79 1 0 0,-44-125-737 0 0,1 0 0 0 0,1-1 1 0 0,-1 1-1 0 0,1-1 0 0 0,1 0 0 0 0,0 0 1 0 0,0-1-1 0 0,0 0 0 0 0,10 7 0 0 0,-17-14-71 0 0,1-1 0 0 0,-1 0-1 0 0,0 0 1 0 0,0 0 0 0 0,0 0-1 0 0,1 1 1 0 0,-1-1-1 0 0,0 0 1 0 0,0 0 0 0 0,0 0-1 0 0,1 0 1 0 0,-1 0 0 0 0,0 0-1 0 0,0 0 1 0 0,1 0-1 0 0,-1 0 1 0 0,0 0 0 0 0,0 0-1 0 0,1 0 1 0 0,-1 0-1 0 0,0 0 1 0 0,0 0 0 0 0,1 0-1 0 0,-1 0 1 0 0,0 0 0 0 0,0 0-1 0 0,1 0 1 0 0,-1 0-1 0 0,0 0 1 0 0,0 0 0 0 0,1-1-1 0 0,-1 1 1 0 0,0 0-1 0 0,0 0 1 0 0,0 0 0 0 0,1 0-1 0 0,-1 0 1 0 0,0-1 0 0 0,0 1-1 0 0,0 0 1 0 0,4-14-2688 0 0,-6-16-1812 0 0,2 29 4285 0 0,-10-58-6521 0 0,4 37 3365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01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0 8842 0 0,'-2'9'7574'0'0,"4"5"-5401"0"0,-1-11-2185 0 0,-1 1 0 0 0,1 0 0 0 0,-1 0 1 0 0,0 0-1 0 0,0-1 0 0 0,-1 8 1 0 0,-4 3 26 0 0,-1-1 0 0 0,0 0 1 0 0,-9 16-1 0 0,7-17-25 0 0,2 0-1 0 0,0 1 1 0 0,-7 20 0 0 0,13-33 11 0 0,-1 1 1 0 0,1-1-1 0 0,0 1 1 0 0,0-1-1 0 0,0 0 0 0 0,0 1 1 0 0,0-1-1 0 0,-1 1 1 0 0,1-1-1 0 0,0 1 1 0 0,0-1-1 0 0,0 1 1 0 0,0-1-1 0 0,0 1 1 0 0,1-1-1 0 0,-1 1 1 0 0,0-1-1 0 0,0 1 1 0 0,0-1-1 0 0,0 1 1 0 0,0-1-1 0 0,1 1 0 0 0,-1-1 1 0 0,0 1-1 0 0,0-1 1 0 0,1 0-1 0 0,-1 1 1 0 0,0-1-1 0 0,1 0 1 0 0,-1 1-1 0 0,0-1 1 0 0,1 0-1 0 0,-1 1 1 0 0,1-1-1 0 0,20 0 117 0 0,31-20 180 0 0,-44 16-229 0 0,14-5-82 0 0,0 1 0 0 0,42-8 1 0 0,-15 8-4111 0 0,-48 8 3774 0 0,0 0 0 0 0,0 0 0 0 0,0 0 1 0 0,0 0-1 0 0,0 0 0 0 0,0 0 0 0 0,0-1 0 0 0,0 1 1 0 0,0 0-1 0 0,0-1 0 0 0,0 1 0 0 0,0 0 0 0 0,0-1 1 0 0,-1 0-1 0 0,1 1 0 0 0,0-1 0 0 0,0 1 0 0 0,0-1 1 0 0,-1 0-1 0 0,1 0 0 0 0,0 1 0 0 0,-1-1 0 0 0,1 0 1 0 0,-1 0-1 0 0,1 0 0 0 0,-1 0 0 0 0,1 1 0 0 0,-1-1 1 0 0,1 0-1 0 0,-1 0 0 0 0,0 0 0 0 0,1-2 0 0 0,-3 0-1930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3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83 4681 0 0,'-1'-1'274'0'0,"1"1"0"0"0,0-1-1 0 0,0 1 1 0 0,-1-1 0 0 0,1 1 0 0 0,0-1-1 0 0,-1 1 1 0 0,1-1 0 0 0,0 1 0 0 0,-1-1-1 0 0,1 1 1 0 0,-1-1 0 0 0,1 1 0 0 0,-1 0-1 0 0,1-1 1 0 0,-1 1 0 0 0,1 0 0 0 0,-1 0-1 0 0,1-1 1 0 0,-1 1 0 0 0,0 0 0 0 0,1 0-1 0 0,-1 0 1 0 0,1-1 0 0 0,-1 1 0 0 0,0 0 0 0 0,-6 12 4681 0 0,6-7-4523 0 0,0-1 0 0 0,1 1-1 0 0,-1-1 1 0 0,1 1 0 0 0,1-1 0 0 0,0 7 0 0 0,4 11 157 0 0,1 0 0 0 0,12 24 0 0 0,-15-37-509 0 0,1 0-1 0 0,1-1 1 0 0,-1 0 0 0 0,2 0 0 0 0,-1 0-1 0 0,1-1 1 0 0,0 0 0 0 0,8 7-1 0 0,-13-13-69 0 0,0 0 0 0 0,0 1-1 0 0,0-1 1 0 0,0-1-1 0 0,1 1 1 0 0,-1 0 0 0 0,0 0-1 0 0,1 0 1 0 0,-1-1-1 0 0,0 1 1 0 0,1 0 0 0 0,-1-1-1 0 0,1 1 1 0 0,-1-1-1 0 0,1 0 1 0 0,-1 0 0 0 0,1 1-1 0 0,-1-1 1 0 0,1 0-1 0 0,-1 0 1 0 0,1 0 0 0 0,0-1-1 0 0,1 1 1 0 0,-2-1-2 0 0,1 0-1 0 0,0 0 1 0 0,-1 0 0 0 0,1-1 0 0 0,-1 1 0 0 0,1 0 0 0 0,-1-1-1 0 0,0 1 1 0 0,1 0 0 0 0,-1-1 0 0 0,0 0 0 0 0,0 1-1 0 0,0-1 1 0 0,0 0 0 0 0,1-3 0 0 0,2-8-159 0 0,0-1 1 0 0,-1 1 0 0 0,0-1-1 0 0,1-14 1 0 0,-3 18-235 0 0,2-13-427 0 0,0 0-1 0 0,-2-1 1 0 0,-1 1-1 0 0,0 0 1 0 0,-7-40 0 0 0,6 58 1532 0 0,4 21 264 0 0,10 31 683 0 0,68 114 1175 0 0,-4-10-2354 0 0,-74-144-460 0 0,-1-1-1 0 0,0 1 1 0 0,0 0 0 0 0,-1 0-1 0 0,0 0 1 0 0,0 1-1 0 0,0-1 1 0 0,-1 0 0 0 0,0 0-1 0 0,-1 0 1 0 0,0 0-1 0 0,0 0 1 0 0,0 0 0 0 0,-1 0-1 0 0,0 0 1 0 0,0 0 0 0 0,-4 8-1 0 0,4-11-58 0 0,-1 0 0 0 0,1 0-1 0 0,0 0 1 0 0,-1-1 0 0 0,0 1-1 0 0,0-1 1 0 0,0 1 0 0 0,0-1-1 0 0,-1 0 1 0 0,1 0 0 0 0,-1-1 0 0 0,0 1-1 0 0,0-1 1 0 0,0 0 0 0 0,0 0-1 0 0,0 0 1 0 0,0 0 0 0 0,0-1-1 0 0,-1 1 1 0 0,1-1 0 0 0,-1 0-1 0 0,1-1 1 0 0,-1 1 0 0 0,1-1 0 0 0,-1 0-1 0 0,1 0 1 0 0,-1 0 0 0 0,-6-2-1 0 0,-35-6-1373 0 0,23 3 123 0 0,1 2 0 0 0,-33-2 0 0 0,71 10-14637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0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224 121 4633 0 0,'-27'-14'322'0'0,"-7"-5"-195"0"0,29 15-102 0 0,0 1 0 0 0,1 0 0 0 0,-1-1 0 0 0,-1 2-1 0 0,1-1 1 0 0,0 1 0 0 0,-1 0 0 0 0,1 0-1 0 0,-1 0 1 0 0,-7-1 0 0 0,-3 1 133 0 0,1 1 0 0 0,-24 1 0 0 0,12 1-8 0 0,66-11 1239 0 0,-1 0-757 0 0,13 5 101 0 0,60 2 1 0 0,-24 2-288 0 0,350 17 1444 0 0,-360-10-1881 0 0,514-8 491 0 0,-139-5-71 0 0,-366 9-395 0 0,952 44 1546 0 0,-586-14-1212 0 0,0-32 156 0 0,-188-17-249 0 0,438-11 381 0 0,-423 31-387 0 0,285-36 0 0 0,-267 5-82 0 0,326 12 0 0 0,109 15 17 0 0,-54 32 83 0 0,-666-30-279 0 0,292 9 62 0 0,-98-5-47 0 0,-195-5-132 0 0,36 4 331 0 0,-44-4-393 0 0,0 0 0 0 0,0 1 0 0 0,0-1 0 0 0,0 1 0 0 0,0 0 0 0 0,-1 0 0 0 0,1 0 0 0 0,0 0 0 0 0,0 1 0 0 0,-1-1 0 0 0,5 3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7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8 2905 0 0,'-23'7'1141'0'0,"23"-6"-1077"0"0,-1-1-1 0 0,1 1 1 0 0,-1-1-1 0 0,0 1 1 0 0,1-1 0 0 0,-1 1-1 0 0,0-1 1 0 0,0 0-1 0 0,1 1 1 0 0,-1-1 0 0 0,0 0-1 0 0,0 0 1 0 0,0 1-1 0 0,1-1 1 0 0,-1 0 0 0 0,0 0-1 0 0,0 0 1 0 0,0 0-1 0 0,0 0 1 0 0,0 0 0 0 0,1 0-1 0 0,-1 0 1 0 0,0 0-1 0 0,0-1 1 0 0,0 1 0 0 0,1 0-1 0 0,-1-1 1 0 0,0 1-1 0 0,0 0 1 0 0,1-1-1 0 0,-1 1 1 0 0,0-1 0 0 0,0 1-1 0 0,1-1 1 0 0,-1 1-1 0 0,1-1 1 0 0,-1 1 0 0 0,0-1-1 0 0,1 0 1 0 0,-1 1-1 0 0,1-1 1 0 0,0 0 0 0 0,-1 0-1 0 0,1 1 1 0 0,-1-1-1 0 0,1 0 1 0 0,0 0 0 0 0,-1-5 2618 0 0,2 9-2537 0 0,1 1 1 0 0,-1 0-1 0 0,1 0 0 0 0,-1-1 1 0 0,1 1-1 0 0,0-1 0 0 0,1 0 1 0 0,-1 0-1 0 0,1 1 0 0 0,-1-1 1 0 0,1-1-1 0 0,0 1 1 0 0,0 0-1 0 0,0-1 0 0 0,0 1 1 0 0,7 2-1 0 0,10 0 11 0 0,0-2-1 0 0,1 0 1 0 0,0-2-1 0 0,-1 0 1 0 0,24-2 0 0 0,-16 0-113 0 0,0 1 1 0 0,30 5-1 0 0,10 5 118 0 0,111 2 0 0 0,-176-12-148 0 0,1-1 0 0 0,0 2 0 0 0,0-1 0 0 0,0 0 0 0 0,0 1 0 0 0,0 0 0 0 0,0 0 0 0 0,0 0 0 0 0,-1 0 0 0 0,1 1 0 0 0,0-1 0 0 0,-1 1 0 0 0,1 0 0 0 0,-1 0 0 0 0,6 5 0 0 0,-7-5 26 0 0,1 1-1 0 0,-1 0 0 0 0,0 0 0 0 0,0 0 1 0 0,-1 0-1 0 0,1 0 0 0 0,-1 1 0 0 0,1-1 1 0 0,-1 1-1 0 0,0-1 0 0 0,0 0 0 0 0,-1 1 0 0 0,1 0 1 0 0,-1-1-1 0 0,0 1 0 0 0,0 5 0 0 0,49 869 556 0 0,-39-778-495 0 0,25 401 343 0 0,-36-243-412 0 0,4 380 182 0 0,55 151 396 0 0,-44-598-369 0 0,-7 0-1 0 0,-37 378 1 0 0,21-444-113 0 0,13 204 0 0 0,-2-275-90 0 0,-12 277 51 0 0,-1-71-151 0 0,0 207 326 0 0,-4-102-146 0 0,12-328-85 0 0,-5 67 24 0 0,-3 99-14 0 0,21 193 111 0 0,-14-311-145 0 0,1-55 13 0 0,2 0 1 0 0,3 48-1 0 0,1-55-9 0 0,-1 1-1 0 0,-1 0 0 0 0,-1-1 0 0 0,-1 1 1 0 0,-2-1-1 0 0,-9 45 0 0 0,10-59-16 0 0,1 0 0 0 0,0-1 0 0 0,1 1 0 0 0,0 0 0 0 0,2 16-1 0 0,-1-19 17 0 0,0 1-1 0 0,0 0 1 0 0,-1-1-1 0 0,0 1 0 0 0,-1-1 1 0 0,1 1-1 0 0,-1 0 1 0 0,0-1-1 0 0,-1 1 0 0 0,0-1 1 0 0,-3 8-1 0 0,3-8 16 0 0,1-5-17 0 0,1 0 0 0 0,0-1 0 0 0,0 1 0 0 0,0 0 0 0 0,-1 0 0 0 0,1 0 0 0 0,0-1 0 0 0,-1 1 0 0 0,1 0 0 0 0,0 0 0 0 0,-1-1 0 0 0,1 1 0 0 0,-1 0 0 0 0,0-1 0 0 0,1 1 0 0 0,-1-1 0 0 0,1 1 0 0 0,-1-1 0 0 0,0 1 0 0 0,1-1 0 0 0,-1 1 0 0 0,0-1 0 0 0,0 1 0 0 0,1-1 1 0 0,-1 0-1 0 0,0 0 0 0 0,0 1 0 0 0,0-1 0 0 0,1 0 0 0 0,-1 0 0 0 0,0 0 0 0 0,0 0 0 0 0,0 0 0 0 0,0 0 0 0 0,1 0 0 0 0,-1 0 0 0 0,0 0 0 0 0,-1-1 0 0 0,-2 1 6 0 0,0-1 1 0 0,0 1-1 0 0,1-1 1 0 0,-1 1 0 0 0,0 0-1 0 0,0 0 1 0 0,0 1-1 0 0,1-1 1 0 0,-1 1 0 0 0,0 0-1 0 0,0 0 1 0 0,1 0-1 0 0,-1 1 1 0 0,-4 1 0 0 0,-50 30 24 0 0,46-25-37 0 0,-8 4-14 0 0,-1-1 0 0 0,1-1 0 0 0,-2-1 0 0 0,1 0 0 0 0,-35 7 0 0 0,30-10-208 0 0,-1-2 1 0 0,-37 2-1 0 0,-36-6-2561 0 0,-50-8-7889 0 0,86 4 7845 0 0,32 3 1197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0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5 137 4649 0 0,'-1'-5'30'0'0,"0"3"19"0"0,1 0 0 0 0,-1-1 1 0 0,0 1-1 0 0,1-1 0 0 0,0 1 0 0 0,-1 0 1 0 0,1-1-1 0 0,0 1 0 0 0,1-4 0 0 0,6 2 177 0 0,10 9-173 0 0,-4 0-20 0 0,0-1 0 0 0,1-1 0 0 0,-1 1-1 0 0,1-2 1 0 0,-1 0 0 0 0,23 0-1 0 0,86-8 269 0 0,-78 3-217 0 0,128-13 144 0 0,81-4-53 0 0,953-2 59 0 0,-187 7 515 0 0,-559 4-663 0 0,474-1-98 0 0,350 7 399 0 0,-996-4-323 0 0,270 0 91 0 0,265 50-45 0 0,-485-26 571 0 0,-100-7-288 0 0,-178-4-59 0 0,80 16 0 0 0,-79-11-153 0 0,124 1-1 0 0,-61-5-114 0 0,-69-1-20 0 0,-16 0-66 0 0,0-2 1 0 0,0-1-1 0 0,51-7 1 0 0,16-15-628 0 0,-67 12-2132 0 0,78-8 0 0 0,-100 17 143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2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502 74 2008 0 0,'20'-7'838'0'0,"-18"6"-780"0"0,-1 1 1 0 0,1-1-1 0 0,0 1 0 0 0,0-1 1 0 0,0 0-1 0 0,-1 0 1 0 0,1 0-1 0 0,-1 0 1 0 0,1 0-1 0 0,0 0 0 0 0,-1 0 1 0 0,0-1-1 0 0,1 1 1 0 0,-1-1-1 0 0,0 1 1 0 0,0-1-1 0 0,0 1 0 0 0,0-1 1 0 0,2-2-1 0 0,-2 3-25 0 0,-1 0-1 0 0,1 0 0 0 0,0 1 1 0 0,-1-1-1 0 0,1 0 0 0 0,-1 0 1 0 0,1 0-1 0 0,-1 0 0 0 0,1 0 1 0 0,-1 0-1 0 0,0 0 0 0 0,0 0 1 0 0,1 0-1 0 0,-1 0 0 0 0,0 0 1 0 0,0 0-1 0 0,0 0 0 0 0,0 0 1 0 0,0 0-1 0 0,0 0 1 0 0,0 0-1 0 0,0 0 0 0 0,0 0 1 0 0,-1 0-1 0 0,1 0 0 0 0,0 0 1 0 0,-1 0-1 0 0,1 0 0 0 0,-1 1 1 0 0,1-1-1 0 0,-1 0 0 0 0,1 0 1 0 0,-1 0-1 0 0,1 0 0 0 0,-1 1 1 0 0,0-1-1 0 0,0 0 0 0 0,1 1 1 0 0,-1-1-1 0 0,0 0 0 0 0,0 1 1 0 0,0-1-1 0 0,0 1 1 0 0,0-1-1 0 0,1 1 0 0 0,-1 0 1 0 0,0-1-1 0 0,0 1 0 0 0,0 0 1 0 0,0 0-1 0 0,0-1 0 0 0,0 1 1 0 0,0 0-1 0 0,-2 0 0 0 0,0 0 111 0 0,-1 0-1 0 0,1-1 1 0 0,-1 1-1 0 0,1 1 1 0 0,-1-1-1 0 0,0 1 1 0 0,1-1 0 0 0,-1 1-1 0 0,1 0 1 0 0,0 0-1 0 0,-1 0 1 0 0,1 1-1 0 0,0-1 1 0 0,-1 1-1 0 0,-2 2 1 0 0,-8 9 97 0 0,0 1 1 0 0,2 1 0 0 0,0 0 0 0 0,0 0 0 0 0,2 1-1 0 0,0 0 1 0 0,0 1 0 0 0,2 0 0 0 0,0 1-1 0 0,1 0 1 0 0,1 0 0 0 0,-8 36 0 0 0,4 10 187 0 0,2 0 1 0 0,2 97 0 0 0,5-120-306 0 0,7 307 452 0 0,2-72-271 0 0,-12 46 238 0 0,-46 328 0 0 0,13-387-173 0 0,-38 320 323 0 0,40 182-134 0 0,28-441-384 0 0,-50 598 305 0 0,54-884-473 0 0,-41 582 226 0 0,36 0 76 0 0,14 805 625 0 0,-21-623-529 0 0,37-395-250 0 0,11 160-86 0 0,-31-345 120 0 0,8 122-73 0 0,14-132-92 0 0,-23-198 32 0 0,1-1 1 0 0,1 0-1 0 0,0 0 1 0 0,1-1-1 0 0,0 1 1 0 0,1-1-1 0 0,9 17 1 0 0,-10-23-43 0 0,0 0-1 0 0,0-1 1 0 0,1 1 0 0 0,-1-1 0 0 0,1-1 0 0 0,9 8-1 0 0,-12-10 2 0 0,1 0 0 0 0,-1-1 0 0 0,1 1 0 0 0,-1-1 0 0 0,1 1 0 0 0,0-1 0 0 0,0 0 0 0 0,0 0 0 0 0,0 0 0 0 0,0 0 0 0 0,0 0 0 0 0,0-1 0 0 0,0 1 0 0 0,0-1 0 0 0,0 0 0 0 0,5 0 0 0 0,56-5 211 0 0,-44 1-188 0 0,1 0 0 0 0,0 2 0 0 0,0 0-1 0 0,36 3 1 0 0,88 14-20 0 0,1 1-1 0 0,500 20-44 0 0,-460-28 94 0 0,241-21 0 0 0,-318 7-68 0 0,651 17 92 0 0,-750-10-96 0 0,94 5-18 0 0,157 2-7 0 0,707 9-165 0 0,-102-5 153 0 0,-775-12 57 0 0,571-25 63 0 0,-310-6 103 0 0,-200 15-195 0 0,39-3 60 0 0,439-33 122 0 0,-450 44-167 0 0,242-7 31 0 0,274-25-51 0 0,-371 17 107 0 0,-160 13-57 0 0,-95 4-66 0 0,-6 0 91 0 0,81 4 0 0 0,-113 3-86 0 0,-1-1 0 0 0,0-2 1 0 0,1-1-1 0 0,33-7 0 0 0,-33-2-1204 0 0,-29 10 431 0 0,1 0-1 0 0,-1 0 1 0 0,0 0-1 0 0,-1-1 1 0 0,1 1-1 0 0,0-1 1 0 0,-1 0-1 0 0,1 1 1 0 0,2-7-1 0 0,-2 5-312 0 0,0-1-1 0 0,-1 0 1 0 0,0 0 0 0 0,0 0 0 0 0,-1 0-1 0 0,2-7 1 0 0,1-22 280 0 0,-3 1-1309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4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3121 0 0,'3'-9'4190'0'0,"4"37"-559"0"0,-3-10-3296 0 0,-3-15-266 0 0,0 0 0 0 0,0 1 0 0 0,1-1 0 0 0,-1 0 0 0 0,1 0-1 0 0,0 0 1 0 0,0 0 0 0 0,0 0 0 0 0,0 0 0 0 0,0 0 0 0 0,1-1 0 0 0,-1 1 0 0 0,1-1 0 0 0,-1 0 0 0 0,1 1 0 0 0,0-1-1 0 0,0 0 1 0 0,0-1 0 0 0,0 1 0 0 0,1-1 0 0 0,-1 1 0 0 0,0-1 0 0 0,1 0 0 0 0,-1 0 0 0 0,1 0 0 0 0,3 0-1 0 0,10 0 97 0 0,0 0 0 0 0,0-2-1 0 0,0 0 1 0 0,25-4 0 0 0,22-1-4 0 0,191 21 481 0 0,-200-5-298 0 0,-38-7-241 0 0,-1 0 1 0 0,33 2-1 0 0,-35-4-63 0 0,-1 1 0 0 0,1 0 0 0 0,-1 1 0 0 0,1 1 0 0 0,-1 0 0 0 0,14 6 0 0 0,5 2 32 0 0,-27-10-38 0 0,-1 0-1 0 0,0 0 1 0 0,0 0-1 0 0,0 1 1 0 0,0-1 0 0 0,-1 1-1 0 0,1 0 1 0 0,-1 0-1 0 0,1 0 1 0 0,-1 1-1 0 0,0-1 1 0 0,0 1 0 0 0,-1 0-1 0 0,1 0 1 0 0,-1 0-1 0 0,0 0 1 0 0,0 0-1 0 0,0 0 1 0 0,0 0 0 0 0,-1 1-1 0 0,0-1 1 0 0,0 1-1 0 0,1 8 1 0 0,1 11 153 0 0,-2-1 1 0 0,0 1-1 0 0,-5 35 0 0 0,2-26-110 0 0,4 545 258 0 0,0-463-355 0 0,18 302 191 0 0,-6-139-66 0 0,-21 634 320 0 0,-4-503-286 0 0,11 43-13 0 0,-10 278 144 0 0,3-622-252 0 0,-26 605-37 0 0,31 368-62 0 0,28-364 169 0 0,13-240-43 0 0,-3 90-79 0 0,-34-523 36 0 0,18 669 274 0 0,-4-188-409 0 0,-15-391 217 0 0,-24 204 1 0 0,13-258-51 0 0,-30 276-89 0 0,33-303 33 0 0,-1 29-478 0 0,-3-122-5518 0 0,4 0 1216 0 0,-11-38 0 0 0,4 34 2347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2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15 160 10242 0 0,'-1'1'171'0'0,"-1"0"0"0"0,1 1 1 0 0,0-1-1 0 0,0 0 0 0 0,0 0 0 0 0,0 0 0 0 0,0 1 0 0 0,1-1 0 0 0,-1 0 0 0 0,0 1 1 0 0,1-1-1 0 0,-1 1 0 0 0,0-1 0 0 0,1 1 0 0 0,0-1 0 0 0,-1 1 0 0 0,1-1 0 0 0,0 1 0 0 0,0-1 1 0 0,0 1-1 0 0,0-1 0 0 0,0 1 0 0 0,0 1 0 0 0,1-1-19 0 0,0 0 0 0 0,0 0 0 0 0,0 0 0 0 0,0-1 0 0 0,0 1 0 0 0,1 0 0 0 0,-1 0 0 0 0,0-1 0 0 0,1 1 0 0 0,-1-1 0 0 0,1 1 0 0 0,0-1 0 0 0,-1 0 0 0 0,4 2 0 0 0,2 1 36 0 0,0-1 0 0 0,0 1 0 0 0,1-2 0 0 0,-1 1 0 0 0,0-1 0 0 0,1 0 0 0 0,15 2 0 0 0,-11-4-157 0 0,-1 0-1 0 0,1-1 1 0 0,0-1-1 0 0,-1 0 1 0 0,1 0-1 0 0,-1-1 0 0 0,0 0 1 0 0,0-1-1 0 0,0 0 1 0 0,18-10-1 0 0,-24 11-53 0 0,-1 0 0 0 0,1 0 0 0 0,0 0-1 0 0,-1 0 1 0 0,0-1 0 0 0,0 1-1 0 0,0-1 1 0 0,0 0 0 0 0,0-1 0 0 0,-1 1-1 0 0,0-1 1 0 0,0 1 0 0 0,0-1 0 0 0,0 0-1 0 0,-1 0 1 0 0,0 0 0 0 0,0 0-1 0 0,0-1 1 0 0,-1 1 0 0 0,0 0 0 0 0,0-1-1 0 0,0 1 1 0 0,-1-1 0 0 0,1-9-1 0 0,-2 11-11 0 0,1 0-1 0 0,0 1 0 0 0,-1-1 0 0 0,0 0 1 0 0,0 0-1 0 0,0 0 0 0 0,0 1 0 0 0,-1-1 0 0 0,1 0 1 0 0,-1 1-1 0 0,0-1 0 0 0,0 1 0 0 0,0 0 0 0 0,-1 0 1 0 0,1 0-1 0 0,-1 0 0 0 0,0 0 0 0 0,0 0 1 0 0,0 0-1 0 0,0 1 0 0 0,0 0 0 0 0,0 0 0 0 0,-1 0 1 0 0,1 0-1 0 0,-6-2 0 0 0,5 3 31 0 0,-1-1 0 0 0,0 1 0 0 0,1 1 0 0 0,-1-1 0 0 0,0 1 0 0 0,1 0 0 0 0,-1 0 0 0 0,0 0 0 0 0,0 1 0 0 0,1-1 0 0 0,-1 1 0 0 0,0 0 0 0 0,1 1 0 0 0,-1-1-1 0 0,1 1 1 0 0,0 0 0 0 0,-1 0 0 0 0,1 0 0 0 0,0 1 0 0 0,-6 4 0 0 0,-1 2 139 0 0,0 1-1 0 0,1 0 1 0 0,0 0-1 0 0,0 1 0 0 0,1 0 1 0 0,1 1-1 0 0,0 0 1 0 0,0 0-1 0 0,1 1 1 0 0,1-1-1 0 0,0 2 0 0 0,1-1 1 0 0,1 1-1 0 0,0-1 1 0 0,0 1-1 0 0,1 0 1 0 0,1 1-1 0 0,0 14 0 0 0,1-23-52 0 0,1 0 0 0 0,0 0 0 0 0,1 0 0 0 0,-1 0 0 0 0,1 0 0 0 0,0 0 0 0 0,1 0 0 0 0,-1 0 0 0 0,1-1 0 0 0,1 1 0 0 0,-1-1 0 0 0,1 1 0 0 0,0-1 0 0 0,0 0 0 0 0,0 0 0 0 0,1 0 0 0 0,-1 0 0 0 0,1 0 0 0 0,1-1 0 0 0,-1 0 0 0 0,8 6 0 0 0,-6-6-60 0 0,0-1 1 0 0,0 0-1 0 0,0 0 1 0 0,0-1-1 0 0,1 1 0 0 0,-1-1 1 0 0,1-1-1 0 0,-1 1 1 0 0,1-1-1 0 0,0-1 1 0 0,-1 1-1 0 0,1-1 0 0 0,0 0 1 0 0,0-1-1 0 0,-1 1 1 0 0,1-1-1 0 0,0-1 0 0 0,-1 1 1 0 0,10-4-1 0 0,0-1-477 0 0,1-1-1 0 0,-1-1 1 0 0,0-1-1 0 0,0 0 1 0 0,21-17-1 0 0,14-22-5319 0 0,-43 40 3470 0 0,0-2-1 0 0,-1 1 1 0 0,8-17-1 0 0,-10 15 1179 0 0,0-1-886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5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977 135 3945 0 0,'-1'-49'3249'0'0,"1"34"-2400"0"0,0 3-51 0 0,0 1 0 0 0,0 0 0 0 0,-4-19-1 0 0,3 30-766 0 0,1-1-1 0 0,0 1 1 0 0,0-1-1 0 0,-1 1 1 0 0,1 0-1 0 0,0-1 1 0 0,0 1-1 0 0,-1-1 1 0 0,1 1-1 0 0,-1 0 0 0 0,1-1 1 0 0,0 1-1 0 0,-1 0 1 0 0,1 0-1 0 0,-1-1 1 0 0,1 1-1 0 0,-1 0 1 0 0,1 0-1 0 0,0 0 1 0 0,-1 0-1 0 0,1-1 0 0 0,-1 1 1 0 0,1 0-1 0 0,-1 0 1 0 0,1 0-1 0 0,-1 0 1 0 0,1 0-1 0 0,-1 0 1 0 0,1 0-1 0 0,-1 0 1 0 0,1 1-1 0 0,-1-1 0 0 0,1 0 1 0 0,-1 0-1 0 0,1 0 1 0 0,-1 0-1 0 0,1 1 1 0 0,-1-1-1 0 0,-24 11 402 0 0,16-6-323 0 0,-30 9 254 0 0,-1-1 1 0 0,0-2-1 0 0,0-1 1 0 0,-2-3-1 0 0,1-1 1 0 0,0-2-1 0 0,-1-2 1 0 0,-75-6-1 0 0,98 2-290 0 0,0 0-1 0 0,0 1 1 0 0,-1 1 0 0 0,1 1-1 0 0,-28 5 1 0 0,40-5-51 0 0,0 1-1 0 0,-1 0 1 0 0,1 1 0 0 0,1 0-1 0 0,-1 0 1 0 0,0 0-1 0 0,1 1 1 0 0,0 0 0 0 0,0 0-1 0 0,0 1 1 0 0,0 0 0 0 0,1 0-1 0 0,-1 0 1 0 0,1 0 0 0 0,1 1-1 0 0,-1 0 1 0 0,-4 7 0 0 0,0 5-26 0 0,0 0 0 0 0,1 0 1 0 0,1 0-1 0 0,1 1 0 0 0,0 0 1 0 0,2 0-1 0 0,0 0 0 0 0,-1 22 1 0 0,-1 163-49 0 0,7-136 43 0 0,-1 115-80 0 0,-18 866 9 0 0,-11-329 129 0 0,1-341-64 0 0,-7 182 233 0 0,-3 144 79 0 0,28-508-121 0 0,9 1 0 0 0,28 232 0 0 0,22 270 153 0 0,-32-374-185 0 0,2 109 57 0 0,6-58 46 0 0,-16-275-213 0 0,-1 17-39 0 0,-6-62 19 0 0,3-1-1 0 0,20 100 0 0 0,-23-150-10 0 0,40 133 57 0 0,-36-125-68 0 0,0 0 0 0 0,1 0 0 0 0,0 0 0 0 0,1-1 1 0 0,1 0-1 0 0,0-1 0 0 0,14 15 0 0 0,-23-26-6 0 0,1 0 0 0 0,-1 0 0 0 0,1-1 0 0 0,0 1-1 0 0,-1 0 1 0 0,1-1 0 0 0,0 1 0 0 0,0 0 0 0 0,-1-1 0 0 0,1 1 0 0 0,0-1 0 0 0,0 1-1 0 0,0-1 1 0 0,-1 0 0 0 0,1 1 0 0 0,0-1 0 0 0,0 0 0 0 0,0 1 0 0 0,0-1 0 0 0,0 0-1 0 0,0 0 1 0 0,0 0 0 0 0,0 0 0 0 0,0 0 0 0 0,0 0 0 0 0,0 0 0 0 0,0 0 0 0 0,0 0 0 0 0,0-1-1 0 0,-1 1 1 0 0,1 0 0 0 0,0-1 0 0 0,0 1 0 0 0,0 0 0 0 0,0-1 0 0 0,0 1 0 0 0,-1-1-1 0 0,1 0 1 0 0,0 1 0 0 0,0-1 0 0 0,-1 1 0 0 0,1-1 0 0 0,0 0 0 0 0,-1 0 0 0 0,1 1-1 0 0,-1-1 1 0 0,1 0 0 0 0,-1 0 0 0 0,1 0 0 0 0,-1 0 0 0 0,0 1 0 0 0,1-1 0 0 0,-1 0 0 0 0,0 0-1 0 0,0-1 1 0 0,3-6-1008 0 0,-1 1 0 0 0,0-1 0 0 0,0 0-1 0 0,-1 0 1 0 0,1-10 0 0 0,-1-28-4745 0 0,-5 17 1498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0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17 5201 0 0,'0'-1'66'0'0,"0"1"0"0"0,0-1 0 0 0,1 0 0 0 0,-1 0 0 0 0,0 0 0 0 0,1 0 0 0 0,-1 0 0 0 0,0 0 0 0 0,1 1-1 0 0,-1-1 1 0 0,1 0 0 0 0,-1 0 0 0 0,1 0 0 0 0,0 1 0 0 0,-1-1 0 0 0,1 0 0 0 0,0 1 0 0 0,-1-1 0 0 0,1 1 0 0 0,1-2 0 0 0,0 3-14 0 0,-13 8 66 0 0,3 0 167 0 0,18-7 209 0 0,32-5 552 0 0,-23 1-768 0 0,-18 1-212 0 0,1 1 1 0 0,0 0-1 0 0,0 0 0 0 0,0 1 0 0 0,-1-1 0 0 0,1 0 0 0 0,0 1 0 0 0,0-1 1 0 0,-1 1-1 0 0,1-1 0 0 0,0 1 0 0 0,-1 0 0 0 0,1 0 0 0 0,0-1 0 0 0,-1 1 1 0 0,0 0-1 0 0,1 1 0 0 0,-1-1 0 0 0,1 0 0 0 0,-1 0 0 0 0,0 1 0 0 0,0-1 1 0 0,0 0-1 0 0,0 1 0 0 0,0-1 0 0 0,0 1 0 0 0,0-1 0 0 0,0 1 0 0 0,-1 0 1 0 0,1-1-1 0 0,0 4 0 0 0,1 4 337 0 0,-1 1 1 0 0,0-1 0 0 0,-1 0-1 0 0,0 1 1 0 0,-2 11-1 0 0,1 21 368 0 0,2-35-683 0 0,0 1 1 0 0,0-1-1 0 0,0 0 0 0 0,1 0 0 0 0,0 0 0 0 0,0 0 0 0 0,1 0 0 0 0,0 0 0 0 0,0 0 0 0 0,1-1 0 0 0,5 8 1 0 0,-6-10-31 0 0,2 0 1 0 0,-1 0 0 0 0,0 0-1 0 0,1 0 1 0 0,-1-1 0 0 0,1 0-1 0 0,0 0 1 0 0,0 0 0 0 0,0-1 0 0 0,1 0-1 0 0,-1 0 1 0 0,0 0 0 0 0,1-1-1 0 0,10 2 1 0 0,79 18 385 0 0,-54-11-228 0 0,1-1-1 0 0,46 2 1 0 0,-71-10-167 0 0,10 1 72 0 0,0-1-1 0 0,48-5 1 0 0,200-19 165 0 0,-96 26-188 0 0,2 1 81 0 0,337-46 511 0 0,-195 13-407 0 0,-252 27-228 0 0,173-1 154 0 0,-20 0 6 0 0,-209 3-196 0 0,378-2 330 0 0,-232 16-257 0 0,7 1 51 0 0,228-13 88 0 0,97 4-194 0 0,-275 0-54 0 0,-8-1 0 0 0,-57-5 86 0 0,-32-1-71 0 0,821 17 211 0 0,-444 14 48 0 0,-2-1-315 0 0,103-34 212 0 0,-372-5-169 0 0,99-2-20 0 0,49 7 86 0 0,262 10 100 0 0,-572-4-234 0 0,88-11 0 0 0,-136 4 449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42 178 6281 0 0,'-9'-19'492'0'0,"0"0"0"0"0,-7-25-1 0 0,15 39-358 0 0,-1 0-1 0 0,1 1 1 0 0,0-1-1 0 0,0 0 1 0 0,0 0-1 0 0,1 0 1 0 0,0 0-1 0 0,0 0 0 0 0,0 0 1 0 0,1 0-1 0 0,-1 0 1 0 0,1 0-1 0 0,0 0 1 0 0,1 1-1 0 0,2-8 0 0 0,-4 11-116 0 0,0 1-1 0 0,0-1 1 0 0,1 1-1 0 0,-1-1 0 0 0,0 0 1 0 0,1 1-1 0 0,-1-1 0 0 0,0 1 1 0 0,1-1-1 0 0,-1 1 0 0 0,1-1 1 0 0,-1 1-1 0 0,1 0 0 0 0,-1-1 1 0 0,1 1-1 0 0,-1 0 1 0 0,1-1-1 0 0,-1 1 0 0 0,1 0 1 0 0,-1-1-1 0 0,1 1 0 0 0,0 0 1 0 0,-1 0-1 0 0,1 0 0 0 0,0 0 1 0 0,-1-1-1 0 0,1 1 1 0 0,-1 0-1 0 0,1 0 0 0 0,0 0 1 0 0,-1 0-1 0 0,1 1 0 0 0,1-1 1 0 0,0 1 32 0 0,-1 0 0 0 0,1 0 1 0 0,-1 0-1 0 0,1 1 1 0 0,-1-1-1 0 0,1 0 0 0 0,-1 1 1 0 0,0-1-1 0 0,1 1 0 0 0,-1-1 1 0 0,1 3-1 0 0,21 46 743 0 0,57 260 90 0 0,-58-203-992 0 0,57 157 0 0 0,-72-244 86 0 0,-3-9-41 0 0,-1 0 0 0 0,2-1 0 0 0,-1 0 0 0 0,1 0 0 0 0,1 0 0 0 0,12 16 0 0 0,-18-25 24 0 0,0-1-1 0 0,0 0 0 0 0,1 1 1 0 0,-1-1-1 0 0,0 0 0 0 0,0 0 0 0 0,1 1 1 0 0,-1-1-1 0 0,0 0 0 0 0,0 0 1 0 0,1 0-1 0 0,-1 1 0 0 0,0-1 1 0 0,1 0-1 0 0,-1 0 0 0 0,0 0 1 0 0,1 0-1 0 0,-1 0 0 0 0,0 1 1 0 0,1-1-1 0 0,-1 0 0 0 0,1 0 1 0 0,-1 0-1 0 0,0 0 0 0 0,1 0 1 0 0,-1 0-1 0 0,0 0 0 0 0,1 0 1 0 0,-1-1-1 0 0,0 1 0 0 0,1 0 1 0 0,-1 0-1 0 0,0 0 0 0 0,1 0 1 0 0,-1 0-1 0 0,1-1 0 0 0,5-13-1866 0 0,-3-22-881 0 0,-15-59 5 0 0,7 63 787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12 152 7226 0 0,'-12'-9'1100'0'0,"18"1"-370"0"0,28-8-70 0 0,-20 11-571 0 0,43-25 155 0 0,-34 16-231 0 0,0 2-1 0 0,1 0 0 0 0,1 2 0 0 0,0 0 0 0 0,0 2 0 0 0,36-8 0 0 0,-59 16-16 0 0,0 0 0 0 0,0-1 0 0 0,0 1 0 0 0,1 0 0 0 0,-1 0 0 0 0,0 0 0 0 0,0 0 0 0 0,0 0 0 0 0,0 1 0 0 0,0-1 1 0 0,0 0-1 0 0,0 1 0 0 0,0 0 0 0 0,0-1 0 0 0,0 1 0 0 0,0 0 0 0 0,0 0 0 0 0,0 0 0 0 0,-1 0 0 0 0,1 1 0 0 0,0-1 0 0 0,-1 0 0 0 0,1 1 0 0 0,-1-1 0 0 0,1 1 0 0 0,0 1 0 0 0,-1 0 9 0 0,0 0 1 0 0,0 0-1 0 0,0 0 0 0 0,0 0 1 0 0,0 0-1 0 0,-1 0 1 0 0,0 0-1 0 0,0 0 0 0 0,0 1 1 0 0,0-1-1 0 0,0 0 0 0 0,0 0 1 0 0,-1 0-1 0 0,1 0 0 0 0,-1 0 1 0 0,0 0-1 0 0,-2 4 0 0 0,-5 14 92 0 0,-2-1 0 0 0,0 0 0 0 0,-1-1 0 0 0,-1 0 0 0 0,0-1 0 0 0,-22 24 0 0 0,6-12 215 0 0,-1-1 1 0 0,-52 41 0 0 0,79-69-300 0 0,-1 2 6 0 0,-1 0 1 0 0,0 0-1 0 0,1 0 1 0 0,-1-1-1 0 0,-1 1 0 0 0,1-1 1 0 0,0 0-1 0 0,0 0 1 0 0,-1-1-1 0 0,-7 2 1 0 0,12-3-33 0 0,-1 0 0 0 0,1-1-1 0 0,-1 1 1 0 0,1-1 0 0 0,0 1 0 0 0,-1-1 0 0 0,1 1 0 0 0,0-1 0 0 0,0 1 0 0 0,0-1 0 0 0,-1 1 0 0 0,1-1 0 0 0,0 1 0 0 0,0-1 0 0 0,0 1 0 0 0,0-1 0 0 0,0 1 0 0 0,0-1 0 0 0,0 0 0 0 0,0 1 0 0 0,0-1 0 0 0,0 1 0 0 0,0-1 0 0 0,0 1 0 0 0,0-1 0 0 0,1 1 0 0 0,-1-1 0 0 0,0 1 0 0 0,0-1 0 0 0,0 1 0 0 0,1-1 0 0 0,-1 1 0 0 0,0-1 0 0 0,1 0 0 0 0,8-20-546 0 0,9-10-1773 0 0,2 0 1 0 0,39-47 0 0 0,-59 78 2322 0 0,22-28-2476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165 153 4713 0 0,'0'-3'283'0'0,"0"-1"0"0"0,0 1 0 0 0,0-1 0 0 0,1 1 0 0 0,0-1 0 0 0,-1 1 0 0 0,1-1 0 0 0,0 1 0 0 0,1 0 0 0 0,-1 0 0 0 0,2-4 0 0 0,6-20 386 0 0,-8 24-597 0 0,-1 0 0 0 0,0 0 0 0 0,0-1 0 0 0,0 1 1 0 0,0 0-1 0 0,-1 0 0 0 0,1 0 0 0 0,-1-1 0 0 0,0 1 0 0 0,0 0 1 0 0,0 0-1 0 0,0 0 0 0 0,0 0 0 0 0,-1 0 0 0 0,1 1 0 0 0,-1-1 0 0 0,0 0 1 0 0,0 1-1 0 0,0-1 0 0 0,0 1 0 0 0,0-1 0 0 0,-4-1 0 0 0,5 2-45 0 0,-1 1 0 0 0,0 0 0 0 0,0-1-1 0 0,0 1 1 0 0,0 0 0 0 0,0 0 0 0 0,0 1-1 0 0,0-1 1 0 0,0 0 0 0 0,0 1 0 0 0,-1-1-1 0 0,1 1 1 0 0,0 0 0 0 0,0 0-1 0 0,0-1 1 0 0,-1 1 0 0 0,1 1 0 0 0,0-1-1 0 0,0 0 1 0 0,-1 1 0 0 0,1-1 0 0 0,0 1-1 0 0,0-1 1 0 0,0 1 0 0 0,0 0 0 0 0,0 0-1 0 0,0 0 1 0 0,0 0 0 0 0,0 1 0 0 0,0-1-1 0 0,1 0 1 0 0,-4 3 0 0 0,-4 7 16 0 0,0-1-1 0 0,1 2 1 0 0,0-1 0 0 0,0 1 0 0 0,1 0 0 0 0,1 1 0 0 0,0 0 0 0 0,1 0-1 0 0,0 0 1 0 0,1 0 0 0 0,1 1 0 0 0,0 0 0 0 0,1-1 0 0 0,0 1-1 0 0,1 0 1 0 0,0 0 0 0 0,1 0 0 0 0,1 0 0 0 0,1 0 0 0 0,0 0 0 0 0,0 0-1 0 0,7 19 1 0 0,-7-28-35 0 0,0-1 0 0 0,0 1 0 0 0,0 0 0 0 0,1-1 0 0 0,0 1 0 0 0,0-1 1 0 0,0 0-1 0 0,1 0 0 0 0,-1 0 0 0 0,1 0 0 0 0,0-1 0 0 0,0 1 0 0 0,0-1 0 0 0,1 0 0 0 0,-1-1 0 0 0,1 1 0 0 0,-1-1 0 0 0,1 1 0 0 0,0-1 0 0 0,0-1 0 0 0,8 3 0 0 0,-8-4 7 0 0,0 1 0 0 0,0-1-1 0 0,-1 0 1 0 0,1 0 0 0 0,0-1 0 0 0,0 1 0 0 0,-1-1-1 0 0,1 0 1 0 0,-1-1 0 0 0,1 1 0 0 0,-1-1 0 0 0,1 1 0 0 0,-1-1-1 0 0,0-1 1 0 0,0 1 0 0 0,0-1 0 0 0,0 1 0 0 0,0-1-1 0 0,0 0 1 0 0,-1-1 0 0 0,1 1 0 0 0,-1-1 0 0 0,5-6-1 0 0,-3 2-13 0 0,0 1 0 0 0,-1-1-1 0 0,0 0 1 0 0,0-1-1 0 0,0 1 1 0 0,-1-1-1 0 0,-1 1 1 0 0,1-1-1 0 0,-1 0 1 0 0,-1 0-1 0 0,0 0 1 0 0,0 0 0 0 0,-1 0-1 0 0,0 0 1 0 0,0-1-1 0 0,-3-9 1 0 0,-3-13 41 0 0,-1 0 0 0 0,-2 0 0 0 0,-15-34 0 0 0,18 48 10 0 0,2 4 116 0 0,14 31 65 0 0,-2-2-158 0 0,42 83 441 0 0,-35-66-436 0 0,37 60 1 0 0,-45-82-126 0 0,0-1 0 0 0,1 1 0 0 0,0-1 0 0 0,1-1 0 0 0,0 1 0 0 0,0-2 1 0 0,1 1-1 0 0,0-1 0 0 0,18 9 0 0 0,-27-15-120 0 0,1 0 1 0 0,-1-1-1 0 0,0 1 1 0 0,1-1-1 0 0,-1 0 1 0 0,1 1-1 0 0,-1-1 1 0 0,1 0-1 0 0,-1 0 0 0 0,0 0 1 0 0,1 0-1 0 0,-1 0 1 0 0,1 0-1 0 0,-1 0 1 0 0,1 0-1 0 0,-1-1 1 0 0,1 1-1 0 0,-1 0 0 0 0,0-1 1 0 0,1 1-1 0 0,-1-1 1 0 0,0 0-1 0 0,1 1 1 0 0,-1-1-1 0 0,0 0 1 0 0,0 0-1 0 0,0 0 1 0 0,2-1-1 0 0,-1-1-240 0 0,0 1 1 0 0,0-1-1 0 0,0 1 0 0 0,0-1 1 0 0,-1 0-1 0 0,1 0 0 0 0,-1 0 1 0 0,1 0-1 0 0,-1 0 0 0 0,0 0 0 0 0,0-1 1 0 0,0-2-1 0 0,1-12-1965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 9290 0 0,'-2'3'264'0'0,"0"-1"1"0"0,1 1-1 0 0,0 0 1 0 0,-1 0-1 0 0,1-1 0 0 0,0 1 1 0 0,0 0-1 0 0,0 0 0 0 0,1 1 1 0 0,-1-1-1 0 0,1 0 1 0 0,0 0-1 0 0,0 0 0 0 0,0 0 1 0 0,0 0-1 0 0,0 0 0 0 0,1 0 1 0 0,1 6-1 0 0,18 61 1296 0 0,-17-61-1378 0 0,7 18 104 0 0,1 0-1 0 0,1 0 0 0 0,22 35 0 0 0,-27-51-282 0 0,1 0 0 0 0,0 0 1 0 0,1 0-1 0 0,1-1 0 0 0,-1 0 1 0 0,1-1-1 0 0,1 0 0 0 0,0-1 1 0 0,17 11-1 0 0,-27-19-21 0 0,0 1 0 0 0,0 0 1 0 0,0-1-1 0 0,0 1 0 0 0,0-1 0 0 0,1 1 1 0 0,-1-1-1 0 0,0 1 0 0 0,0-1 0 0 0,0 0 1 0 0,1 0-1 0 0,-1 0 0 0 0,0 0 0 0 0,0 0 0 0 0,1 0 1 0 0,-1 0-1 0 0,0 0 0 0 0,0 0 0 0 0,3-1 1 0 0,-3 1-37 0 0,0-1 1 0 0,0 0 0 0 0,-1 1 0 0 0,1-1 0 0 0,0 0 0 0 0,-1 0-1 0 0,1 1 1 0 0,0-1 0 0 0,-1 0 0 0 0,1 0 0 0 0,-1 0 0 0 0,1 0 0 0 0,-1 1-1 0 0,0-1 1 0 0,1 0 0 0 0,-1 0 0 0 0,0 0 0 0 0,0 0 0 0 0,1-2-1 0 0,-1-2-187 0 0,0 0-1 0 0,0 0 1 0 0,0 0-1 0 0,0 0 1 0 0,-1 0-1 0 0,0 0 0 0 0,0 0 1 0 0,-2-6-1 0 0,-23-51-500 0 0,-47-80 0 0 0,40 82 1213 0 0,32 57-391 0 0,-1 0 0 0 0,0 0 0 0 0,1 0 0 0 0,0 0 0 0 0,-1 0 0 0 0,1 0 0 0 0,0 0 0 0 0,1 0 0 0 0,-1-1 0 0 0,1 1 1 0 0,-1 0-1 0 0,1-1 0 0 0,0-5 0 0 0,1 8-54 0 0,0-1 1 0 0,0 1-1 0 0,0-1 0 0 0,0 1 1 0 0,0-1-1 0 0,0 1 1 0 0,0 0-1 0 0,0 0 0 0 0,1-1 1 0 0,-1 1-1 0 0,0 0 1 0 0,1 0-1 0 0,-1 0 0 0 0,1 1 1 0 0,-1-1-1 0 0,1 0 1 0 0,0 0-1 0 0,-1 1 0 0 0,1-1 1 0 0,0 1-1 0 0,-1 0 1 0 0,1-1-1 0 0,0 1 0 0 0,-1 0 1 0 0,1 0-1 0 0,0 0 1 0 0,2 0-1 0 0,8 0-54 0 0,1 1 0 0 0,-1 0 0 0 0,1 0 0 0 0,18 6 0 0 0,-16-4-898 0 0,1 0 0 0 0,20 1-1 0 0,-31-4 290 0 0,-1 0-1 0 0,1-1 0 0 0,0 1 0 0 0,0-1 1 0 0,0 0-1 0 0,-1 0 0 0 0,1 0 0 0 0,0-1 1 0 0,-1 1-1 0 0,1-1 0 0 0,6-5 1 0 0,0 0-1843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7378 0 0,'-2'1'229'0'0,"0"0"0"0"0,1 0 0 0 0,-1 0 1 0 0,0 0-1 0 0,1 1 0 0 0,-1-1 0 0 0,1 1 0 0 0,-1-1 1 0 0,1 1-1 0 0,0-1 0 0 0,0 1 0 0 0,0 0 1 0 0,0 0-1 0 0,0-1 0 0 0,0 1 0 0 0,0 0 0 0 0,0 0 1 0 0,1 0-1 0 0,-1 0 0 0 0,1 0 0 0 0,0 0 1 0 0,-1 3-1 0 0,-2 50 1836 0 0,3-47-1789 0 0,2 22 13 0 0,1 0 0 0 0,1 0 0 0 0,2 0 0 0 0,0 0 0 0 0,3-1 0 0 0,0 0 0 0 0,2 0 1 0 0,1-1-1 0 0,1-1 0 0 0,1 0 0 0 0,2 0 0 0 0,0-2 0 0 0,2 0 0 0 0,33 35 0 0 0,-45-54-317 0 0,1 1-1 0 0,0-1 1 0 0,0-1 0 0 0,0 0 0 0 0,1 0 0 0 0,13 6 0 0 0,11-4-2949 0 0,-79-34-9746 0 0,34 22 12191 0 0,-1-2-1382 0 0</inkml:trace>
  <inkml:trace contextRef="#ctx0" brushRef="#br0" timeOffset="1">27 493 4617 0 0,'-16'-14'6179'0'0,"39"0"-1822"0"0,-11 8-4720 0 0,85-50 2232 0 0,83-40-1460 0 0,-157 86-680 0 0,33-13-377 0 0,-16 17-4975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99 547 4689 0 0,'-18'9'2677'0'0,"10"-6"-2073"0"0,0 0-1 0 0,1 0 0 0 0,-1 1 1 0 0,1 1-1 0 0,0-1 1 0 0,0 1-1 0 0,1 0 0 0 0,0 0 1 0 0,-11 12-1 0 0,18-17-511 0 0,-1 0-1 0 0,1 1 1 0 0,-1-1-1 0 0,1 0 1 0 0,-1 0-1 0 0,1 0 0 0 0,-1 0 1 0 0,1 0-1 0 0,-1 0 1 0 0,1 0-1 0 0,-1 0 1 0 0,1 0-1 0 0,-1 0 1 0 0,1 0-1 0 0,-1 0 1 0 0,1 0-1 0 0,-1 0 1 0 0,1 0-1 0 0,-1-1 0 0 0,1 1 1 0 0,-1 0-1 0 0,1 0 1 0 0,-1-1-1 0 0,1 1 1 0 0,-1 0-1 0 0,1 0 1 0 0,-1-1-1 0 0,1 0 1 0 0,22-9 296 0 0,124-80 517 0 0,-95 55-1547 0 0,97-47 0 0 0,-114 68-2445 0 0,11-5-6409 0 0,-40 16 7177 0 0</inkml:trace>
  <inkml:trace contextRef="#ctx0" brushRef="#br0" timeOffset="1">642 6 5649 0 0,'-18'-6'2651'0'0,"18"7"-2551"0"0,0-1 0 0 0,0 0 0 0 0,-1 0-1 0 0,1 0 1 0 0,0 0 0 0 0,-1 0-1 0 0,1 0 1 0 0,0 0 0 0 0,-2 2 798 0 0,2-2-799 0 0,-1 0 1 0 0,1 1 0 0 0,0-1-1 0 0,0 0 1 0 0,0 0 0 0 0,0 1 0 0 0,0-1-1 0 0,-1 0 1 0 0,1 0 0 0 0,0 1 0 0 0,0-1-1 0 0,0 0 1 0 0,0 1 0 0 0,0 3 283 0 0,1-1-1 0 0,-1 1 1 0 0,1 0 0 0 0,0-1 0 0 0,0 1-1 0 0,0-1 1 0 0,2 5 0 0 0,51 128 2111 0 0,38 105-1722 0 0,-56-155-743 0 0,-22-53-306 0 0,21 64-1 0 0,-49-146-10704 0 0,-10-45 7585 0 0,19 73 1466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10 161 5673 0 0,'-1'-1'207'0'0,"0"-1"-1"0"0,0 1 1 0 0,0-1-1 0 0,0 0 1 0 0,0 1-1 0 0,1-1 0 0 0,-1 0 1 0 0,0 0-1 0 0,1 1 1 0 0,0-1-1 0 0,-1 0 1 0 0,1 0-1 0 0,0 0 1 0 0,0 0-1 0 0,0 1 1 0 0,0-1-1 0 0,0 0 1 0 0,0 0-1 0 0,0 0 0 0 0,1 0 1 0 0,-1 0-1 0 0,2-2 1 0 0,0 0 7 0 0,0 0-1 0 0,1 0 1 0 0,0 1 0 0 0,0-1-1 0 0,0 1 1 0 0,0 0 0 0 0,0 0 0 0 0,7-5-1 0 0,5-3-75 0 0,0 1 0 0 0,0 0 0 0 0,1 1 0 0 0,0 1-1 0 0,0 0 1 0 0,1 2 0 0 0,27-9 0 0 0,-37 14-118 0 0,0 0-1 0 0,0 0 1 0 0,0 0-1 0 0,0 1 1 0 0,0 0-1 0 0,0 0 1 0 0,0 0 0 0 0,-1 1-1 0 0,1 0 1 0 0,7 3-1 0 0,-9-3 3 0 0,-1 1 0 0 0,1 0-1 0 0,-1 0 1 0 0,0 1-1 0 0,0-1 1 0 0,0 1 0 0 0,0 0-1 0 0,-1 0 1 0 0,1 0 0 0 0,-1 0-1 0 0,0 1 1 0 0,0-1-1 0 0,0 1 1 0 0,0 0 0 0 0,0 0-1 0 0,2 5 1 0 0,-2-1 60 0 0,0 0 0 0 0,0 0 0 0 0,-1 1 1 0 0,0-1-1 0 0,0 0 0 0 0,-1 1 0 0 0,0-1 0 0 0,0 1 0 0 0,-1 0 0 0 0,0-1 1 0 0,-1 1-1 0 0,0-1 0 0 0,0 1 0 0 0,-1-1 0 0 0,0 1 0 0 0,0-1 0 0 0,-1 0 1 0 0,-4 8-1 0 0,-8 17 137 0 0,-1-2 1 0 0,-39 58-1 0 0,52-84-219 0 0,-69 87-3 0 0,68-87-22 0 0,-7 5-517 0 0,11-17-1473 0 0,15-21-1751 0 0,52-91-2501 0 0,-40 68 5581 0 0,-15 30-1244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3361 0 0,'24'-30'6918'0'0,"-20"64"-5132"0"0,0 17-592 0 0,2 0 1 0 0,2 0-1 0 0,20 66 0 0 0,-26-109-1082 0 0,5 21 245 0 0,14 35 0 0 0,-19-58-308 0 0,1 0-1 0 0,-1 0 0 0 0,1 0 0 0 0,0-1 0 0 0,1 1 0 0 0,-1-1 1 0 0,1 0-1 0 0,0 0 0 0 0,1 0 0 0 0,-1 0 0 0 0,1-1 0 0 0,8 6 1 0 0,-13-9-35 0 0,1-1 0 0 0,0 0 0 0 0,-1 1 0 0 0,1-1 0 0 0,0 0 1 0 0,-1 0-1 0 0,1 1 0 0 0,0-1 0 0 0,0 0 0 0 0,-1 0 1 0 0,1 0-1 0 0,0 0 0 0 0,0 0 0 0 0,-1 0 0 0 0,1 0 0 0 0,0 0 1 0 0,0 0-1 0 0,0 0 0 0 0,-1 0 0 0 0,1-1 0 0 0,0 1 1 0 0,-1 0-1 0 0,1 0 0 0 0,0-1 0 0 0,-1 1 0 0 0,1-1 0 0 0,1 0 1 0 0,-1 0 6 0 0,1-1 0 0 0,0 0 1 0 0,-1 0-1 0 0,1 0 0 0 0,-1 0 1 0 0,0 0-1 0 0,1 0 1 0 0,-1 0-1 0 0,1-3 0 0 0,2-9 7 0 0,0 1-1 0 0,4-21 1 0 0,-7 24-41 0 0,10-46-473 0 0,-4 0 0 0 0,-1 0-1 0 0,-4-1 1 0 0,-1 0 0 0 0,-9-64 0 0 0,7 116 461 0 0,1 9 49 0 0,1 18 122 0 0,6 36 187 0 0,1-34-225 0 0,1 1 0 0 0,1-1 0 0 0,1 0 0 0 0,1-1 0 0 0,1 0 0 0 0,1-1 1 0 0,2-1-1 0 0,0 0 0 0 0,30 29 0 0 0,-44-47-102 0 0,0-1-1 0 0,0 0 1 0 0,0 0-1 0 0,0 0 1 0 0,1 0-1 0 0,-1-1 1 0 0,1 1-1 0 0,-1 0 1 0 0,1-1-1 0 0,5 2 1 0 0,-7-3-22 0 0,-1 0 0 0 0,1 0 0 0 0,-1 0 1 0 0,0 0-1 0 0,1 0 0 0 0,-1 0 0 0 0,1 0 1 0 0,-1 0-1 0 0,0 0 0 0 0,1 0 0 0 0,-1 0 1 0 0,1-1-1 0 0,-1 1 0 0 0,0 0 0 0 0,1 0 1 0 0,-1 0-1 0 0,0-1 0 0 0,1 1 0 0 0,-1 0 1 0 0,0 0-1 0 0,1-1 0 0 0,-1 1 0 0 0,0 0 1 0 0,0-1-1 0 0,1 1 0 0 0,-1 0 0 0 0,0-1 1 0 0,4-21-1531 0 0,-5 5-904 0 0,0 0-1 0 0,-1 0 0 0 0,-6-24 0 0 0,-9-19-603 0 0,12 37 1116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9 6305 0 0,'-8'-9'7863'0'0,"12"24"-5033"0"0,12 24-1721 0 0,36 85-22 0 0,-48-110-1215 0 0,0 0-1 0 0,0 0 1 0 0,-1 0 0 0 0,-1 1 0 0 0,-1-1-1 0 0,0 1 1 0 0,-1 17 0 0 0,0-32 46 0 0,0 1 1 0 0,1-1-1 0 0,-1 1 1 0 0,0-1-1 0 0,0 1 1 0 0,0-1-1 0 0,0 1 0 0 0,0 0 1 0 0,0-1-1 0 0,0 1 1 0 0,0-1-1 0 0,0 1 1 0 0,-1-1-1 0 0,1 1 1 0 0,0-1-1 0 0,0 1 0 0 0,0-1 1 0 0,0 1-1 0 0,-1-1 1 0 0,1 1-1 0 0,0-1 1 0 0,-1 0-1 0 0,1 1 1 0 0,0-1-1 0 0,-1 1 1 0 0,1-1-1 0 0,0 0 0 0 0,-1 1 1 0 0,1-1-1 0 0,-1 0 1 0 0,1 1-1 0 0,-1-1 1 0 0,0 0-1 0 0,-10-14-1116 0 0,-7-31 700 0 0,15 35 314 0 0,-3-9 460 0 0,1 0 0 0 0,1-1 0 0 0,1 1 1 0 0,1-1-1 0 0,-1-20 0 0 0,3 36-155 0 0,0 0 0 0 0,1-1 0 0 0,-1 1-1 0 0,1 0 1 0 0,0 0 0 0 0,0 0 0 0 0,0 0 0 0 0,0 0 0 0 0,1 0-1 0 0,0 0 1 0 0,0 0 0 0 0,0 1 0 0 0,0-1 0 0 0,0 1-1 0 0,1-1 1 0 0,0 1 0 0 0,-1 0 0 0 0,1 0 0 0 0,0 0-1 0 0,1 0 1 0 0,-1 1 0 0 0,0-1 0 0 0,1 1 0 0 0,0 0 0 0 0,-1 0-1 0 0,1 0 1 0 0,0 0 0 0 0,0 1 0 0 0,0 0 0 0 0,4-1-1 0 0,22-3-245 0 0,-1 1-1 0 0,1 2 0 0 0,0 1 1 0 0,58 6-1 0 0,-66-4-839 0 0,-10 1-751 0 0,3 0-2421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2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5121 0 0,'-3'3'721'0'0,"1"0"0"0"0,0 0 0 0 0,-1 0 1 0 0,1 0-1 0 0,1 1 0 0 0,-1-1 0 0 0,0 1 0 0 0,1-1 0 0 0,0 1 0 0 0,-2 7 0 0 0,1-3-181 0 0,1 0-1 0 0,0 1 1 0 0,1 0 0 0 0,0 12-1 0 0,3 1-116 0 0,0 0 1 0 0,12 39-1 0 0,3-1-83 0 0,4-1 0 0 0,1-1-1 0 0,3-2 1 0 0,61 97 0 0 0,-83-147-379 0 0,3 6-116 0 0,1 0 0 0 0,1-1 0 0 0,10 11 0 0 0,-26-56-12270 0 0,-6 5 9930 0 0,6 15 434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3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4 125 3241 0 0,'-2'-15'521'0'0,"2"14"-451"0"0,0 0 0 0 0,-1-1-1 0 0,1 1 1 0 0,0 0 0 0 0,0-1 0 0 0,-1 1-1 0 0,1-1 1 0 0,0 1 0 0 0,1-1 0 0 0,-1 1-1 0 0,0 0 1 0 0,0-1 0 0 0,1 1 0 0 0,-1-1 0 0 0,0 1-1 0 0,1 0 1 0 0,0-1 0 0 0,-1 1 0 0 0,1 0-1 0 0,0 0 1 0 0,-1-1 0 0 0,1 1 0 0 0,0 0-1 0 0,0 0 1 0 0,2-1 0 0 0,6-6 242 0 0,0 0 0 0 0,0 1 0 0 0,1 0 0 0 0,0 1 0 0 0,0 0 0 0 0,1 1 0 0 0,0 0 0 0 0,0 1 0 0 0,0 0 0 0 0,18-4 0 0 0,-21 6-259 0 0,0 1 1 0 0,1-1-1 0 0,-1 1 1 0 0,1 1-1 0 0,-1 0 1 0 0,1 0-1 0 0,-1 0 1 0 0,1 1-1 0 0,-1 1 1 0 0,0-1-1 0 0,1 1 1 0 0,-1 1-1 0 0,0-1 0 0 0,0 1 1 0 0,11 7-1 0 0,-16-8 11 0 0,0 0 0 0 0,0 1-1 0 0,0 0 1 0 0,-1 0 0 0 0,1-1 0 0 0,-1 2-1 0 0,1-1 1 0 0,-1 0 0 0 0,0 0-1 0 0,0 1 1 0 0,-1-1 0 0 0,1 1-1 0 0,-1-1 1 0 0,0 1 0 0 0,0 0-1 0 0,0 0 1 0 0,1 7 0 0 0,0 7 325 0 0,-1 1 1 0 0,-2 29 0 0 0,0-15-89 0 0,2 26 122 0 0,0-31-213 0 0,0 1-1 0 0,-2-1 1 0 0,-1 0-1 0 0,-9 46 1 0 0,9-68-147 0 0,-1 0-1 0 0,1 0 1 0 0,-1 0-1 0 0,0-1 1 0 0,-1 1 0 0 0,1-1-1 0 0,-1 1 1 0 0,0-1-1 0 0,0-1 1 0 0,-7 8 0 0 0,-8 4 156 0 0,-30 20 0 0 0,32-24-87 0 0,-30 27 0 0 0,28-16 35 0 0,17-19-105 0 0,-1 0-1 0 0,0-1 1 0 0,1 1 0 0 0,-1-1 0 0 0,-1 0-1 0 0,1 1 1 0 0,0-2 0 0 0,-6 5 0 0 0,6-6 618 0 0,7-4-334 0 0,-3 2-288 0 0,1 0 1 0 0,0-1-1 0 0,0 1 1 0 0,0-1-1 0 0,-1 1 1 0 0,1-1-1 0 0,-1 1 1 0 0,1-1-1 0 0,-1 0 1 0 0,2-3-1 0 0,-3 5-55 0 0,0-1 0 0 0,0 0-1 0 0,1 0 1 0 0,-1 0-1 0 0,0 0 1 0 0,0 1 0 0 0,1-1-1 0 0,-1 0 1 0 0,1 0-1 0 0,-1 0 1 0 0,0 1 0 0 0,1-1-1 0 0,-1 0 1 0 0,1 1-1 0 0,0-1 1 0 0,-1 0 0 0 0,1 1-1 0 0,0-1 1 0 0,-1 1-1 0 0,1-1 1 0 0,0 1 0 0 0,-1-1-1 0 0,1 1 1 0 0,0-1-1 0 0,0 1 1 0 0,0 0-1 0 0,-1 0 1 0 0,1-1 0 0 0,0 1-1 0 0,0 0 1 0 0,0 0-1 0 0,0 0 1 0 0,0 0 0 0 0,-1 0-1 0 0,1 0 1 0 0,0 0-1 0 0,1 0 1 0 0,1 0-19 0 0,0 0 0 0 0,0 1-1 0 0,0-1 1 0 0,0 1 0 0 0,0-1 0 0 0,0 1-1 0 0,0 0 1 0 0,0 0 0 0 0,-1 0 0 0 0,4 2-1 0 0,-6-2 13 0 0,0-1-1 0 0,0 1 1 0 0,0-1-1 0 0,0 1 1 0 0,0-1-1 0 0,-1 1 1 0 0,1-1-1 0 0,0 1 1 0 0,0-1-1 0 0,-1 1 1 0 0,1-1-1 0 0,0 0 0 0 0,0 1 1 0 0,-1-1-1 0 0,1 0 1 0 0,-1 1-1 0 0,1-1 1 0 0,0 0-1 0 0,-1 1 1 0 0,1-1-1 0 0,-1 0 1 0 0,1 0-1 0 0,-1 1 1 0 0,1-1-1 0 0,0 0 0 0 0,-1 0 1 0 0,1 0-1 0 0,-1 0 1 0 0,1 1-1 0 0,-1-1 1 0 0,0 0-1 0 0,-31 13-673 0 0,17-7-492 0 0,13-6 1081 0 0,0 1 1 0 0,1 0-1 0 0,-1-1 1 0 0,1 1 0 0 0,-1 0-1 0 0,1 0 1 0 0,-1 0-1 0 0,1 0 1 0 0,0 0 0 0 0,-1 0-1 0 0,1 0 1 0 0,0 1-1 0 0,0-1 1 0 0,0 0 0 0 0,0 1-1 0 0,0-1 1 0 0,0 1-1 0 0,0-1 1 0 0,0 1-1 0 0,0-1 1 0 0,1 1 0 0 0,-1 0-1 0 0,1-1 1 0 0,-1 1-1 0 0,1 0 1 0 0,0-1 0 0 0,0 1-1 0 0,0 0 1 0 0,0 0-1 0 0,0-1 1 0 0,0 1 0 0 0,0 0-1 0 0,1 2 1 0 0,1 5-977 0 0,-1-7 76 0 0,0 1 1 0 0,-1-1-1 0 0,1 1 1 0 0,-1 0 0 0 0,1-1-1 0 0,-1 1 1 0 0,0-1-1 0 0,-1 5 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147 1195 4897 0 0,'-16'-12'100'0'0,"0"2"1"0"0,-22-11-1 0 0,1 1 361 0 0,34 19-371 0 0,1-1 1 0 0,-1 0 0 0 0,0 0-1 0 0,1 0 1 0 0,-1 0-1 0 0,1 0 1 0 0,0-1 0 0 0,0 1-1 0 0,0-1 1 0 0,0 1 0 0 0,0-1-1 0 0,1 0 1 0 0,-1 0 0 0 0,1 0-1 0 0,-1 0 1 0 0,1 0 0 0 0,-1-5-1 0 0,1 3 57 0 0,0-1-1 0 0,1 1 1 0 0,0 0-1 0 0,0 0 0 0 0,1 0 1 0 0,-1-1-1 0 0,1 1 1 0 0,0 0-1 0 0,0 0 0 0 0,3-6 1 0 0,1-1 89 0 0,0 0 0 0 0,1 1-1 0 0,0 0 1 0 0,0 0 0 0 0,2 1 0 0 0,-1-1 0 0 0,1 2 0 0 0,12-12 0 0 0,6 1-75 0 0,0 1 0 0 0,2 1 1 0 0,0 2-1 0 0,0 0 1 0 0,55-19-1 0 0,733-249 1469 0 0,-309 158-798 0 0,9 37-402 0 0,-294 54-237 0 0,622-75 127 0 0,-370 55-235 0 0,363-24 321 0 0,4 70 219 0 0,-544 30-466 0 0,296 60-1 0 0,-136 5 45 0 0,-9 31 217 0 0,-322-78-234 0 0,162 55 196 0 0,-119-39 362 0 0,-158-52-7 0 0,-23-11-3020 0 0,-27-13-7825 0 0,29 17 8019 0 0,0 0-1253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2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658 67 7106 0 0,'-6'-13'784'0'0,"3"7"-580"0"0,1 1 0 0 0,-1-1 0 0 0,0 1 0 0 0,0 0 0 0 0,-1 0 0 0 0,-6-8 0 0 0,8 12-156 0 0,1 0-1 0 0,0 0 1 0 0,-1 0-1 0 0,1 0 1 0 0,0 1-1 0 0,-1-1 1 0 0,1 0-1 0 0,-1 1 0 0 0,1-1 1 0 0,-1 1-1 0 0,1 0 1 0 0,-1-1-1 0 0,1 1 1 0 0,-1 0-1 0 0,1 0 1 0 0,-1 0-1 0 0,0 0 1 0 0,1 0-1 0 0,-1 1 0 0 0,1-1 1 0 0,-1 0-1 0 0,1 1 1 0 0,-1-1-1 0 0,1 1 1 0 0,-1-1-1 0 0,1 1 1 0 0,0 0-1 0 0,-1-1 1 0 0,1 1-1 0 0,0 0 1 0 0,-3 2-1 0 0,3-2 16 0 0,0 0-1 0 0,0 1 1 0 0,0-1-1 0 0,0 0 1 0 0,0 1-1 0 0,1-1 1 0 0,-1 0-1 0 0,0 1 1 0 0,1-1-1 0 0,-1 1 1 0 0,1 0-1 0 0,-1-1 1 0 0,1 1 0 0 0,0-1-1 0 0,0 1 1 0 0,-1 0-1 0 0,1-1 1 0 0,0 1-1 0 0,1-1 1 0 0,-1 1-1 0 0,0 0 1 0 0,0-1-1 0 0,1 1 1 0 0,-1-1-1 0 0,1 1 1 0 0,-1-1 0 0 0,1 1-1 0 0,1 1 1 0 0,1 5 258 0 0,0-1 1 0 0,1 1 0 0 0,-1-1-1 0 0,7 7 1 0 0,129 155 1330 0 0,-88-111-1530 0 0,-38-42-101 0 0,0 0 1 0 0,0 1 0 0 0,-2 1-1 0 0,0 0 1 0 0,-1 0-1 0 0,-1 1 1 0 0,10 27-1 0 0,-17-40-8 0 0,0 1-1 0 0,-1-1 0 0 0,1 1 0 0 0,-1 0 1 0 0,-1-1-1 0 0,1 1 0 0 0,-1 0 0 0 0,0 0 1 0 0,-1-1-1 0 0,1 1 0 0 0,-2 0 0 0 0,1 0 0 0 0,0-1 1 0 0,-1 1-1 0 0,-1-1 0 0 0,1 0 0 0 0,-1 1 1 0 0,0-1-1 0 0,0 0 0 0 0,-1-1 0 0 0,1 1 0 0 0,-1-1 1 0 0,-1 1-1 0 0,1-1 0 0 0,-1 0 0 0 0,-7 6 1 0 0,-15 10 31 0 0,-1-1 0 0 0,-1-1 0 0 0,-47 22 0 0 0,-101 35 79 0 0,130-57-82 0 0,-142 43 57 0 0,119-42-229 0 0,-70 30 0 0 0,110-34-1683 0 0,28-15 1263 0 0,1 0-1 0 0,-1 0 1 0 0,1 0-1 0 0,0 0 1 0 0,-1 1-1 0 0,1-1 1 0 0,0 0-1 0 0,0 1 1 0 0,-1-1-1 0 0,1 1 1 0 0,0-1-1 0 0,1 1 1 0 0,-1-1-1 0 0,0 1 1 0 0,0 0-1 0 0,0 2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2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4120 45 3689 0 0,'-7'-5'383'0'0,"0"1"0"0"0,0 0 0 0 0,0 1 0 0 0,-1 0 0 0 0,0 0 0 0 0,1 0 0 0 0,-1 1 0 0 0,0 0 0 0 0,-15-1 0 0 0,6 0 477 0 0,-8-1-409 0 0,0 1 1 0 0,0 2-1 0 0,0 0 0 0 0,0 1 1 0 0,-1 2-1 0 0,-26 5 0 0 0,-149 40 255 0 0,141-31-458 0 0,-969 265 1282 0 0,124-6-399 0 0,26 76 596 0 0,603-196-1114 0 0,171-92-420 0 0,68-39-154 0 0,2 2 0 0 0,-34 30 0 0 0,-31 24 79 0 0,94-76-101 0 0,1-1-1 0 0,-1 1 1 0 0,0-1 0 0 0,0-1-1 0 0,0 1 1 0 0,0-1 0 0 0,-9 2-1 0 0,13-4-34 0 0,-1 1-1 0 0,0-1 0 0 0,1 0 1 0 0,-1 1-1 0 0,1-1 0 0 0,-1 0 1 0 0,0-1-1 0 0,1 1 0 0 0,-1 0 1 0 0,1-1-1 0 0,-1 0 0 0 0,1 1 1 0 0,-1-1-1 0 0,1 0 0 0 0,-1 0 1 0 0,1 0-1 0 0,0-1 0 0 0,-1 1 1 0 0,1-1-1 0 0,-4-2 0 0 0,6 3-91 0 0,0 0 0 0 0,0 0 0 0 0,-1 0-1 0 0,1 1 1 0 0,0-1 0 0 0,0 0-1 0 0,0 0 1 0 0,0 0 0 0 0,0 0-1 0 0,0 0 1 0 0,0 0 0 0 0,0 1 0 0 0,0-1-1 0 0,0 0 1 0 0,1 0 0 0 0,-1 0-1 0 0,0 0 1 0 0,0 0 0 0 0,1 1-1 0 0,-1-1 1 0 0,1 0 0 0 0,-1 0 0 0 0,1 1-1 0 0,-1-1 1 0 0,1 0 0 0 0,-1 1-1 0 0,1-1 1 0 0,0 0 0 0 0,-1 1-1 0 0,1-1 1 0 0,1 0 0 0 0,22-20-5034 0 0,28-9-283 0 0,-41 22 3169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3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330 47 7482 0 0,'-4'-5'259'0'0,"-1"0"1"0"0,0 0 0 0 0,0 0-1 0 0,0 0 1 0 0,0 1 0 0 0,-1 0-1 0 0,-11-7 1 0 0,15 10-229 0 0,0 1 0 0 0,0-1 0 0 0,0 1 0 0 0,1 0 0 0 0,-1-1 1 0 0,0 1-1 0 0,0 0 0 0 0,0 0 0 0 0,0 0 0 0 0,0 1 0 0 0,0-1 0 0 0,0 0 0 0 0,0 1 0 0 0,0-1 0 0 0,0 1 0 0 0,0 0 1 0 0,1-1-1 0 0,-1 1 0 0 0,0 0 0 0 0,0 0 0 0 0,1 0 0 0 0,-1 1 0 0 0,1-1 0 0 0,-1 0 0 0 0,1 1 0 0 0,-1-1 0 0 0,1 0 0 0 0,0 1 1 0 0,0 0-1 0 0,0-1 0 0 0,0 1 0 0 0,-2 3 0 0 0,-5 9 91 0 0,1 1 0 0 0,1 0 0 0 0,0 1-1 0 0,1-1 1 0 0,1 1 0 0 0,0 0 0 0 0,1 1 0 0 0,-1 24 0 0 0,-6 22 429 0 0,-69 249 1940 0 0,0 0-794 0 0,77-304-1584 0 0,1 0 1 0 0,0 0-1 0 0,0 1 1 0 0,1-1-1 0 0,0 0 1 0 0,2 13-1 0 0,-2-20-73 0 0,0 1 0 0 0,1 0 0 0 0,-1 0 0 0 0,1 0 0 0 0,-1 0 0 0 0,1-1-1 0 0,0 1 1 0 0,-1 0 0 0 0,1-1 0 0 0,0 1 0 0 0,0 0 0 0 0,1-1 0 0 0,-1 1-1 0 0,0-1 1 0 0,0 0 0 0 0,1 1 0 0 0,-1-1 0 0 0,1 0 0 0 0,-1 0 0 0 0,1 0-1 0 0,-1 0 1 0 0,1 0 0 0 0,0 0 0 0 0,0 0 0 0 0,-1-1 0 0 0,1 1 0 0 0,0 0-1 0 0,0-1 1 0 0,0 0 0 0 0,0 1 0 0 0,-1-1 0 0 0,1 0 0 0 0,3 0 0 0 0,15-1 124 0 0,-1-2 0 0 0,1 0 0 0 0,33-9 0 0 0,32-6-98 0 0,53 2-660 0 0,235-25 1263 0 0,-248 32-3580 0 0,-1 3-3451 0 0,-89 6 3112 0 0,-1 0-1371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1326 7522 0 0,'-11'-6'160'0'0,"1"0"-1"0"0,-1 1 1 0 0,0-1 0 0 0,-1 2 0 0 0,1 0 0 0 0,-1 0 0 0 0,0 1 0 0 0,0 1 0 0 0,-23-2 0 0 0,34 4-148 0 0,0 0 0 0 0,0 0 1 0 0,0 0-1 0 0,0 0 1 0 0,1 0-1 0 0,-1 0 1 0 0,0 0-1 0 0,0 0 0 0 0,0-1 1 0 0,0 1-1 0 0,0 0 1 0 0,1 0-1 0 0,-1-1 1 0 0,0 1-1 0 0,0 0 0 0 0,0-1 1 0 0,1 1-1 0 0,-1-1 1 0 0,0 1-1 0 0,0-1 1 0 0,1 0-1 0 0,-1 1 0 0 0,1-1 1 0 0,-1 1-1 0 0,0-1 1 0 0,1 0-1 0 0,-1 0 1 0 0,1 1-1 0 0,0-1 0 0 0,-1 0 1 0 0,1 0-1 0 0,-1 0 1 0 0,1 0-1 0 0,0 1 1 0 0,0-1-1 0 0,0 0 0 0 0,-1 0 1 0 0,1 0-1 0 0,0 0 1 0 0,0 0-1 0 0,0 0 1 0 0,0 1-1 0 0,1-1 0 0 0,-1 0 1 0 0,0 0-1 0 0,0 0 1 0 0,0 0-1 0 0,1 0 1 0 0,-1 1-1 0 0,0-1 0 0 0,1 0 1 0 0,-1 0-1 0 0,1 0 1 0 0,-1 1-1 0 0,1-1 1 0 0,-1 0-1 0 0,2-1 0 0 0,5-8 208 0 0,1 0 0 0 0,0 0 0 0 0,12-12 0 0 0,-11 12-141 0 0,21-21 296 0 0,2 2 1 0 0,1 0 0 0 0,1 2 0 0 0,65-38 0 0 0,162-73 664 0 0,-233 124-920 0 0,164-70 544 0 0,296-87 0 0 0,212-19-114 0 0,358-15-51 0 0,11 71 86 0 0,-414 77-31 0 0,2 47 46 0 0,-445 15-187 0 0,112 6 580 0 0,124 46-98 0 0,-442-56-889 0 0,93 15 343 0 0,169 7 0 0 0,-242-23-313 0 0,-1-1-1 0 0,50-10 0 0 0,-94 9-2669 0 0,-36-10-6007 0 0,14 3 4290 0 0,-9-4 1944 0 0,32 5 414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36 7802 0 0,'-5'-4'278'0'0,"1"0"1"0"0,-2 0-1 0 0,1 1 1 0 0,0 0 0 0 0,-1 0-1 0 0,1 1 1 0 0,-1-1-1 0 0,0 1 1 0 0,0 0-1 0 0,0 1 1 0 0,0-1 0 0 0,0 1-1 0 0,0 0 1 0 0,0 1-1 0 0,0 0 1 0 0,-11 0-1 0 0,31 5 3596 0 0,47 13-2727 0 0,-17-5-768 0 0,222 81 333 0 0,-248-86-695 0 0,0 1 0 0 0,0 0-1 0 0,-1 2 1 0 0,0 0-1 0 0,17 15 1 0 0,-27-20-3 0 0,1 1 0 0 0,-1 0 0 0 0,-1 0 0 0 0,0 1 0 0 0,0-1 0 0 0,0 1 0 0 0,-1 1 0 0 0,0-1 0 0 0,-1 1 0 0 0,0 0 0 0 0,0 0 0 0 0,4 15 0 0 0,-8-20 16 0 0,0 1 0 0 0,1-1 0 0 0,-2 0 1 0 0,1 1-1 0 0,0-1 0 0 0,-1 0 0 0 0,0 1 1 0 0,0-1-1 0 0,0 0 0 0 0,0 0 0 0 0,-1 0 1 0 0,0 0-1 0 0,0 0 0 0 0,0 0 0 0 0,0 0 1 0 0,-1-1-1 0 0,1 1 0 0 0,-1-1 0 0 0,0 1 0 0 0,-5 4 1 0 0,-8 6 182 0 0,1 0 1 0 0,-33 21 0 0 0,-112 64 425 0 0,-188 85-1 0 0,320-170-631 0 0,2 3-381 0 0,26-17 355 0 0,0 0 0 0 0,0 0-1 0 0,0 0 1 0 0,0 0 0 0 0,0 0-1 0 0,0 0 1 0 0,0 0 0 0 0,0 0-1 0 0,0 0 1 0 0,1 0 0 0 0,-1 0-1 0 0,0 0 1 0 0,0 0 0 0 0,0 0-1 0 0,0 0 1 0 0,0 0 0 0 0,0 0-1 0 0,0 0 1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0 1 0 0,0 0 0 0 0,0 1-1 0 0,-1-1 1 0 0,18-6-1786 0 0,73-26-9904 0 0,-56 20 7867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7.6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1588 5225 0 0,'-26'-22'879'0'0,"-1"2"-1"0"0,-50-29 0 0 0,62 40-559 0 0,11 7-243 0 0,0 0 0 0 0,1 0 0 0 0,0-1 0 0 0,-1 1-1 0 0,1-1 1 0 0,0 0 0 0 0,0 0 0 0 0,1 0 0 0 0,-1 0 0 0 0,1-1 0 0 0,-1 1 0 0 0,1-1-1 0 0,0 1 1 0 0,-2-7 0 0 0,3 8-9 0 0,1-1-1 0 0,-1 0 0 0 0,1 1 1 0 0,0-1-1 0 0,0 0 0 0 0,0 1 1 0 0,0-1-1 0 0,1 1 0 0 0,-1-1 1 0 0,1 1-1 0 0,-1-1 0 0 0,1 0 1 0 0,0 1-1 0 0,0 0 0 0 0,0-1 1 0 0,0 1-1 0 0,1 0 0 0 0,-1-1 1 0 0,0 1-1 0 0,1 0 0 0 0,0 0 1 0 0,-1 0-1 0 0,1 0 0 0 0,2-1 1 0 0,7-7 114 0 0,1 0 1 0 0,0 1-1 0 0,0 1 1 0 0,1 0-1 0 0,0 0 1 0 0,17-6 0 0 0,90-31 402 0 0,-50 21-302 0 0,313-93 654 0 0,9 28-193 0 0,-115 28-262 0 0,662-123 576 0 0,-124 28-749 0 0,-83 39-111 0 0,8 64-122 0 0,-126-4 32 0 0,-3-36 16 0 0,-115 2 157 0 0,-28 23 557 0 0,-283 61-483 0 0,-170 7-321 0 0,8 1 65 0 0,-17-1 163 0 0,-23-7-80 0 0,15 7-178 0 0,-11-5-338 0 0,1-1 0 0 0,0 1-1 0 0,-1-2 1 0 0,2 0 0 0 0,-1 0 0 0 0,1-1 0 0 0,-12-12 0 0 0,16 14-1101 0 0,1-1 0 0 0,0 0 1 0 0,0-1-1 0 0,1 1 0 0 0,0-1 0 0 0,0 0 1 0 0,-4-9-1 0 0,5 8-1536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 5097 0 0,'-3'-1'157'0'0,"0"0"-1"0"0,0 0 1 0 0,0 1-1 0 0,-1-1 1 0 0,1 1-1 0 0,0 0 1 0 0,-1 0-1 0 0,1 0 1 0 0,0 0-1 0 0,-1 0 1 0 0,1 1-1 0 0,0 0 1 0 0,-1-1-1 0 0,1 1 1 0 0,0 0-1 0 0,0 1 1 0 0,0-1-1 0 0,-6 4 1 0 0,8-4-89 0 0,-1 0 1 0 0,1 0 0 0 0,-1 0 0 0 0,1 0-1 0 0,0 0 1 0 0,0 1 0 0 0,-1-1 0 0 0,1 0 0 0 0,0 1-1 0 0,0-1 1 0 0,0 1 0 0 0,0-1 0 0 0,1 1-1 0 0,-1 0 1 0 0,0-1 0 0 0,1 1 0 0 0,-1 0-1 0 0,1 0 1 0 0,-1-1 0 0 0,1 1 0 0 0,0 0-1 0 0,0 0 1 0 0,0 0 0 0 0,0 0 0 0 0,0-1 0 0 0,0 1-1 0 0,0 0 1 0 0,1 0 0 0 0,-1 0 0 0 0,1-1-1 0 0,-1 1 1 0 0,1 0 0 0 0,-1-1 0 0 0,1 1-1 0 0,2 2 1 0 0,1 2 108 0 0,0 0-1 0 0,0-1 1 0 0,1 1 0 0 0,-1-1-1 0 0,1 0 1 0 0,1-1-1 0 0,-1 1 1 0 0,1-1-1 0 0,8 5 1 0 0,61 29 468 0 0,-61-32-553 0 0,41 16 132 0 0,91 23-1 0 0,24 10-145 0 0,-166-54-70 0 0,0 1 0 0 0,0 0 1 0 0,0 0-1 0 0,0 0 0 0 0,-1 0 1 0 0,1 1-1 0 0,-1-1 0 0 0,1 1 1 0 0,-1 0-1 0 0,0 0 0 0 0,0 0 1 0 0,4 6-1 0 0,-6-7 17 0 0,-1 0 0 0 0,1 0 0 0 0,0 0 0 0 0,0 0 0 0 0,-1 0 0 0 0,1 0-1 0 0,-1 0 1 0 0,1 0 0 0 0,-1 1 0 0 0,0-1 0 0 0,0 0 0 0 0,0 0 0 0 0,0 0 0 0 0,-1 0 0 0 0,1 0 0 0 0,0 1 0 0 0,-1-1 0 0 0,1 0 0 0 0,-1 0 0 0 0,0 0-1 0 0,0 0 1 0 0,0 0 0 0 0,0-1 0 0 0,0 1 0 0 0,0 0 0 0 0,-3 3 0 0 0,-17 19 571 0 0,-2 0-1 0 0,0-1 1 0 0,-37 28 0 0 0,-15 13 306 0 0,-18 19 99 0 0,-20 20-205 0 0,134-120-2220 0 0,63-51-9195 0 0,-58 44 5754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4449 0 0,'4'21'4135'0'0,"12"26"-2551"0"0,8 28-1339 0 0,-9 18 710 0 0,4 114 1 0 0,-12-97-460 0 0,-6-55-273 0 0,-2-43-166 0 0,0 0 0 0 0,2 0 0 0 0,-1 0 0 0 0,2 1 0 0 0,-1-1 0 0 0,5 16 0 0 0,-5-26-42 0 0,0-1 1 0 0,-1 1 0 0 0,1 0-1 0 0,0 0 1 0 0,0-1 0 0 0,0 1-1 0 0,0-1 1 0 0,0 1 0 0 0,0-1-1 0 0,1 1 1 0 0,-1-1 0 0 0,0 0-1 0 0,3 3 1 0 0,-3-4-52 0 0,0 0-1 0 0,0 1 1 0 0,0-1-1 0 0,-1 0 1 0 0,1 1-1 0 0,0-1 1 0 0,0 0-1 0 0,0 0 1 0 0,0 0-1 0 0,0 0 1 0 0,0 0-1 0 0,-1 0 1 0 0,1 0-1 0 0,0 0 1 0 0,0 0 0 0 0,0-1-1 0 0,0 1 1 0 0,0 0-1 0 0,0 0 1 0 0,1-1-1 0 0,1-1-586 0 0,0 0 0 0 0,0-1 0 0 0,-1 1 0 0 0,1-1 0 0 0,0 1 1 0 0,-1-1-1 0 0,0 0 0 0 0,0 0 0 0 0,0 1 0 0 0,0-2 0 0 0,0 1 0 0 0,2-5 0 0 0,-1 1-616 0 0,-2-1-1231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6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24575,'-4'0'0,"-7"5"0,-11 5 0,-10 7 0,-5 5 0,0-2 0,0 1 0,8-4-8191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7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24575,'-4'0'0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10:35:47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24575,'0'0'0,"0"0"0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43 7098 0 0,'-5'-5'151'0'0,"-1"0"1"0"0,-1 1 0 0 0,1 0 0 0 0,0 0 0 0 0,-1 0-1 0 0,0 1 1 0 0,0 0 0 0 0,0 1 0 0 0,0-1 0 0 0,0 1-1 0 0,-11-1 1 0 0,186 11 2822 0 0,1009 16-679 0 0,-398 1-1717 0 0,254 9-155 0 0,-181 52 15 0 0,-536-45-20 0 0,-192-26 105 0 0,1-6 1 0 0,126-6 0 0 0,-147-4-391 0 0,-116 1-154 0 0,11-3 49 0 0,20-6-210 0 0,12-5-1559 0 0,-26 10-43 0 0,0-1 0 0 0,1 0 0 0 0,-1 0 0 0 0,-1 0 0 0 0,9-11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22 8490 0 0,'-4'-3'105'0'0,"-1"1"-1"0"0,1-1 1 0 0,0 1 0 0 0,-1 0 0 0 0,1 0 0 0 0,-1 1-1 0 0,0-1 1 0 0,0 1 0 0 0,0 0 0 0 0,1 0-1 0 0,-1 1 1 0 0,0-1 0 0 0,0 1 0 0 0,-9 1 0 0 0,10-1 20 0 0,1 0 1 0 0,0 0 0 0 0,0 1 0 0 0,0 0 0 0 0,0-1 0 0 0,0 1-1 0 0,0 0 1 0 0,0 0 0 0 0,0 1 0 0 0,0-1 0 0 0,0 1-1 0 0,0-1 1 0 0,1 1 0 0 0,-1 0 0 0 0,0 0 0 0 0,1 0 0 0 0,0 1-1 0 0,0-1 1 0 0,-1 0 0 0 0,1 1 0 0 0,1-1 0 0 0,-1 1 0 0 0,-3 5-1 0 0,5-6-23 0 0,-1 1 0 0 0,1-1-1 0 0,0 0 1 0 0,0 0-1 0 0,0 0 1 0 0,0 0-1 0 0,0 0 1 0 0,0 1 0 0 0,1-1-1 0 0,-1 0 1 0 0,1 0-1 0 0,-1 0 1 0 0,1 0-1 0 0,0 0 1 0 0,0 0 0 0 0,0 0-1 0 0,0 0 1 0 0,0-1-1 0 0,0 1 1 0 0,0 0-1 0 0,1 0 1 0 0,-1-1 0 0 0,1 1-1 0 0,-1-1 1 0 0,1 1-1 0 0,0-1 1 0 0,-1 0-1 0 0,4 2 1 0 0,5 3 68 0 0,-1 0 1 0 0,1 0 0 0 0,0-1-1 0 0,11 4 1 0 0,47 14 5 0 0,2-4 0 0 0,107 18 1 0 0,-144-31-141 0 0,9 1-21 0 0,-1 3-1 0 0,0 1 1 0 0,72 30 0 0 0,-111-41-15 0 0,0 1-1 0 0,1 1 1 0 0,-1-1 0 0 0,0 0 0 0 0,0 0 0 0 0,1 1 0 0 0,-1-1-1 0 0,0 1 1 0 0,-1 0 0 0 0,1-1 0 0 0,0 1 0 0 0,0 0 0 0 0,-1 0-1 0 0,1 0 1 0 0,-1 0 0 0 0,0 1 0 0 0,1-1 0 0 0,-1 0-1 0 0,0 1 1 0 0,0-1 0 0 0,-1 0 0 0 0,2 4 0 0 0,-2-3 2 0 0,-1 1-1 0 0,1-1 1 0 0,-1 0 0 0 0,1 0 0 0 0,-1 0-1 0 0,0 0 1 0 0,0-1 0 0 0,0 1 0 0 0,0 0-1 0 0,-1 0 1 0 0,1 0 0 0 0,-1-1 0 0 0,0 1-1 0 0,0-1 1 0 0,0 0 0 0 0,0 1 0 0 0,0-1-1 0 0,-4 3 1 0 0,-29 26 32 0 0,-1-3 0 0 0,-1 0 1 0 0,-65 34-1 0 0,-133 54 231 0 0,164-82-161 0 0,13-10-40 0 0,36-15-179 0 0,0 0 1 0 0,-34 21 0 0 0,102-42-10778 0 0,-18-1 6417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2.8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1713 35 4617 0 0,'25'-5'1322'0'0,"0"0"0"0"0,40-15 0 0 0,-53 15-10 0 0,-65 10 1493 0 0,-110 28-1820 0 0,-25 4 76 0 0,-159-8 1203 0 0,-1-28-1053 0 0,171-3-517 0 0,-386-10 1433 0 0,570 13-3224 0 0,0 0 0 0 0,0 1 0 0 0,-1 0 0 0 0,1 0 0 0 0,8 4 0 0 0,30 8-7378 0 0,-32-13 4522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3.2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42 8466 0 0,'-2'-3'146'0'0,"1"0"1"0"0,-1 0 0 0 0,0 0-1 0 0,-1 1 1 0 0,1-1 0 0 0,0 1-1 0 0,-1-1 1 0 0,1 1 0 0 0,-1 0-1 0 0,0 0 1 0 0,0 0-1 0 0,0 0 1 0 0,0 1 0 0 0,0-1-1 0 0,0 1 1 0 0,0 0 0 0 0,0 0-1 0 0,-1 0 1 0 0,1 0-1 0 0,0 0 1 0 0,-1 1 0 0 0,1-1-1 0 0,0 1 1 0 0,-1 0 0 0 0,1 0-1 0 0,-1 1 1 0 0,1-1 0 0 0,0 0-1 0 0,-1 1 1 0 0,1 0-1 0 0,0 0 1 0 0,-1 0 0 0 0,-5 3-1 0 0,-2 2 93 0 0,0 0 0 0 0,1 1-1 0 0,0 1 1 0 0,0-1 0 0 0,0 2-1 0 0,1-1 1 0 0,0 1 0 0 0,-7 11-1 0 0,-42 50 114 0 0,-93 104 50 0 0,134-157-347 0 0,0 0 198 0 0,0-1 0 0 0,2 2 0 0 0,-16 22 0 0 0,31-39-216 0 0,-1 0 1 0 0,0 0 0 0 0,1 0 0 0 0,0 1-1 0 0,-1-1 1 0 0,1 0 0 0 0,0 0 0 0 0,0 1-1 0 0,-1-1 1 0 0,1 0 0 0 0,0 1 0 0 0,0-1-1 0 0,0 0 1 0 0,1 0 0 0 0,-1 1 0 0 0,0-1-1 0 0,0 0 1 0 0,1 0 0 0 0,-1 1 0 0 0,1-1-1 0 0,-1 0 1 0 0,1 0 0 0 0,-1 0 0 0 0,1 0-1 0 0,0 0 1 0 0,0 0 0 0 0,-1 0-1 0 0,1 0 1 0 0,0 0 0 0 0,0 0 0 0 0,0 0-1 0 0,0 0 1 0 0,0 0 0 0 0,0-1 0 0 0,0 1-1 0 0,0-1 1 0 0,1 1 0 0 0,0 0 0 0 0,9 5 148 0 0,-1-1 0 0 0,1 0 0 0 0,14 4 0 0 0,-12-5-92 0 0,205 66 574 0 0,21 8-3980 0 0,-221-71-25 0 0,0 2 0 0 0,29 18 0 0 0,-27-14-1650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4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2738 70 4657 0 0,'-1'-4'183'0'0,"-1"1"-1"0"0,1-1 1 0 0,-1 0 0 0 0,0 0-1 0 0,0 1 1 0 0,0-1 0 0 0,0 1-1 0 0,-1 0 1 0 0,1 0 0 0 0,-1 0-1 0 0,0 0 1 0 0,0 0-1 0 0,0 0 1 0 0,0 1 0 0 0,-1 0-1 0 0,1-1 1 0 0,-1 1 0 0 0,1 0-1 0 0,-1 1 1 0 0,0-1 0 0 0,0 1-1 0 0,0-1 1 0 0,1 1 0 0 0,-1 0-1 0 0,0 1 1 0 0,-1-1 0 0 0,-4 1-1 0 0,-12-2 206 0 0,-1 2 0 0 0,1 0-1 0 0,-41 7 1 0 0,50-5-398 0 0,-47 10 392 0 0,0 2-1 0 0,1 3 1 0 0,-81 36 0 0 0,94-36-146 0 0,-534 239 2750 0 0,456-191-2314 0 0,4 5 0 0 0,-171 133 0 0 0,56 6 123 0 0,186-159-616 0 0,2 2-1 0 0,-58 88 1 0 0,-113 226 103 0 0,129-210-182 0 0,73-130-53 0 0,-2-1 0 0 0,0 0 0 0 0,-2-2 0 0 0,-1 0 0 0 0,0-1 1 0 0,-2-1-1 0 0,-37 29 0 0 0,37-34 57 0 0,9-8-85 0 0,2 1-1 0 0,-1 0 1 0 0,1 0 0 0 0,0 1-1 0 0,-14 18 1 0 0,24-27-37 0 0,0-1 1 0 0,1 1-1 0 0,-1 0 1 0 0,0 0-1 0 0,1 0 1 0 0,-1 0-1 0 0,1 0 1 0 0,-1 0-1 0 0,1 0 1 0 0,-1 0-1 0 0,1 0 1 0 0,0 1-1 0 0,-1-1 1 0 0,1 0-1 0 0,0 0 0 0 0,0 0 1 0 0,0 0-1 0 0,0 0 1 0 0,0 1-1 0 0,0-1 1 0 0,0 0-1 0 0,0 0 1 0 0,1 1-1 0 0,0-1-95 0 0,0-1 1 0 0,0 0-1 0 0,0 0 0 0 0,0 0 0 0 0,0 1 0 0 0,0-1 1 0 0,-1 0-1 0 0,1-1 0 0 0,0 1 0 0 0,0 0 1 0 0,0 0-1 0 0,0 0 0 0 0,0 0 0 0 0,0-1 0 0 0,0 1 1 0 0,0 0-1 0 0,0-1 0 0 0,0 1 0 0 0,-1-1 1 0 0,1 1-1 0 0,0-1 0 0 0,0 1 0 0 0,-1-1 0 0 0,1 0 1 0 0,0 1-1 0 0,-1-1 0 0 0,1 0 0 0 0,0-1 1 0 0,4-3-795 0 0,-1 0 1 0 0,0-1 0 0 0,0 1-1 0 0,0-1 1 0 0,-1 0 0 0 0,0 0 0 0 0,0 0-1 0 0,-1-1 1 0 0,1 1 0 0 0,-1-1-1 0 0,-1 1 1 0 0,1-1 0 0 0,0-12-1 0 0,1 3 493 0 0,-1 6-1799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5.2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39 4377 0 0,'-13'-10'373'0'0,"-17"-11"732"0"0,29 20-849 0 0,0 0 1 0 0,-1 0-1 0 0,1 0 0 0 0,-1 0 0 0 0,1 1 0 0 0,-1-1 0 0 0,1 1 0 0 0,-1-1 0 0 0,1 1 0 0 0,-1 0 0 0 0,1-1 0 0 0,-1 1 1 0 0,0 0-1 0 0,1 0 0 0 0,-1 0 0 0 0,-2 1 0 0 0,4 0-105 0 0,-1 0 0 0 0,0 0 0 0 0,1 0 0 0 0,-1 0 0 0 0,0 0 0 0 0,1 0 0 0 0,0 1 0 0 0,-1-1 0 0 0,1 0 0 0 0,0 0 0 0 0,-1 1 0 0 0,1-1 0 0 0,0 0 0 0 0,0 0 0 0 0,0 1 0 0 0,0-1 0 0 0,0 0 0 0 0,0 1 0 0 0,1 0 0 0 0,2 27 1066 0 0,11 53 226 0 0,-5 1 1 0 0,-2 157-1 0 0,-7-236-1390 0 0,0 1 0 0 0,1 0 0 0 0,-1 0 0 0 0,1 0 0 0 0,0 0 0 0 0,0-1 0 0 0,0 1 0 0 0,1 0 0 0 0,0-1 0 0 0,-1 1 0 0 0,4 4 0 0 0,-4-8-21 0 0,0 0 1 0 0,0 1-1 0 0,1-1 1 0 0,-1 0-1 0 0,0 0 1 0 0,0 0-1 0 0,1 0 1 0 0,-1 0-1 0 0,1 0 1 0 0,-1 0-1 0 0,1 0 1 0 0,-1-1-1 0 0,1 1 1 0 0,0-1-1 0 0,-1 1 1 0 0,1-1-1 0 0,0 1 1 0 0,-1-1-1 0 0,1 0 1 0 0,0 0-1 0 0,-1 0 1 0 0,1 0-1 0 0,0 0 1 0 0,0 0-1 0 0,-1-1 1 0 0,1 1-1 0 0,0 0 1 0 0,-1-1-1 0 0,1 1 0 0 0,-1-1 1 0 0,1 0-1 0 0,0 1 1 0 0,2-3-1 0 0,19-10 90 0 0,0-1 0 0 0,-1-1-1 0 0,34-29 1 0 0,22-15-76 0 0,-48 40-540 0 0,1 1 0 0 0,0 2 0 0 0,35-13 0 0 0,-33 18-3779 0 0,49-11-1 0 0,-44 13 483 0 0,-1-1-1048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97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49 413 4113 0 0,'-4'2'538'0'0,"0"-1"0"0"0,0 1 0 0 0,0 0 0 0 0,0 0-1 0 0,0 0 1 0 0,1 1 0 0 0,-1-1 0 0 0,1 1 0 0 0,0 0 0 0 0,-3 3 0 0 0,5-5-471 0 0,1-1 0 0 0,-1 1 1 0 0,1-1-1 0 0,-1 1 0 0 0,1 0 0 0 0,0 0 0 0 0,-1-1 0 0 0,1 1 1 0 0,0 0-1 0 0,-1 0 0 0 0,1-1 0 0 0,0 1 0 0 0,0 0 1 0 0,0 0-1 0 0,0 0 0 0 0,0-1 0 0 0,0 1 0 0 0,0 0 1 0 0,0 0-1 0 0,0 0 0 0 0,0-1 0 0 0,1 2 0 0 0,-1 0 33 0 0,1-1 0 0 0,0 0 0 0 0,0 0 0 0 0,0 0-1 0 0,0 0 1 0 0,0 0 0 0 0,1 0 0 0 0,-1 0 0 0 0,0 0-1 0 0,0 0 1 0 0,1 0 0 0 0,-1 0 0 0 0,0-1 0 0 0,1 1 0 0 0,-1 0-1 0 0,3 0 1 0 0,36 11 1560 0 0,73 12-1 0 0,-68-16-1157 0 0,90 16 513 0 0,152 36-152 0 0,-284-59-853 0 0,71 16 110 0 0,-67-16-91 0 0,1 0 0 0 0,-1 0-1 0 0,1-1 1 0 0,-1 0 0 0 0,1 0-1 0 0,0-1 1 0 0,12-3 0 0 0,-18 3 3 0 0,0 0 0 0 0,0 0 0 0 0,0 0 0 0 0,-1 0 0 0 0,1 0 0 0 0,0 0 0 0 0,-1-1 0 0 0,1 1 0 0 0,-1-1 0 0 0,0 1 0 0 0,1-1 0 0 0,-1 1 0 0 0,0-1 0 0 0,0 0 0 0 0,0 0 0 0 0,0 0 0 0 0,0 1 0 0 0,0-1 0 0 0,-1 0 1 0 0,1 0-1 0 0,-1 0 0 0 0,1 0 0 0 0,-1 0 0 0 0,0 0 0 0 0,0 0 0 0 0,0-1 0 0 0,0 1 0 0 0,0 0 0 0 0,0 0 0 0 0,0 0 0 0 0,-2-3 0 0 0,0-10 79 0 0,-1 1-1 0 0,0-1 1 0 0,-7-15 0 0 0,8 25-102 0 0,-8-23 53 0 0,-2 1 0 0 0,-1 0 0 0 0,-1 1 0 0 0,-32-45 0 0 0,-84-87-2931 0 0,108 131-2447 0 0,-30-50 0 0 0,43 64 3778 0 0,-9-16-2853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34 273 2913 0 0,'-3'-2'155'0'0,"0"1"0"0"0,0-1 0 0 0,0 0 0 0 0,0 0 0 0 0,0 0 0 0 0,1-1 0 0 0,-5-3 0 0 0,6 5 22 0 0,0 0 0 0 0,1 0 1 0 0,-1 0-1 0 0,0 0 0 0 0,1 0 0 0 0,-1 0 0 0 0,1 0 0 0 0,0-1 0 0 0,-1 1 1 0 0,1 0-1 0 0,0 0 0 0 0,-1 0 0 0 0,1 0 0 0 0,0 0 0 0 0,0-1 1 0 0,0 1-1 0 0,0 0 0 0 0,0 0 0 0 0,0 0 0 0 0,1 0 0 0 0,-1-1 1 0 0,0 1-1 0 0,1 0 0 0 0,-1 0 0 0 0,1-2 0 0 0,5-11 110 0 0,0-1-1 0 0,-2 0 1 0 0,0 0 0 0 0,-1 0-1 0 0,2-20 1 0 0,-2 17-435 0 0,0 0 0 0 0,1 0 0 0 0,8-23 0 0 0,-11 40-134 0 0,-1 0 1 0 0,1 0-1 0 0,0 0 0 0 0,0 0 0 0 0,-1 0 0 0 0,1 0 0 0 0,0 0 0 0 0,0 1 0 0 0,0-1 0 0 0,0 0 0 0 0,0 0 0 0 0,1 1 0 0 0,-1-1 0 0 0,0 1 0 0 0,0-1 0 0 0,0 1 0 0 0,0-1 0 0 0,1 1 0 0 0,-1 0 0 0 0,2-1 0 0 0,2 0-363 0 0,0 0-1612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1 188 8986 0 0,'0'-4'156'0'0,"-1"1"-1"0"0,1-1 1 0 0,1 1 0 0 0,-1-1 0 0 0,0 1-1 0 0,1-1 1 0 0,0 1 0 0 0,0 0-1 0 0,2-7 1 0 0,-2 9-162 0 0,0 0 0 0 0,0 0 0 0 0,1 0 0 0 0,-1 0 0 0 0,0 0 0 0 0,1 0-1 0 0,-1 0 1 0 0,0 0 0 0 0,1 1 0 0 0,-1-1 0 0 0,1 0 0 0 0,-1 1 0 0 0,1-1 0 0 0,-1 1 0 0 0,1 0 0 0 0,-1 0 0 0 0,1-1-1 0 0,0 1 1 0 0,-1 0 0 0 0,1 0 0 0 0,-1 0 0 0 0,1 0 0 0 0,2 1 0 0 0,151-1 359 0 0,-31-2 463 0 0,258-9 2288 0 0,-114 0-2047 0 0,519-10 543 0 0,-171 3-995 0 0,413-33 887 0 0,-848 39-1052 0 0,-42 5-190 0 0,1 5 0 0 0,0 7-1 0 0,213 34 1 0 0,-329-35-208 0 0,76 11 78 0 0,-90-14-59 0 0,0-1 0 0 0,-1 0-1 0 0,1 0 1 0 0,0-1 0 0 0,-1 0-1 0 0,1-1 1 0 0,-1 0 0 0 0,11-4-1 0 0,-4-10 324 0 0,-15 15-448 0 0,-1 1 0 0 0,1-1-1 0 0,-1 0 1 0 0,1 1 0 0 0,-1-1 0 0 0,1 1-1 0 0,-1-1 1 0 0,0 0 0 0 0,1 0-1 0 0,-1 1 1 0 0,0-1 0 0 0,0 0 0 0 0,0 1-1 0 0,1-1 1 0 0,-1 0 0 0 0,0 0 0 0 0,0 1-1 0 0,0-1 1 0 0,0 0 0 0 0,0 0-1 0 0,0 0 1 0 0,-1 1 0 0 0,1-1 0 0 0,0 0-1 0 0,0 0 1 0 0,0 1 0 0 0,-1-1 0 0 0,1 0-1 0 0,-1 0 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15 9882 0 0,'-2'-1'76'0'0,"0"-1"0"0"0,-1 1-1 0 0,1-1 1 0 0,0 1 0 0 0,0 0 0 0 0,-1 0 0 0 0,1 0-1 0 0,0 0 1 0 0,-1 0 0 0 0,1 1 0 0 0,-1-1-1 0 0,1 1 1 0 0,-1-1 0 0 0,1 1 0 0 0,-5 0 0 0 0,6 0-49 0 0,-1 0 1 0 0,1 1 0 0 0,0-1 0 0 0,0 0-1 0 0,0 1 1 0 0,0-1 0 0 0,0 1-1 0 0,1 0 1 0 0,-1-1 0 0 0,0 1 0 0 0,0-1-1 0 0,0 1 1 0 0,0 0 0 0 0,1 0 0 0 0,-1 0-1 0 0,0-1 1 0 0,1 1 0 0 0,-1 0 0 0 0,0 0-1 0 0,1 0 1 0 0,-1 0 0 0 0,1 0-1 0 0,0 0 1 0 0,-1 0 0 0 0,1 0 0 0 0,0 0-1 0 0,0 0 1 0 0,-1 0 0 0 0,1 1 0 0 0,0-1-1 0 0,0 0 1 0 0,0 0 0 0 0,0 0 0 0 0,1 0-1 0 0,-1 0 1 0 0,0 0 0 0 0,0 0-1 0 0,0 0 1 0 0,1 2 0 0 0,1 1 145 0 0,-1 1 0 0 0,1 0 0 0 0,0-1 0 0 0,0 0 0 0 0,0 1 0 0 0,1-1 0 0 0,0 0-1 0 0,0 0 1 0 0,0 0 0 0 0,0-1 0 0 0,0 1 0 0 0,1-1 0 0 0,-1 1 0 0 0,1-1 0 0 0,6 4 0 0 0,7 4 177 0 0,0-1 0 0 0,25 11 0 0 0,61 21 92 0 0,152 42-1 0 0,-60-23-240 0 0,-177-55-194 0 0,-1 0 0 0 0,25 15 0 0 0,-38-19-7 0 0,-1 0 1 0 0,1-1-1 0 0,-1 2 0 0 0,0-1 1 0 0,0 0-1 0 0,0 1 0 0 0,0-1 0 0 0,0 1 1 0 0,-1 0-1 0 0,1 0 0 0 0,-1 0 0 0 0,0 0 1 0 0,0 0-1 0 0,0 1 0 0 0,0-1 1 0 0,0 1-1 0 0,-1-1 0 0 0,0 1 0 0 0,2 4 1 0 0,-4-5 16 0 0,1 0 0 0 0,0 0 0 0 0,-1 0 0 0 0,0 0 0 0 0,1-1 0 0 0,-1 1 0 0 0,0 0 0 0 0,0 0 0 0 0,-1-1 0 0 0,1 1 0 0 0,-1-1 1 0 0,1 1-1 0 0,-1-1 0 0 0,0 1 0 0 0,0-1 0 0 0,0 0 0 0 0,-4 4 0 0 0,-46 33 346 0 0,39-29-245 0 0,-213 134 1282 0 0,1 0-840 0 0,201-128-568 0 0,18-13-66 0 0,0 1 1 0 0,0-1 0 0 0,0 1 0 0 0,1 0 0 0 0,0 0 0 0 0,0 1 0 0 0,0-1 0 0 0,0 1 0 0 0,1 0 0 0 0,-1 1 0 0 0,1-1-1 0 0,-4 9 1 0 0,7-14-42 0 0,1 1 0 0 0,0-1 0 0 0,0 1 0 0 0,0-1 0 0 0,0 1 0 0 0,0-1 0 0 0,0 1 0 0 0,0-1 0 0 0,0 0 0 0 0,0 1 0 0 0,0-1 0 0 0,1 1 0 0 0,-1-1 0 0 0,0 0 0 0 0,0 1 0 0 0,0-1 0 0 0,0 1 1 0 0,1-1-1 0 0,-1 0 0 0 0,0 1 0 0 0,0-1 0 0 0,1 0 0 0 0,-1 1 0 0 0,0-1 0 0 0,1 0 0 0 0,-1 1 0 0 0,0-1 0 0 0,1 0 0 0 0,-1 0 0 0 0,0 1 0 0 0,1-1 0 0 0,-1 0 0 0 0,1 0 0 0 0,-1 0 0 0 0,0 0 0 0 0,1 1 0 0 0,-1-1 0 0 0,1 0 0 0 0,-1 0 0 0 0,0 0 0 0 0,1 0 0 0 0,-1 0 0 0 0,1 0 0 0 0,-1 0 0 0 0,1 0 0 0 0,-1 0 0 0 0,0-1 0 0 0,1 1 0 0 0,-1 0 0 0 0,1 0 0 0 0,24-4-5354 0 0,-5-2 434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 2395 7506 0 0,'-6'-1'52'0'0,"0"0"1"0"0,0 0 0 0 0,0 1 0 0 0,-1 0 0 0 0,1 0-1 0 0,0 1 1 0 0,0 0 0 0 0,0 0 0 0 0,0 0 0 0 0,0 1 0 0 0,0 0-1 0 0,0 0 1 0 0,0 0 0 0 0,0 1 0 0 0,1 0 0 0 0,0 0-1 0 0,-1 0 1 0 0,1 1 0 0 0,-5 5 0 0 0,78-88 1147 0 0,-62 72-1084 0 0,73-78 726 0 0,3 4 0 0 0,102-76 0 0 0,-38 52-548 0 0,292-156 0 0 0,835-327 62 0 0,-1091 506-352 0 0,246-99-40 0 0,-98 71-119 0 0,4 14-1 0 0,391-60 0 0 0,672-77 174 0 0,-410 86 55 0 0,-649 111 4 0 0,438 11-1 0 0,15 84 403 0 0,-642-39 763 0 0,285 77 1 0 0,-381-77-1124 0 0,-49-19-108 0 0,-1 1-1 0 0,1 0 0 0 0,-1 0 1 0 0,1 0-1 0 0,-1 0 0 0 0,0 0 0 0 0,0 1 1 0 0,0 0-1 0 0,-1-1 0 0 0,1 1 1 0 0,-1 0-1 0 0,4 5 0 0 0,-5-5-9 0 0,1 0-1 0 0,0 0 1 0 0,1 0-1 0 0,-1-1 1 0 0,0 1-1 0 0,1 0 1 0 0,-1-1-1 0 0,1 0 1 0 0,0 1-1 0 0,0-1 1 0 0,0 0-1 0 0,0-1 1 0 0,0 1-1 0 0,1 0 1 0 0,-1-1-1 0 0,0 0 1 0 0,1 0-1 0 0,-1 0 1 0 0,1 0-1 0 0,3 0 1 0 0,-2 0-297 0 0,-1-1 1 0 0,1 0 0 0 0,0 0-1 0 0,-1 0 1 0 0,1 0 0 0 0,-1-1 0 0 0,1 0-1 0 0,-1 0 1 0 0,1 0 0 0 0,-1 0-1 0 0,1-1 1 0 0,-1 1 0 0 0,0-1-1 0 0,0-1 1 0 0,7-3 0 0 0,-10 5 179 0 0,-1 1 0 0 0,0 0 1 0 0,1 0-1 0 0,-1 0 0 0 0,1-1 0 0 0,-1 1 1 0 0,0 0-1 0 0,0 0 0 0 0,1-1 0 0 0,-1 1 1 0 0,0 0-1 0 0,1-1 0 0 0,-1 1 0 0 0,0 0 1 0 0,0-1-1 0 0,0 1 0 0 0,1-1 0 0 0,-1 1 1 0 0,0 0-1 0 0,0-1 0 0 0,0 1 0 0 0,0-1 1 0 0,0 1-1 0 0,0 0 0 0 0,0-1 0 0 0,0 1 1 0 0,0-1-1 0 0,0 1 0 0 0,0 0 0 0 0,0-1 0 0 0,0 1 1 0 0,0-1-1 0 0,0 1 0 0 0,0 0 0 0 0,0-1 1 0 0,-1 1-1 0 0,1-1 0 0 0,0 1 0 0 0,0 0 1 0 0,0-1-1 0 0,-1 1 0 0 0,1 0 0 0 0,0-1 1 0 0,0 1-1 0 0,-1 0 0 0 0,1-1 0 0 0,0 1 1 0 0,-1 0-1 0 0,1 0 0 0 0,-1-1 0 0 0,-21-9-2839 0 0,9 5 1010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 12 7890 0 0,'-2'-1'151'0'0,"0"-1"1"0"0,1 1 0 0 0,-1 0-1 0 0,0 0 1 0 0,0 0-1 0 0,0 0 1 0 0,0 0 0 0 0,0 1-1 0 0,0-1 1 0 0,0 0-1 0 0,0 1 1 0 0,0 0 0 0 0,0-1-1 0 0,-1 1 1 0 0,-3 0 0 0 0,18 7 2016 0 0,9 0-1667 0 0,185 47 1755 0 0,-181-46-2122 0 0,0 2-1 0 0,-1 0 0 0 0,0 2 0 0 0,-1 1 1 0 0,-1 0-1 0 0,24 19 0 0 0,-43-30-124 0 0,-1 0-1 0 0,0-1 1 0 0,1 1 0 0 0,-1 0-1 0 0,0 1 1 0 0,0-1 0 0 0,0 0-1 0 0,0 0 1 0 0,-1 1 0 0 0,1-1-1 0 0,-1 1 1 0 0,1 0 0 0 0,-1-1-1 0 0,0 1 1 0 0,0 0-1 0 0,0 0 1 0 0,-1 0 0 0 0,1 0-1 0 0,-1 0 1 0 0,1-1 0 0 0,-1 1-1 0 0,0 0 1 0 0,0 0 0 0 0,0 0-1 0 0,0 0 1 0 0,-1 0 0 0 0,-1 5-1 0 0,0-2 11 0 0,-1-1 0 0 0,0 1 1 0 0,0-1-1 0 0,-1 0 0 0 0,1 0 0 0 0,-1 0 0 0 0,0-1 0 0 0,-1 1 0 0 0,1-1 0 0 0,-1 0 1 0 0,0 0-1 0 0,-8 5 0 0 0,-27 15 16 0 0,-1-1 0 0 0,-56 22 0 0 0,-92 26 45 0 0,7-17-47 0 0,103-41-5447 0 0,44-8-2381 0 0,21-1 5297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1484 3673 0 0,'-53'35'311'0'0,"-45"28"-124"0"0,85-56-5 0 0,0-1 0 0 0,0 0 0 0 0,0-1 0 0 0,-1 0 0 0 0,-26 5-1 0 0,37-9 18 0 0,0-1-1 0 0,0 1 0 0 0,-1-1 1 0 0,1 0-1 0 0,0 0 0 0 0,0 0 0 0 0,-1 0 1 0 0,1-1-1 0 0,0 1 0 0 0,0-1 1 0 0,0 0-1 0 0,0 0 0 0 0,0 0 0 0 0,0 0 1 0 0,0 0-1 0 0,0-1 0 0 0,0 1 1 0 0,0-1-1 0 0,0 0 0 0 0,1 0 0 0 0,-1 0 1 0 0,1 0-1 0 0,0 0 0 0 0,-1 0 1 0 0,1-1-1 0 0,0 1 0 0 0,0-1 0 0 0,-1-3 1 0 0,1 2-54 0 0,1 0 1 0 0,-1 0 0 0 0,1 0-1 0 0,0 0 1 0 0,1 0-1 0 0,-1 0 1 0 0,1 0 0 0 0,0-1-1 0 0,0 1 1 0 0,0 0 0 0 0,0 0-1 0 0,1 0 1 0 0,-1 0-1 0 0,1 0 1 0 0,0 0 0 0 0,1 0-1 0 0,-1 0 1 0 0,1 0 0 0 0,-1 0-1 0 0,1 0 1 0 0,3-4-1 0 0,7-8 47 0 0,-1 0-1 0 0,2 1 1 0 0,0 0 0 0 0,1 1-1 0 0,20-15 1 0 0,84-57 246 0 0,-90 66-361 0 0,12-5 59 0 0,0 2 0 0 0,53-22 0 0 0,91-28 208 0 0,-169 67-321 0 0,610-196 343 0 0,-223 92-499 0 0,-194 54 96 0 0,227-45 73 0 0,15-5 9 0 0,437-102-24 0 0,217 17-127 0 0,-992 174 100 0 0,534-43 5 0 0,-514 54 10 0 0,151-28-1 0 0,-206 25 43 0 0,0 3 0 0 0,0 4 0 0 0,107 9 0 0 0,96 29 577 0 0,-7-9 490 0 0,-229-21-769 0 0,84 16 782 0 0,-141-34-3430 0 0,-35-36-9667 0 0,32 25 9400 0 0,10 9 293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29 6297 0 0,'-1'-1'162'0'0,"-28"-22"1854"0"0,77 19 879 0 0,-33 6-2561 0 0,-1 1 0 0 0,1 1 0 0 0,-1 0 0 0 0,0 1 0 0 0,0 1 0 0 0,-1 0 0 0 0,0 0 0 0 0,0 2 0 0 0,14 9 0 0 0,-5-1-124 0 0,0 1-1 0 0,-2 0 0 0 0,0 1 0 0 0,19 24 1 0 0,-36-38-180 0 0,0 0 0 0 0,0-1 0 0 0,0 1 1 0 0,-1 0-1 0 0,1 0 0 0 0,-1 1 0 0 0,0-1 0 0 0,0 0 1 0 0,-1 1-1 0 0,0-1 0 0 0,1 1 0 0 0,-1-1 0 0 0,-1 1 1 0 0,1 0-1 0 0,-1-1 0 0 0,0 1 0 0 0,0 0 0 0 0,0-1 1 0 0,0 1-1 0 0,-1 0 0 0 0,0-1 0 0 0,0 1 0 0 0,-2 5 1 0 0,0-3 16 0 0,-1 0 0 0 0,1 0 0 0 0,-1 0 0 0 0,0-1 0 0 0,-1 0 0 0 0,0 0 0 0 0,0 0 0 0 0,0 0 0 0 0,-1-1 1 0 0,1 0-1 0 0,-1 0 0 0 0,-1 0 0 0 0,-9 5 0 0 0,-222 106 671 0 0,121-64-891 0 0,115-51 113 0 0,-41 23-2769 0 0,40-22 1777 0 0,0 0 1 0 0,1 0 0 0 0,-1 1 0 0 0,1-1 0 0 0,0 1 0 0 0,0-1 0 0 0,-3 5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2440 7698 0 0,'-5'-2'49'0'0,"1"0"1"0"0,-1 0-1 0 0,0 0 0 0 0,0 1 1 0 0,0 0-1 0 0,0 0 1 0 0,0 0-1 0 0,0 0 1 0 0,0 1-1 0 0,0 0 0 0 0,-10 1 1 0 0,-23-2 41 0 0,37 1-66 0 0,0 0 0 0 0,0 0 0 0 0,1 0 0 0 0,-1 0 0 0 0,0 0 1 0 0,0 0-1 0 0,0 0 0 0 0,1-1 0 0 0,-1 1 0 0 0,0 0 0 0 0,0-1 0 0 0,1 1 1 0 0,-1 0-1 0 0,0-1 0 0 0,1 1 0 0 0,-1-1 0 0 0,0 1 0 0 0,1-1 0 0 0,-1 0 1 0 0,0 1-1 0 0,1-1 0 0 0,-1 1 0 0 0,1-1 0 0 0,0 0 0 0 0,-1 0 0 0 0,1 1 1 0 0,-1-1-1 0 0,1 0 0 0 0,0 0 0 0 0,-1-1 0 0 0,1 0 23 0 0,0 0 1 0 0,0-1-1 0 0,1 1 0 0 0,-1 0 0 0 0,0-1 0 0 0,1 1 1 0 0,0 0-1 0 0,-1 0 0 0 0,1 0 0 0 0,0-1 0 0 0,1-1 1 0 0,3-5 132 0 0,0 1 0 0 0,1-1 0 0 0,0 1 0 0 0,9-10 0 0 0,8-3 86 0 0,1 1 0 0 0,1 2 0 0 0,1 0 0 0 0,0 1-1 0 0,1 2 1 0 0,1 1 0 0 0,0 1 0 0 0,40-12 0 0 0,12 1 365 0 0,155-26 0 0 0,252-11 121 0 0,-303 40-612 0 0,140-26 195 0 0,504-142 0 0 0,431-129-295 0 0,-844 240-68 0 0,-107 22 198 0 0,542-124 985 0 0,-577 112-986 0 0,92-22-34 0 0,339-102 36 0 0,-320 44 4 0 0,-322 122-155 0 0,120-60 37 0 0,22-8-26 0 0,-109 55-17 0 0,-10 3 158 0 0,112-31 0 0 0,5-1 148 0 0,-82 25-54 0 0,127-52 1204 0 0,-215 82-1294 0 0,-18 7-90 0 0,1 1-1 0 0,0 0 0 0 0,26-5 1 0 0,-3 5-24 0 0,45-8 346 0 0,-72 13-101 0 0,-21 2-1456 0 0,0-3-842 0 0,1 1 1 0 0,0-2-1 0 0,0 1 0 0 0,0-1 1 0 0,0-1-1 0 0,-14-5 1 0 0,-8-6-1220 0 0,16 6 1075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6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5017 0 0,'-15'1'918'0'0,"-1"1"-1"0"0,0 1 1 0 0,1 0-1 0 0,0 1 1 0 0,-1 0-1 0 0,-24 12 1 0 0,24-6 1127 0 0,28-7-572 0 0,31-6-450 0 0,-11-4-903 0 0,0 1 1 0 0,1 1 0 0 0,0 3-1 0 0,46 0 1 0 0,-58 3-111 0 0,0 1 1 0 0,-1 1-1 0 0,1 0 0 0 0,0 1 0 0 0,-1 2 1 0 0,0 0-1 0 0,39 18 0 0 0,-55-22-12 0 0,1 1-1 0 0,-1-1 0 0 0,0 1 0 0 0,1 0 1 0 0,-1 0-1 0 0,-1 1 0 0 0,1-1 1 0 0,0 1-1 0 0,-1 0 0 0 0,0 0 1 0 0,0 0-1 0 0,0 0 0 0 0,0 0 1 0 0,3 10-1 0 0,-5-11 10 0 0,0 1 0 0 0,0 0-1 0 0,0 0 1 0 0,-1 0 0 0 0,1 0 0 0 0,-1 0 0 0 0,0 0-1 0 0,0 1 1 0 0,-1-1 0 0 0,1 0 0 0 0,-1 0 0 0 0,0 0 0 0 0,0-1-1 0 0,0 1 1 0 0,-1 0 0 0 0,1 0 0 0 0,-1-1 0 0 0,0 1-1 0 0,-3 4 1 0 0,-17 23 426 0 0,-2 0 0 0 0,-1-2 0 0 0,-2-1-1 0 0,0-1 1 0 0,-59 43 0 0 0,85-69-460 0 0,-1 0 0 0 0,1-1 0 0 0,0 1 0 0 0,0 0 0 0 0,0 0 1 0 0,0-1-1 0 0,0 1 0 0 0,0 0 0 0 0,0 0 0 0 0,1 0 0 0 0,-1 0 0 0 0,0 0 0 0 0,0 1 0 0 0,1-1 1 0 0,-1 0-1 0 0,1 0 0 0 0,-1 0 0 0 0,1 1 0 0 0,-1-1 0 0 0,1 0 0 0 0,0 0 0 0 0,-1 1 0 0 0,1-1 1 0 0,0 0-1 0 0,0 1 0 0 0,0-1 0 0 0,0 0 0 0 0,0 0 0 0 0,1 1 0 0 0,-1-1 0 0 0,0 0 1 0 0,0 1-1 0 0,1-1 0 0 0,0 2 0 0 0,0-2-284 0 0,0 1-1 0 0,0-1 1 0 0,0 0 0 0 0,1 0-1 0 0,-1 0 1 0 0,0 0 0 0 0,0 0-1 0 0,1-1 1 0 0,-1 1 0 0 0,0 0-1 0 0,1-1 1 0 0,1 2 0 0 0,23 1-7096 0 0,-11-5 2507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1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121 1048 11707 0 0,'-6'-4'67'0'0,"-1"0"0"0"0,0 0 0 0 0,1 1 1 0 0,-2 0-1 0 0,1 0 0 0 0,0 1 1 0 0,0 0-1 0 0,-1 0 0 0 0,1 0 1 0 0,-1 1-1 0 0,0 0 0 0 0,1 1 0 0 0,-1 0 1 0 0,-8 0-1 0 0,13 1-94 0 0,15-3-30 0 0,24 0-26 0 0,217 24 543 0 0,605-17 1278 0 0,-761-6-1693 0 0,1344 56 305 0 0,-751 12 119 0 0,3-41-66 0 0,-189-49-101 0 0,-4-48 71 0 0,-8-63-56 0 0,-9-35-152 0 0,-237 80-99 0 0,279-88-82 0 0,-289 99 39 0 0,162-29 17 0 0,-252 73 50 0 0,262-98 0 0 0,-367 115 83 0 0,0-2 0 0 0,-1-1 1 0 0,-1-2-1 0 0,55-42 1 0 0,-89 60-134 0 0,0 0 1 0 0,0 0-1 0 0,1 0 1 0 0,-1 1-1 0 0,11-5 1 0 0,4 4-4587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2.1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1 10290 0 0,'-6'-1'214'0'0,"0"1"0"0"0,0 0 0 0 0,-1 1 0 0 0,1-1 0 0 0,0 1 0 0 0,-11 3 0 0 0,14-3-73 0 0,1-1 1 0 0,-1 1-1 0 0,0 0 1 0 0,0 1-1 0 0,1-1 1 0 0,-1 0-1 0 0,1 1 0 0 0,-1 0 1 0 0,1-1-1 0 0,0 1 1 0 0,-1 0-1 0 0,1 0 1 0 0,0 0-1 0 0,0 1 0 0 0,0-1 1 0 0,-2 4-1 0 0,4-5-102 0 0,0 0-1 0 0,1 0 0 0 0,-1 0 1 0 0,0 0-1 0 0,0 0 0 0 0,1 0 1 0 0,-1-1-1 0 0,0 1 0 0 0,1 0 1 0 0,-1 0-1 0 0,1 0 0 0 0,-1-1 1 0 0,1 1-1 0 0,0 0 0 0 0,-1-1 1 0 0,1 1-1 0 0,0 0 0 0 0,-1-1 1 0 0,1 1-1 0 0,0-1 0 0 0,0 1 1 0 0,-1-1-1 0 0,1 1 0 0 0,0-1 1 0 0,0 0-1 0 0,0 1 0 0 0,0-1 1 0 0,-1 0-1 0 0,1 0 0 0 0,0 0 1 0 0,0 1-1 0 0,1-1 0 0 0,32 8 276 0 0,31-1-162 0 0,0-3-1 0 0,74-6 0 0 0,-125 2-142 0 0,-9-1-5 0 0,48 0 5 0 0,60 6 0 0 0,-98-4-9 0 0,-1 1 1 0 0,1 0-1 0 0,-1 2 0 0 0,0-1 0 0 0,0 2 0 0 0,0 0 1 0 0,-1 1-1 0 0,0 0 0 0 0,16 10 0 0 0,-27-15 1 0 0,0 1-1 0 0,0 0 1 0 0,0-1 0 0 0,0 1-1 0 0,0 0 1 0 0,0 0-1 0 0,-1 0 1 0 0,1 0 0 0 0,-1 1-1 0 0,1-1 1 0 0,-1 0-1 0 0,0 1 1 0 0,0-1 0 0 0,0 1-1 0 0,0-1 1 0 0,-1 1-1 0 0,1-1 1 0 0,0 1 0 0 0,-1 3-1 0 0,0-1 1 0 0,0 1 0 0 0,0-1 0 0 0,-1 1 0 0 0,0-1 0 0 0,0 1 0 0 0,0-1 0 0 0,-1 1 0 0 0,-4 8 0 0 0,-2 3 46 0 0,-2 0 0 0 0,1-1 0 0 0,-2-1 0 0 0,-19 23 0 0 0,-19 18 510 0 0,13-18-329 0 0,2 3 0 0 0,1 0 1 0 0,-51 88-1 0 0,81-117-1668 0 0,42-25-13736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29 176 3097 0 0,'-13'-19'481'0'0,"11"18"-390"0"0,1 0 0 0 0,0-1 0 0 0,0 1 0 0 0,-1 0 0 0 0,1 0 0 0 0,0-1-1 0 0,0 1 1 0 0,0-1 0 0 0,0 1 0 0 0,0-1 0 0 0,1 1 0 0 0,-1-1 0 0 0,-1-3 0 0 0,3 2 0 0 0,-1 0 0 0 0,1 1 0 0 0,0-1 0 0 0,0 0 0 0 0,0 0 0 0 0,0 0 0 0 0,0 1 0 0 0,3-6 1 0 0,3-5 61 0 0,0-3-905 0 0,1 0-1 0 0,1 1 1 0 0,17-22-1 0 0,-21 31-1149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6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5937 644 5209 0 0,'-11'-16'575'0'0,"0"1"0"0"0,-15-16 0 0 0,-19-27 441 0 0,26 33-609 0 0,-2 0-1 0 0,0 1 1 0 0,-1 1 0 0 0,-2 2 0 0 0,0 0 0 0 0,-29-19-1 0 0,8 5 81 0 0,-7-6 254 0 0,-2 3 1 0 0,-1 3 0 0 0,-99-47-1 0 0,108 62-533 0 0,-1 1 0 0 0,-1 3 0 0 0,0 2 0 0 0,-1 3 0 0 0,-69-9 0 0 0,-10 10-64 0 0,-1 7-1 0 0,1 4 1 0 0,0 7 0 0 0,-161 29 0 0 0,76 5 71 0 0,-355 120 1 0 0,352-83-43 0 0,3 8 0 0 0,-384 221 1 0 0,473-228-160 0 0,3 5-1 0 0,5 5 1 0 0,3 5 0 0 0,5 5 0 0 0,4 5 0 0 0,5 4 0 0 0,-128 182-1 0 0,-230 403 303 0 0,256-399-155 0 0,33-53-30 0 0,92-122 138 0 0,-99 217-1 0 0,66-47 192 0 0,76-200-285 0 0,28-79-135 0 0,0-1 0 0 0,-1 1 0 0 0,0-2 1 0 0,-1 1-1 0 0,0-1 0 0 0,-9 11 0 0 0,16-20-76 0 0,-1 1 0 0 0,1 0 0 0 0,-1-1 0 0 0,1 1 0 0 0,-1-1 0 0 0,0 1 0 0 0,1-1 0 0 0,-1 1 0 0 0,0-1 0 0 0,1 1-1 0 0,-1-1 1 0 0,0 0 0 0 0,1 1 0 0 0,-1-1 0 0 0,0 0 0 0 0,0 0 0 0 0,1 0 0 0 0,-1 1 0 0 0,0-1 0 0 0,0 0 0 0 0,1 0 0 0 0,-1 0 0 0 0,0 0 0 0 0,0 0 0 0 0,0 0 0 0 0,1 0 0 0 0,-1-1 0 0 0,0 1 0 0 0,0 0 0 0 0,1 0 0 0 0,-2-1 0 0 0,0 0-243 0 0,1-1 1 0 0,-1 1-1 0 0,1-1 0 0 0,0 1 1 0 0,-1-1-1 0 0,1 0 0 0 0,0 1 1 0 0,0-1-1 0 0,0 0 0 0 0,0 0 1 0 0,1 0-1 0 0,-2-1 1 0 0,-1-8-1745 0 0,0 0 0 0 0,1 0 1 0 0,-2-16-1 0 0,4-34-542 0 0,0 49 217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7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89 5025 0 0,'-7'-17'401'0'0,"-7"-20"1223"0"0,14 35-1445 0 0,-1 0 0 0 0,1 1 0 0 0,0-1 0 0 0,-1 0 0 0 0,1 0 0 0 0,0 0 0 0 0,0 1 0 0 0,0-1 0 0 0,0 0 0 0 0,0 0 0 0 0,1 0 0 0 0,-1 1 0 0 0,1-1 0 0 0,-1 0 0 0 0,1 0 0 0 0,1-2 0 0 0,-2 4-147 0 0,0 0-1 0 0,0 0 1 0 0,0 0 0 0 0,0 0 0 0 0,0 0-1 0 0,0-1 1 0 0,0 1 0 0 0,0 0 0 0 0,0 0 0 0 0,1 0-1 0 0,-1 0 1 0 0,0 0 0 0 0,0 0 0 0 0,0 0-1 0 0,0 0 1 0 0,0 0 0 0 0,0 0 0 0 0,0 0 0 0 0,1 0-1 0 0,-1 0 1 0 0,0 0 0 0 0,0 0 0 0 0,0 0-1 0 0,0 0 1 0 0,0 0 0 0 0,1 0 0 0 0,-1 0 0 0 0,0 0-1 0 0,0 0 1 0 0,0 0 0 0 0,0 0 0 0 0,0 0-1 0 0,0 0 1 0 0,1 0 0 0 0,-1 0 0 0 0,0 0 0 0 0,0 0-1 0 0,0 0 1 0 0,0 0 0 0 0,0 0 0 0 0,0 0-1 0 0,0 1 1 0 0,0-1 0 0 0,1 0 0 0 0,-1 0 0 0 0,0 0-1 0 0,0 0 1 0 0,0 0 0 0 0,0 0 0 0 0,0 0-1 0 0,0 1 1 0 0,6 10 667 0 0,1 14-152 0 0,-2 45-198 0 0,-2-1 1 0 0,-4 1-1 0 0,-3-1 0 0 0,-23 132 1 0 0,24-167-119 0 0,3-33-206 0 0,0-1 0 0 0,0 1 0 0 0,0-1-1 0 0,0 1 1 0 0,0-1 0 0 0,0 1 0 0 0,0-1-1 0 0,0 1 1 0 0,0-1 0 0 0,0 1 0 0 0,0-1-1 0 0,0 1 1 0 0,0-1 0 0 0,0 1 0 0 0,0-1-1 0 0,0 1 1 0 0,1-1 0 0 0,-1 0 0 0 0,0 1 0 0 0,0-1-1 0 0,1 1 1 0 0,-1-1 0 0 0,0 1 0 0 0,1-1-1 0 0,-1 0 1 0 0,0 1 0 0 0,1-1 0 0 0,-1 0-1 0 0,0 1 1 0 0,1-1 0 0 0,-1 0 0 0 0,1 0-1 0 0,-1 1 1 0 0,1-1 0 0 0,-1 0 0 0 0,1 0-1 0 0,-1 0 1 0 0,0 1 0 0 0,1-1 0 0 0,-1 0-1 0 0,1 0 1 0 0,-1 0 0 0 0,1 0 0 0 0,-1 0-1 0 0,1 0 1 0 0,0 0 0 0 0,-1 0 0 0 0,0 0-1 0 0,1 0 1 0 0,-1-1 0 0 0,1 1 0 0 0,-1 0-1 0 0,1 0 1 0 0,-1 0 0 0 0,1-1 0 0 0,-1 1-1 0 0,1 0 1 0 0,-1 0 0 0 0,0-1 0 0 0,1 1 0 0 0,48-32 704 0 0,1 3 0 0 0,98-42 1 0 0,-109 57-1013 0 0,0 1 1 0 0,1 2 0 0 0,0 1-1 0 0,75-7 1 0 0,-32 13-9236 0 0,-67 2 5277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8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8972 1441 7130 0 0,'-1'-5'863'0'0,"1"4"-845"0"0,0 1 1 0 0,0-1 0 0 0,0 1 0 0 0,0-1 0 0 0,0 1-1 0 0,0-1 1 0 0,0 1 0 0 0,0-1 0 0 0,0 0 0 0 0,0 1-1 0 0,0-1 1 0 0,0 1 0 0 0,0-1 0 0 0,-1 1 0 0 0,1-1 0 0 0,0 1-1 0 0,0 0 1 0 0,0-1 0 0 0,-1 1 0 0 0,1-1 0 0 0,0 1-1 0 0,-1-1 1 0 0,1 1 0 0 0,0 0 0 0 0,-1-1 0 0 0,1 1 0 0 0,-1 0-1 0 0,1-1 1 0 0,0 1 0 0 0,-1 0 0 0 0,1-1 0 0 0,-1 1-1 0 0,1 0 1 0 0,-1 0 0 0 0,0-1 0 0 0,-1 0 48 0 0,1 0 0 0 0,-1 0 0 0 0,1-1 0 0 0,-1 1 1 0 0,1-1-1 0 0,0 1 0 0 0,0-1 0 0 0,0 0 0 0 0,0 1 0 0 0,0-1 0 0 0,0 0 0 0 0,0 0 1 0 0,1 0-1 0 0,-1 0 0 0 0,1 1 0 0 0,-1-3 0 0 0,-4-7 140 0 0,-7-12 135 0 0,-2 1-1 0 0,0 1 0 0 0,-2 0 1 0 0,0 1-1 0 0,-1 1 1 0 0,-1 0-1 0 0,-39-30 0 0 0,-218-188 1667 0 0,84 67-722 0 0,132 124-696 0 0,-107-63 0 0 0,-76-21 166 0 0,-500-198-50 0 0,615 289-538 0 0,-2 5 0 0 0,-223-28-1 0 0,172 43-66 0 0,0 7-1 0 0,-242 17 1 0 0,-355 88 16 0 0,424-25-66 0 0,-361 118-1 0 0,463-109-32 0 0,-300 100 71 0 0,10 34 2 0 0,450-169-80 0 0,-48 20-56 0 0,-185 112 0 0 0,300-159 72 0 0,-317 213 204 0 0,246-158-218 0 0,-127 121-1 0 0,-89 101 5 0 0,-58 58 3 0 0,302-283 9 0 0,3 2-1 0 0,4 3 1 0 0,2 3-1 0 0,-88 152 1 0 0,-14 91 117 0 0,146-290-77 0 0,6-15 46 0 0,0 2 0 0 0,2-1 0 0 0,-8 25-1 0 0,13-34 156 0 0,4-10-186 0 0,3-16-211 0 0,9-48-4493 0 0,-1 25-7307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9.3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 5 7594 0 0,'-4'-1'143'0'0,"1"0"1"0"0,-1 0 0 0 0,1 1 0 0 0,-1-1 0 0 0,0 1 0 0 0,1 0-1 0 0,-1 0 1 0 0,1 0 0 0 0,-1 1 0 0 0,1-1 0 0 0,-1 1-1 0 0,1 0 1 0 0,-1 0 0 0 0,1 0 0 0 0,-1 0 0 0 0,1 1 0 0 0,0-1-1 0 0,-4 3 1 0 0,2 1 104 0 0,0-1 0 0 0,0 1 0 0 0,1-1 0 0 0,-1 1 0 0 0,1 0 1 0 0,0 1-1 0 0,0-1 0 0 0,1 1 0 0 0,-4 7 0 0 0,-2 8 58 0 0,0 0 1 0 0,2 1 0 0 0,0 0 0 0 0,1 0-1 0 0,2 1 1 0 0,0 0 0 0 0,1 0 0 0 0,2 0-1 0 0,0 0 1 0 0,1 0 0 0 0,2 0 0 0 0,0 0-1 0 0,1 0 1 0 0,2-1 0 0 0,0 1-1 0 0,9 23 1 0 0,-12-42-262 0 0,-1 1-1 0 0,1-1 1 0 0,0 0 0 0 0,0 0-1 0 0,0 0 1 0 0,0 0 0 0 0,1-1-1 0 0,0 1 1 0 0,0-1-1 0 0,0 1 1 0 0,0-1 0 0 0,0 0-1 0 0,1 0 1 0 0,-1 0-1 0 0,1-1 1 0 0,0 1 0 0 0,-1-1-1 0 0,1 0 1 0 0,1 0 0 0 0,7 3-1 0 0,-6-4 18 0 0,0 0 0 0 0,0-1 0 0 0,1 0-1 0 0,-1 0 1 0 0,0 0 0 0 0,1 0 0 0 0,-1-1 0 0 0,0 0 0 0 0,0-1-1 0 0,0 1 1 0 0,0-1 0 0 0,0 0 0 0 0,0-1 0 0 0,8-4 0 0 0,32-16 29 0 0,6-4-35 0 0,1 2 0 0 0,83-27-1 0 0,-87 39-109 0 0,44-14-3356 0 0,-32 7-4168 0 0,-35 10 1757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4:53.12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1635 38 6137 0 0,'-2'-3'345'0'0,"-1"0"1"0"0,1 0-1 0 0,-1 0 0 0 0,0 0 0 0 0,0 1 0 0 0,0-1 0 0 0,0 1 0 0 0,0 0 0 0 0,0 0 0 0 0,-1 0 0 0 0,1 0 1 0 0,-1 1-1 0 0,1-1 0 0 0,-1 1 0 0 0,0 0 0 0 0,1 0 0 0 0,-1 0 0 0 0,-6 0 0 0 0,4 1-35 0 0,1 1-1 0 0,-1-1 1 0 0,1 1 0 0 0,-1 1-1 0 0,1-1 1 0 0,0 1-1 0 0,-1 0 1 0 0,1 0 0 0 0,0 0-1 0 0,0 1 1 0 0,-7 4-1 0 0,-8 8 174 0 0,1 1 0 0 0,1 0 0 0 0,0 2 0 0 0,-23 29 0 0 0,40-46-471 0 0,-225 301 1968 0 0,25 17-742 0 0,143-225-838 0 0,-44 70 293 0 0,-88 194 0 0 0,156-282-534 0 0,-224 517 694 0 0,161-301-638 0 0,74-212-285 0 0,-45 107 400 0 0,48-124 12 0 0,-19 109 1 0 0,35-148-246 0 0,0-1-70 0 0,0-1 0 0 0,-1 1 0 0 0,-1-1-1 0 0,-14 30 1 0 0,13-21-119 0 0,6-22 79 0 0,-1-1-1 0 0,0 1 0 0 0,0-1 1 0 0,-5 10-1 0 0,41-72-1862 0 0,-17 14-60 0 0,7-14-3663 0 0,-6-4-3755 0 0,-13 32 4068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5:05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81 6025 0 0,'-40'-48'3862'0'0,"47"49"-3547"0"0,0-1-1 0 0,0 1 0 0 0,0-1 0 0 0,12-2 1 0 0,-3 2-148 0 0,35 2 136 0 0,92 17 0 0 0,-106-12-168 0 0,-1-1 0 0 0,1-2 0 0 0,0-2 0 0 0,1-1 0 0 0,46-5-1 0 0,73-24 841 0 0,-90 14-306 0 0,0 3 0 0 0,1 2 1 0 0,79 2-1 0 0,124 33 446 0 0,-189-15-866 0 0,1-2-1 0 0,140-6 0 0 0,-142-11-37 0 0,-47 3 5 0 0,0 2-1 0 0,0 1 1 0 0,38 3 0 0 0,-66 0-129 0 0,0 0 0 0 0,0 1 0 0 0,0 0 0 0 0,0 0 1 0 0,0 0-1 0 0,8 6 0 0 0,22 7 499 0 0,-4-10-373 0 0,0-1 0 0 0,0-2 1 0 0,0-1-1 0 0,0-2 0 0 0,56-7 0 0 0,-82 7-199 0 0,0 1 1 0 0,1 0-1 0 0,-1 1 0 0 0,0-1 0 0 0,0 1 0 0 0,0 1 1 0 0,-1-1-1 0 0,1 1 0 0 0,0 0 0 0 0,0 0 1 0 0,-1 0-1 0 0,1 1 0 0 0,-1 0 0 0 0,7 5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2:42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26 9026 0 0,'-11'-9'968'0'0,"2"2"-1240"0"0,2-1 216 0 0,5 7-24 0 0,6 1-40 0 0,-1 3-40 0 0,4-1-120 0 0,2 2-272 0 0,2 1-216 0 0,2-1 7 0 0,-2-1 97 0 0,3 1 72 0 0,1-2-2833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1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 1476 4153 0 0,'-4'-1'41'0'0,"-1"0"1"0"0,1 0-1 0 0,0 0 1 0 0,-1 0-1 0 0,1 1 0 0 0,-9-1 1 0 0,10 1 137 0 0,0 1 1 0 0,0-1-1 0 0,0-1 1 0 0,0 1-1 0 0,0 0 1 0 0,0-1 0 0 0,0 0-1 0 0,0 1 1 0 0,0-1-1 0 0,1 0 1 0 0,-1-1-1 0 0,0 1 1 0 0,-3-2-1 0 0,6 3-99 0 0,0-1-1 0 0,-1 1 0 0 0,1 0 1 0 0,0-1-1 0 0,0 1 0 0 0,-1 0 1 0 0,1 0-1 0 0,0-1 1 0 0,0 1-1 0 0,0-1 0 0 0,0 1 1 0 0,-1 0-1 0 0,1-1 0 0 0,0 1 1 0 0,0 0-1 0 0,0-1 0 0 0,0 1 1 0 0,0 0-1 0 0,0-1 1 0 0,0 1-1 0 0,0-1 0 0 0,0 1 1 0 0,0 0-1 0 0,0-1 0 0 0,0 1 1 0 0,0 0-1 0 0,1-1 1 0 0,-1 1-1 0 0,0-1 0 0 0,0 1 1 0 0,0 0-1 0 0,0-1 0 0 0,1 1 1 0 0,14-12 1068 0 0,29-7-754 0 0,-34 15-46 0 0,561-184 933 0 0,-431 147-1183 0 0,22-15-61 0 0,3-2 5 0 0,609-130 174 0 0,-400 104 252 0 0,6 8-78 0 0,-71 17-217 0 0,172-37 211 0 0,-204 42-89 0 0,490-55 118 0 0,-706 103-389 0 0,303-33 124 0 0,190-22 217 0 0,-455 52-263 0 0,0 4 0 0 0,1 5-1 0 0,158 20 1 0 0,-246-19-73 0 0,-4 1 17 0 0,0-1 1 0 0,0 0-1 0 0,0-1 1 0 0,0 1-1 0 0,0-2 1 0 0,0 1-1 0 0,0-1 1 0 0,0 0-1 0 0,9-3 1 0 0,-16 4-35 0 0,-1-1 0 0 0,0 1 0 0 0,1-1 0 0 0,-1 0 0 0 0,0 1 0 0 0,0-1 0 0 0,0 1 0 0 0,1-1 0 0 0,-1 0 0 0 0,0 1 0 0 0,0-1 0 0 0,0 0 1 0 0,0 1-1 0 0,0-1 0 0 0,0 0 0 0 0,0 1 0 0 0,0-1 0 0 0,0 1 0 0 0,-1-1 0 0 0,1 0 0 0 0,0 1 0 0 0,0-1 0 0 0,0 1 0 0 0,-1-1 0 0 0,1 0 0 0 0,0 1 1 0 0,-1-1-1 0 0,1 1 0 0 0,-1-1 0 0 0,0 0 0 0 0,-13-18 170 0 0,-73-53 96 0 0,-3-3-170 0 0,36 38-54 0 0,-85-42-1 0 0,139 79-54 0 0,0 0-1 0 0,-1 0 1 0 0,1-1-1 0 0,0 1 1 0 0,-1 0-1 0 0,1 0 1 0 0,0 0-1 0 0,0 0 1 0 0,-1 0-1 0 0,1 0 1 0 0,0 0-1 0 0,-1 0 1 0 0,1 0-1 0 0,0 0 1 0 0,-1 0-1 0 0,1 0 1 0 0,0 0-1 0 0,-1 0 1 0 0,1 0-1 0 0,0 0 1 0 0,-1 0-1 0 0,1 0 1 0 0,0 0-1 0 0,-1 0 1 0 0,1 0 0 0 0,0 1-1 0 0,0-1 1 0 0,-1 0-1 0 0,1 0 1 0 0,0 0-1 0 0,0 1 1 0 0,-1-1-1 0 0,1 0 1 0 0,0 0-1 0 0,0 0 1 0 0,0 1-1 0 0,-1-1 1 0 0,1 1-1 0 0,-3 16-33 0 0,7 18-9 0 0,12 31 18 0 0,26 67 0 0 0,-21-73-5 0 0,20 97 0 0 0,-29-80 10 0 0,-4-1 0 0 0,-1 83-1 0 0,-7-157 40 0 0,0-1-1 0 0,0 1 0 0 0,0 0 0 0 0,0-1 0 0 0,0 1 0 0 0,0-1 0 0 0,1 1 1 0 0,-1-1-1 0 0,0 1 0 0 0,1-1 0 0 0,-1 1 0 0 0,1-1 0 0 0,0 1 0 0 0,0 1 1 0 0,0-3-3 0 0,-1 0 0 0 0,1 0 0 0 0,-1 0 0 0 0,0 1 0 0 0,1-1 0 0 0,-1 0 0 0 0,1 0 0 0 0,-1 0 0 0 0,0 0 0 0 0,1 0 0 0 0,-1 0 0 0 0,1 0 1 0 0,-1 0-1 0 0,1 0 0 0 0,-1 0 0 0 0,0-1 0 0 0,1 1 0 0 0,-1 0 0 0 0,1 0 0 0 0,-1 0 0 0 0,0 0 0 0 0,1-1 0 0 0,-1 1 0 0 0,0 0 0 0 0,1 0 0 0 0,-1 0 0 0 0,0-1 1 0 0,1 1-1 0 0,-1 0 0 0 0,0-1 0 0 0,0 1 0 0 0,1-1 0 0 0,30-43 821 0 0,-22 31-870 0 0,85-129 344 0 0,-48 68-265 0 0,4 3 0 0 0,81-91 0 0 0,-98 129-286 0 0,34-38-1300 0 0,-60 63-82 0 0,0-2-1 0 0,-1 1 1 0 0,7-16 0 0 0,-11 22 832 0 0,0-1 1 0 0,-1 0-1 0 0,0 0 0 0 0,0 0 1 0 0,0 0-1 0 0,0 0 0 0 0,-1 0 1 0 0,1-6-1 0 0,-1-6-2150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3.2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3803 4657 0 0,'-2'0'101'0'0,"0"0"0"0"0,1 0 0 0 0,-1-1-1 0 0,0 1 1 0 0,0 0 0 0 0,1-1 0 0 0,-1 0 0 0 0,1 1 0 0 0,-1-1-1 0 0,0 0 1 0 0,1 0 0 0 0,-1 0 0 0 0,1 0 0 0 0,0 0 0 0 0,-1 0 0 0 0,1-1-1 0 0,0 1 1 0 0,0 0 0 0 0,-1-1 0 0 0,1 1 0 0 0,0 0 0 0 0,1-1 0 0 0,-1 1-1 0 0,0-1 1 0 0,0 0 0 0 0,1 1 0 0 0,-1-1 0 0 0,1 0 0 0 0,-1 1-1 0 0,1-1 1 0 0,-1-3 0 0 0,-1-8 140 0 0,1 0-1 0 0,0 0 1 0 0,2-19-1 0 0,-1 13 47 0 0,3-72 1012 0 0,5-1 1 0 0,29-145-1 0 0,67-176-554 0 0,-71 291-623 0 0,-11 40-12 0 0,141-496 730 0 0,-100 387-574 0 0,87-181 1 0 0,-62 199-145 0 0,117-175 1 0 0,-112 199-59 0 0,121-180-76 0 0,0-19 375 0 0,-165 261-167 0 0,-48 85-188 0 0,-1 1-3 0 0,0 0-1 0 0,1 0 1 0 0,-1 0 0 0 0,1 0 0 0 0,-1 0 0 0 0,1 0-1 0 0,-1 0 1 0 0,1 0 0 0 0,-1 0 0 0 0,1 1 0 0 0,0-1-1 0 0,0 0 1 0 0,-1 0 0 0 0,1 0 0 0 0,0 1 0 0 0,0-1-1 0 0,0 1 1 0 0,0-1 0 0 0,0 0 0 0 0,0 1 0 0 0,0 0-1 0 0,0-1 1 0 0,0 1 0 0 0,0 0 0 0 0,0-1 0 0 0,2 1-1 0 0,6-2-13 0 0,0-1 21 0 0,0-1 1 0 0,-1 0-1 0 0,1 0 0 0 0,-1 0 1 0 0,0-1-1 0 0,13-11 1 0 0,-21 28 123 0 0,-4 5-95 0 0,1-15-31 0 0,-1 1 0 0 0,1 0 0 0 0,-1-1 0 0 0,0 0 0 0 0,0 0 0 0 0,0 0 0 0 0,-1-1 0 0 0,1 1 1 0 0,0-1-1 0 0,-1 0 0 0 0,1 0 0 0 0,-8 0 0 0 0,-12 5-20 0 0,-13 7-22 0 0,19-6 33 0 0,0 0-1 0 0,-1-1 1 0 0,0-1 0 0 0,0-1 0 0 0,0-1 0 0 0,0 0 0 0 0,0-2 0 0 0,-30 0 0 0 0,23-4 28 0 0,2-1 0 0 0,-1-1-1 0 0,0-1 1 0 0,1-1 0 0 0,-38-16-1 0 0,72 30-53 0 0,0 1 0 0 0,0 1 0 0 0,0 0 0 0 0,-1 1 0 0 0,-1-1 0 0 0,15 23-1 0 0,2-1 22 0 0,6 9-34 0 0,-2 2-1 0 0,-2 0 0 0 0,-2 2 1 0 0,27 64-1 0 0,-50-103 41 0 0,30 56 18 0 0,-30-57-19 0 0,0-1 0 0 0,0 0 1 0 0,1 0-1 0 0,-1 0 1 0 0,1 0-1 0 0,-1 0 0 0 0,1-1 1 0 0,0 1-1 0 0,0-1 1 0 0,0 0-1 0 0,0 0 0 0 0,1 0 1 0 0,-1 0-1 0 0,0-1 1 0 0,6 3-1 0 0,-8-4 9 0 0,0 0 0 0 0,0 0 0 0 0,0 0 0 0 0,0-1 0 0 0,0 1 0 0 0,0 0 0 0 0,0 0 1 0 0,0-1-1 0 0,0 1 0 0 0,0 0 0 0 0,-1-1 0 0 0,1 1 0 0 0,0-1 0 0 0,0 1 0 0 0,0-1 0 0 0,0 1 0 0 0,-1-1 0 0 0,1 0 1 0 0,0 1-1 0 0,-1-1 0 0 0,1 0 0 0 0,0 0 0 0 0,-1 0 0 0 0,1 1 0 0 0,-1-1 0 0 0,0 0 0 0 0,1 0 0 0 0,-1 0 0 0 0,1-1 0 0 0,10-35 124 0 0,-8 27-103 0 0,5-24 35 0 0,0-1 1 0 0,4-70-1 0 0,-8-73 156 0 0,-4 160-234 0 0,-2-100-393 0 0,1 113-1141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1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24575,'0'0'0,"0"0"0,0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47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36 3657 0 0,'-1'-3'188'0'0,"0"0"0"0"0,0 1 0 0 0,-1-1 0 0 0,1 1 0 0 0,0-1 0 0 0,-1 1 0 0 0,0-1 0 0 0,1 1 0 0 0,-1 0 0 0 0,0 0 0 0 0,0 0 0 0 0,-5-3 0 0 0,7 5-135 0 0,-1-1 0 0 0,1 1 0 0 0,-1 0 0 0 0,1 0 0 0 0,-1 0-1 0 0,1-1 1 0 0,-1 1 0 0 0,1 0 0 0 0,-1 0 0 0 0,0 0 0 0 0,1 0 0 0 0,-1 0-1 0 0,1 0 1 0 0,-1 0 0 0 0,0 1 0 0 0,1-1 0 0 0,-1 0 0 0 0,1 0 0 0 0,-1 0 0 0 0,1 0-1 0 0,-1 1 1 0 0,1-1 0 0 0,-1 0 0 0 0,0 1 0 0 0,0 0 25 0 0,-1 1 0 0 0,1-1 0 0 0,0 0 0 0 0,-1 1 0 0 0,1 0 0 0 0,0-1 0 0 0,0 1 0 0 0,0 0 0 0 0,0-1-1 0 0,-1 5 1 0 0,-2 7 101 0 0,0 1-1 0 0,0 0 0 0 0,2 0 0 0 0,0 1 1 0 0,0-1-1 0 0,1 20 0 0 0,8 91 474 0 0,-3-84-456 0 0,42 1072 1383 0 0,-42-658-990 0 0,-4 213 51 0 0,42 263 425 0 0,-28-742-780 0 0,0 47 73 0 0,-21 342 0 0 0,-6-372-23 0 0,16 222 1 0 0,28-76 16 0 0,6 177 253 0 0,-37-405-570 0 0,4 332 9 0 0,10-244 17 0 0,0 59 135 0 0,-12-159-145 0 0,-2 73 42 0 0,-16 245-89 0 0,7-210 38 0 0,-2 347 52 0 0,31-229 5 0 0,-16-37-80 0 0,33 113-62 0 0,-29-332-8 0 0,-5 0 0 0 0,-6 94-1 0 0,-1-21-29 0 0,4-54 91 0 0,-16 657-249 0 0,-2 58-44 0 0,18-799 282 0 0,61 773-1230 0 0,-50-697 1171 0 0,-5-42-13 0 0,37 501-358 0 0,-20-187 485 0 0,-6-178-84 0 0,1 243 44 0 0,1 24-291 0 0,-6-30-494 0 0,-3-217 636 0 0,0-60 10 0 0,8 169-276 0 0,25 291 239 0 0,-30-252-479 0 0,-4-199 728 0 0,-2-62-63 0 0,9 76 57 0 0,-14-151-151 0 0,0 0 0 0 0,1 0 0 0 0,1 0-1 0 0,7 18 1 0 0,-6-28-2330 0 0,-3-36-3405 0 0,-4 11 3173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7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24575,'0'0'0,"0"0"0,0 0 0,0 2 0,0 4 0,4 9 0,2 2-8191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8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63 188 4657 0 0,'-9'-17'541'0'0,"7"14"-371"0"0,1 1-1 0 0,-1-1 1 0 0,1 1 0 0 0,0-1 0 0 0,0 1-1 0 0,0-1 1 0 0,0 0 0 0 0,0 0-1 0 0,0 0 1 0 0,1 1 0 0 0,-1-1 0 0 0,1 0-1 0 0,0 0 1 0 0,0 0 0 0 0,0 0-1 0 0,1-5 1 0 0,4-23 1156 0 0,-1 9 678 0 0,1-38 1 0 0,-5 54-1445 0 0,-2 7-196 0 0,-4 14-41 0 0,-4 23-29 0 0,1 52 787 0 0,4 97 0 0 0,4-104-619 0 0,-16 134 0 0 0,12-194-35 0 0,5-38 143 0 0,6-39-185 0 0,-3 39-319 0 0,24-105 114 0 0,-24 106-192 0 0,2 0-1 0 0,0 1 1 0 0,1 0 0 0 0,0 0-1 0 0,1 0 1 0 0,11-16 0 0 0,-17 28 5 0 0,0-1 0 0 0,0 1 0 0 0,0 0 1 0 0,0-1-1 0 0,0 1 0 0 0,0 0 0 0 0,1 0 0 0 0,-1 0 0 0 0,0 0 1 0 0,1 0-1 0 0,-1 0 0 0 0,1 0 0 0 0,-1 1 0 0 0,1-1 1 0 0,-1 0-1 0 0,1 1 0 0 0,-1-1 0 0 0,1 1 0 0 0,0 0 0 0 0,3-1 1 0 0,-4 1-3 0 0,1 1 1 0 0,-1-1 0 0 0,1 1-1 0 0,0-1 1 0 0,-1 1 0 0 0,1 0-1 0 0,-1 0 1 0 0,1 0 0 0 0,-1-1-1 0 0,0 2 1 0 0,1-1 0 0 0,-1 0-1 0 0,0 0 1 0 0,0 0 0 0 0,0 0-1 0 0,1 1 1 0 0,0 1 0 0 0,4 8-26 0 0,1 0-1 0 0,-1 1 1 0 0,-1 0 0 0 0,6 17 0 0 0,-6-16 42 0 0,0 2-23 0 0,0 0 0 0 0,-1 0 0 0 0,0 1 0 0 0,-1-1 0 0 0,-1 1 1 0 0,0 0-1 0 0,-2 0 0 0 0,0 0 0 0 0,0 0 0 0 0,-1-1 0 0 0,-1 1 0 0 0,-4 16 0 0 0,6-31-18 0 0,0 0-1 0 0,0-1 1 0 0,0 1-1 0 0,-1 0 1 0 0,1 0 0 0 0,0-1-1 0 0,0 1 1 0 0,0 0-1 0 0,-1-1 1 0 0,1 1-1 0 0,0 0 1 0 0,0-1-1 0 0,-1 1 1 0 0,1-1-1 0 0,-1 1 1 0 0,1 0-1 0 0,0-1 1 0 0,-1 1-1 0 0,1-1 1 0 0,-1 1-1 0 0,0-1 1 0 0,1 1-1 0 0,-1-1 1 0 0,1 0-1 0 0,-1 1 1 0 0,0-1 0 0 0,0 0-46 0 0,1-1 1 0 0,-1 0-1 0 0,1 0 1 0 0,0 0-1 0 0,-1 0 1 0 0,1 0 0 0 0,0 0-1 0 0,-1 0 1 0 0,1 0-1 0 0,0 0 1 0 0,0 0-1 0 0,0 0 1 0 0,0 0 0 0 0,0 0-1 0 0,0 0 1 0 0,0 0-1 0 0,1 0 1 0 0,-1-1 0 0 0,2-5-1137 0 0,1-1 1 0 0,0 1 0 0 0,0 0-1 0 0,0 0 1 0 0,1 1 0 0 0,0-1 0 0 0,1 1-1 0 0,-1 0 1 0 0,11-10 0 0 0,-12 12 1005 0 0,6-7-2327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9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92 4161 0 0,'-2'-2'307'0'0,"0"0"0"0"0,0-1 1 0 0,0 1-1 0 0,0 0 0 0 0,0-1 0 0 0,0 1 1 0 0,1-1-1 0 0,-1 0 0 0 0,1 0 0 0 0,0 0 1 0 0,-1 1-1 0 0,1-1 0 0 0,1 0 0 0 0,-1 0 1 0 0,0-1-1 0 0,0-5 0 0 0,2 8-185 0 0,-1-1-1 0 0,1 0 1 0 0,-1 0 0 0 0,1 1-1 0 0,0-1 1 0 0,0 0 0 0 0,-1 1-1 0 0,1-1 1 0 0,0 0 0 0 0,1 1-1 0 0,-1 0 1 0 0,0-1 0 0 0,0 1-1 0 0,1-1 1 0 0,-1 1-1 0 0,0 0 1 0 0,1 0 0 0 0,-1 0-1 0 0,1 0 1 0 0,0 0 0 0 0,-1 0-1 0 0,1 1 1 0 0,0-1 0 0 0,0 0-1 0 0,-1 1 1 0 0,1-1 0 0 0,0 1-1 0 0,0 0 1 0 0,3-1-1 0 0,4-1 43 0 0,1 1 0 0 0,0 0 0 0 0,0 0 0 0 0,0 1 0 0 0,0 0-1 0 0,0 1 1 0 0,0 0 0 0 0,0 1 0 0 0,-1 0 0 0 0,1 0-1 0 0,16 7 1 0 0,-22-7-123 0 0,0-1-1 0 0,0 1 1 0 0,-1 1 0 0 0,1-1-1 0 0,-1 0 1 0 0,1 1-1 0 0,-1 0 1 0 0,0 0 0 0 0,0 0-1 0 0,-1 0 1 0 0,1 0-1 0 0,0 1 1 0 0,-1-1-1 0 0,0 1 1 0 0,0 0 0 0 0,0-1-1 0 0,0 1 1 0 0,-1 0-1 0 0,1 0 1 0 0,-1 0 0 0 0,0 0-1 0 0,0 0 1 0 0,-1 1-1 0 0,1-1 1 0 0,-1 0-1 0 0,0 0 1 0 0,0 1 0 0 0,0-1-1 0 0,-2 7 1 0 0,0 3 6 0 0,-1-1 0 0 0,0 0 1 0 0,-1 0-1 0 0,0 0 0 0 0,-1 0 0 0 0,-1 0 0 0 0,0-1 1 0 0,0 0-1 0 0,-2 0 0 0 0,1-1 0 0 0,-1 0 1 0 0,-1 0-1 0 0,0-1 0 0 0,-1 0 0 0 0,1-1 1 0 0,-2 0-1 0 0,1 0 0 0 0,-13 7 0 0 0,-18-2 46 0 0,39-13-76 0 0,0-1-1 0 0,0 1 0 0 0,0-1 1 0 0,0 0-1 0 0,0 0 0 0 0,0 0 1 0 0,0 0-1 0 0,1 0 0 0 0,-1 0 1 0 0,0 0-1 0 0,0-1 1 0 0,0 1-1 0 0,0-1 0 0 0,0 0 1 0 0,0 1-1 0 0,1-1 0 0 0,-1 0 1 0 0,0 0-1 0 0,-2-2 0 0 0,3 3-10 0 0,1 0 0 0 0,0-1 0 0 0,0 1 0 0 0,-1 0 0 0 0,1 0 0 0 0,0-1 0 0 0,0 1 0 0 0,0 0 0 0 0,0 0-1 0 0,0-1 1 0 0,-1 1 0 0 0,1 0 0 0 0,0 0 0 0 0,0-1 0 0 0,0 1 0 0 0,0 0 0 0 0,0-1 0 0 0,0 1 0 0 0,0 0-1 0 0,0-1 1 0 0,0 1 0 0 0,0 0 0 0 0,0 0 0 0 0,0-1 0 0 0,0 1 0 0 0,0 0 0 0 0,0-1 0 0 0,0 1 0 0 0,1 0 0 0 0,-1 0-1 0 0,0-1 1 0 0,0 1 0 0 0,0 0 0 0 0,0 0 0 0 0,0-1 0 0 0,1 1 0 0 0,11-9 49 0 0,16-1-14 0 0,17 1 350 0 0,1 3-1 0 0,55-2 0 0 0,-42 4-134 0 0,-43 3-191 0 0,45-4 130 0 0,98 4 0 0 0,-140 7-1847 0 0,-19-5 1385 0 0,0-1 0 0 0,0 0-1 0 0,0 1 1 0 0,0-1 0 0 0,0 1 0 0 0,0-1 0 0 0,0 1 0 0 0,0-1-1 0 0,0 0 1 0 0,0 1 0 0 0,0-1 0 0 0,0 1 0 0 0,0-1 0 0 0,-1 0-1 0 0,1 1 1 0 0,0-1 0 0 0,0 1 0 0 0,0-1 0 0 0,-1 0 0 0 0,1 1-1 0 0,0-1 1 0 0,-1 0 0 0 0,1 1 0 0 0,0-1 0 0 0,-1 0 0 0 0,1 0-1 0 0,0 1 1 0 0,-1-1 0 0 0,1 0 0 0 0,0 0 0 0 0,-1 0 0 0 0,1 1-1 0 0,-1-1 1 0 0,1 0 0 0 0,0 0 0 0 0,-1 0 0 0 0,1 0 0 0 0,-1 0-1 0 0,0 0 1 0 0,-6 4-4628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23 4449 0 0,'0'-1'145'0'0,"0"1"1"0"0,-1 0-1 0 0,1 0 0 0 0,0-1 1 0 0,-1 1-1 0 0,1 0 1 0 0,0-1-1 0 0,-1 1 0 0 0,1 0 1 0 0,0-1-1 0 0,0 1 0 0 0,-1 0 1 0 0,1-1-1 0 0,0 1 1 0 0,0-1-1 0 0,0 1 0 0 0,0 0 1 0 0,-1-1-1 0 0,1 1 0 0 0,0-1 1 0 0,0 1-1 0 0,0-1 1 0 0,0 1-1 0 0,0 0 0 0 0,0-1 1 0 0,0 1-1 0 0,0-1 0 0 0,0 1 1 0 0,1-1-1 0 0,-1 1 1 0 0,0 0-1 0 0,0-1 0 0 0,0 1 1 0 0,0-1-1 0 0,1 1 0 0 0,-1 0 1 0 0,0-1-1 0 0,2 0 74 0 0,-1 0 0 0 0,0 0 0 0 0,0 1 0 0 0,0-1-1 0 0,0 1 1 0 0,0-1 0 0 0,0 1 0 0 0,1-1 0 0 0,-1 1 0 0 0,0 0 0 0 0,0-1-1 0 0,1 1 1 0 0,1 0 0 0 0,-1 0-94 0 0,-1 0 0 0 0,1 0 1 0 0,-1-1-1 0 0,0 1 0 0 0,1 0 0 0 0,-1 1 0 0 0,1-1 0 0 0,-1 0 0 0 0,1 0 1 0 0,-1 1-1 0 0,1-1 0 0 0,-1 1 0 0 0,0-1 0 0 0,1 1 0 0 0,-1-1 0 0 0,0 1 1 0 0,0 0-1 0 0,1 0 0 0 0,-1 0 0 0 0,0-1 0 0 0,0 1 0 0 0,0 0 1 0 0,0 0-1 0 0,0 1 0 0 0,0-1 0 0 0,0 0 0 0 0,0 0 0 0 0,-1 0 0 0 0,2 3 1 0 0,-1 11 164 0 0,-1-1 0 0 0,-1 1 0 0 0,-1-1 0 0 0,0 0 1 0 0,-6 25-1 0 0,-1 4 93 0 0,0 8 21 0 0,3 1 1 0 0,2-1-1 0 0,3 1 0 0 0,8 89 1 0 0,-4-126-269 0 0,1-16 127 0 0,2-23 214 0 0,-2 9-494 0 0,8-20 0 0 0,1 0-1 0 0,2 1 1 0 0,2 0 0 0 0,1 2 0 0 0,44-61 0 0 0,-43 74-17 0 0,-18 19 30 0 0,-1-1 0 0 0,1 1 0 0 0,-1 0 0 0 0,1 0 0 0 0,0 0 0 0 0,-1 0 0 0 0,1-1 0 0 0,-1 1 0 0 0,1 0 1 0 0,-1 0-1 0 0,1 0 0 0 0,0 0 0 0 0,-1 0 0 0 0,1 0 0 0 0,-1 0 0 0 0,1 1 0 0 0,0-1 0 0 0,-1 0 0 0 0,1 0 0 0 0,-1 0 0 0 0,1 0 0 0 0,-1 1 1 0 0,1-1-1 0 0,0 1 0 0 0,1 1-6 0 0,0 0 0 0 0,-1 1 1 0 0,1-1-1 0 0,-1 1 1 0 0,1-1-1 0 0,-1 1 0 0 0,0 0 1 0 0,0-1-1 0 0,0 1 1 0 0,-1 0-1 0 0,1 0 0 0 0,-1 0 1 0 0,1 5-1 0 0,8 78 1 0 0,-4-35 74 0 0,16 71 1 0 0,-21-122-64 0 0,0 0 1 0 0,0 0-1 0 0,0 0 1 0 0,0 0 0 0 0,0 0-1 0 0,0 0 1 0 0,0-1 0 0 0,0 1-1 0 0,0 0 1 0 0,0 0-1 0 0,0 0 1 0 0,0 0 0 0 0,0 0-1 0 0,0 0 1 0 0,0 0 0 0 0,0 0-1 0 0,0 0 1 0 0,0 0-1 0 0,0 0 1 0 0,0 0 0 0 0,0-1-1 0 0,0 1 1 0 0,1 0 0 0 0,-1 0-1 0 0,0 0 1 0 0,0 0-1 0 0,0 0 1 0 0,0 0 0 0 0,0 0-1 0 0,0 0 1 0 0,0 0-1 0 0,0 0 1 0 0,0 0 0 0 0,0 0-1 0 0,1 0 1 0 0,-1 0 0 0 0,0 0-1 0 0,0 0 1 0 0,0 0-1 0 0,0 0 1 0 0,0 0 0 0 0,0 0-1 0 0,0 0 1 0 0,0 0 0 0 0,0 0-1 0 0,0 0 1 0 0,0 0-1 0 0,1 0 1 0 0,-1 0 0 0 0,0 0-1 0 0,0 0 1 0 0,0 0 0 0 0,0 1-1 0 0,0-1 1 0 0,0 0-1 0 0,0 0 1 0 0,0 0 0 0 0,0 0-1 0 0,0 0 1 0 0,0 0-1 0 0,0 0 1 0 0,6-14-185 0 0,2-18-1095 0 0,0-4-4213 0 0,2 0 0 0 0,19-45 0 0 0,-25 70 3156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8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 3729 0 0,'-3'24'1502'0'0,"4"31"-1552"0"0,-1-30 239 0 0,-2-20 1814 0 0,-1-19 309 0 0,2 10-1692 0 0,1 0 1 0 0,-1 0 0 0 0,1-1-1 0 0,0 1 1 0 0,0 0-1 0 0,1 0 1 0 0,-1 0-1 0 0,2-4 1 0 0,-1 8-486 0 0,-1-1-1 0 0,1 0 1 0 0,0 1-1 0 0,0-1 1 0 0,0 0 0 0 0,-1 1-1 0 0,1-1 1 0 0,0 1-1 0 0,0 0 1 0 0,0-1 0 0 0,0 1-1 0 0,0 0 1 0 0,0-1-1 0 0,0 1 1 0 0,0 0 0 0 0,0 0-1 0 0,0 0 1 0 0,0 0-1 0 0,0 0 1 0 0,0 0 0 0 0,0 0-1 0 0,0 0 1 0 0,0 1 0 0 0,2-1-1 0 0,31 9 248 0 0,-21-5-82 0 0,37 1 222 0 0,-42-5-476 0 0,0 0 1 0 0,0 1-1 0 0,0 0 0 0 0,0 0 1 0 0,0 1-1 0 0,0 0 1 0 0,0 0-1 0 0,-1 0 0 0 0,1 1 1 0 0,-1 1-1 0 0,0-1 0 0 0,7 5 1 0 0,-12-6-43 0 0,-1 0 0 0 0,1 0 0 0 0,-1 0-1 0 0,0 0 1 0 0,0 0 0 0 0,0 1 0 0 0,0-1 0 0 0,0 0 0 0 0,0 0 0 0 0,-1 1 0 0 0,1-1 0 0 0,-1 0 0 0 0,0 1 0 0 0,0-1 0 0 0,1 0 0 0 0,-1 1 0 0 0,-1-1 0 0 0,1 1 0 0 0,0-1 0 0 0,-1 0 0 0 0,1 1-1 0 0,-1-1 1 0 0,-1 3 0 0 0,-2 8 23 0 0,0 0-1 0 0,-11 20 0 0 0,7-19-16 0 0,-1 0-1 0 0,0 0 1 0 0,-1-1-1 0 0,0 0 1 0 0,-1-1-1 0 0,0 0 1 0 0,-1-1 0 0 0,-1 0-1 0 0,0-1 1 0 0,0 0-1 0 0,-20 10 1 0 0,4-11 42 0 0,28-9-50 0 0,0 0 0 0 0,0 1 0 0 0,0-1 1 0 0,0 0-1 0 0,0 0 0 0 0,0 0 0 0 0,0 0 1 0 0,0 1-1 0 0,0-2 0 0 0,0 1 0 0 0,0 0 0 0 0,0 0 1 0 0,0 0-1 0 0,0 0 0 0 0,0-1 0 0 0,0 1 1 0 0,0 0-1 0 0,1-1 0 0 0,-1 1 0 0 0,0-1 0 0 0,0 1 1 0 0,0-1-1 0 0,0 1 0 0 0,1-1 0 0 0,-1 0 1 0 0,-1-1-1 0 0,1-1 19 0 0,3 2-20 0 0,0 0 1 0 0,0-1-1 0 0,-1 1 0 0 0,1 0 0 0 0,0 0 1 0 0,0 0-1 0 0,0 0 0 0 0,0 1 1 0 0,0-1-1 0 0,0 0 0 0 0,1 1 0 0 0,-1-1 1 0 0,0 1-1 0 0,3 0 0 0 0,-2-1 7 0 0,56-12 40 0 0,1 1 1 0 0,0 4-1 0 0,1 2 1 0 0,68 2 0 0 0,-120 5-88 0 0,38 3-598 0 0,-45-4 597 0 0,-1 1 0 0 0,1-1 0 0 0,-1 0 0 0 0,1 1-1 0 0,0-1 1 0 0,-1 1 0 0 0,1-1 0 0 0,-1 1-1 0 0,0 0 1 0 0,1-1 0 0 0,-1 1 0 0 0,1 0-1 0 0,-1 0 1 0 0,0 0 0 0 0,0 0 0 0 0,1 1 0 0 0,-1-1-1 0 0,0 0 1 0 0,0 0 0 0 0,0 1 0 0 0,0-1-1 0 0,1 3 1 0 0,-2-3-438 0 0,0 0 0 0 0,0 0 0 0 0,-1 0 0 0 0,1 0 0 0 0,0 0 0 0 0,0 0 0 0 0,0 0 0 0 0,-1 0 0 0 0,1 0 0 0 0,-1 0 1 0 0,1 0-1 0 0,0-1 0 0 0,-1 1 0 0 0,0 0 0 0 0,1 0 0 0 0,-1 0 0 0 0,1-1 0 0 0,-1 1 0 0 0,0 0 0 0 0,0-1 0 0 0,1 1 0 0 0,-1 0 0 0 0,0-1 0 0 0,0 1 0 0 0,0-1 0 0 0,0 1 0 0 0,0-1 0 0 0,0 0 0 0 0,-1 1 0 0 0,-5 0-3139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2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7 4641 0 0,'-1'0'147'0'0,"1"-1"0"0"0,0 1 0 0 0,0 0 0 0 0,0 0 0 0 0,0-1 0 0 0,0 1-1 0 0,0 0 1 0 0,0-1 0 0 0,0 1 0 0 0,-1 0 0 0 0,1 0 0 0 0,0-1 0 0 0,0 1 0 0 0,0 0 0 0 0,-1 0 0 0 0,1-1 0 0 0,0 1 0 0 0,0 0 0 0 0,-1 0 0 0 0,1 0 0 0 0,0-1-1 0 0,0 1 1 0 0,-1 0 0 0 0,1 0 0 0 0,0 0 0 0 0,-1 0 0 0 0,1 0 0 0 0,0 0 0 0 0,-1 0 0 0 0,1 0 0 0 0,0 0 0 0 0,-1 0 0 0 0,1 0 0 0 0,0 0 0 0 0,0 0-1 0 0,-1 0 1 0 0,1 0 0 0 0,0 0 0 0 0,-1 0 0 0 0,1 0 0 0 0,0 0 0 0 0,-1 0 0 0 0,1 0 0 0 0,0 0 0 0 0,0 1 0 0 0,-1-1 0 0 0,1 0 0 0 0,0 0 0 0 0,0 0-1 0 0,-1 1 1 0 0,1-1 0 0 0,-13 23 3522 0 0,-5 34-1949 0 0,8 27-1100 0 0,0 161-1 0 0,0 14 143 0 0,5-197-458 0 0,4-32 41 0 0,-8 37 1 0 0,11-87 258 0 0,-1-37 1 0 0,0-23-574 0 0,0 66-23 0 0,1-15-20 0 0,1 0 1 0 0,11-42-1 0 0,-11 63-4 0 0,-1-1-1 0 0,2 0 1 0 0,-1 1-1 0 0,1 0 1 0 0,0 0-1 0 0,1 0 1 0 0,0 0-1 0 0,0 1 1 0 0,1 0-1 0 0,0 0 1 0 0,0 0-1 0 0,9-7 1 0 0,-9 10 4 0 0,0 0 1 0 0,0-1-1 0 0,0 2 1 0 0,0-1-1 0 0,1 1 1 0 0,0 0-1 0 0,0 0 1 0 0,0 1-1 0 0,0 0 0 0 0,0 0 1 0 0,15-1-1 0 0,-19 3 9 0 0,0 0-1 0 0,0 0 1 0 0,1 0 0 0 0,-1 0-1 0 0,0 1 1 0 0,0-1-1 0 0,0 1 1 0 0,0 0-1 0 0,1 0 1 0 0,-1 0-1 0 0,0 0 1 0 0,-1 1-1 0 0,1-1 1 0 0,0 1-1 0 0,0 0 1 0 0,-1 0-1 0 0,1 0 1 0 0,-1 0-1 0 0,1 0 1 0 0,-1 0-1 0 0,0 1 1 0 0,0-1-1 0 0,0 1 1 0 0,0-1-1 0 0,0 1 1 0 0,-1 0-1 0 0,1 0 1 0 0,-1 0-1 0 0,2 3 1 0 0,4 17-15 0 0,-1-1 1 0 0,0 1-1 0 0,-2 0 1 0 0,3 38 0 0 0,-6 97-102 0 0,-2-88 100 0 0,3-68-504 0 0,2-8-866 0 0,10-26-2911 0 0,15-45-2849 0 0,2-19 2298 0 0,-26 78 2906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86 3817 0 0,'-1'-1'216'0'0,"-1"1"0"0"0,1-1 0 0 0,-1 0 1 0 0,1 0-1 0 0,0 0 0 0 0,-1 0 0 0 0,1 0 0 0 0,0 0 1 0 0,0-1-1 0 0,0 1 0 0 0,0 0 0 0 0,0 0 1 0 0,0-1-1 0 0,0 1 0 0 0,0-1 0 0 0,1 1 0 0 0,-1-1 1 0 0,0 1-1 0 0,1-1 0 0 0,-1 1 0 0 0,1-1 0 0 0,0 0 1 0 0,-1 1-1 0 0,1-1 0 0 0,0 0 0 0 0,0 1 0 0 0,0-1 1 0 0,0 0-1 0 0,1 1 0 0 0,-1-1 0 0 0,0 0 1 0 0,1 1-1 0 0,-1-1 0 0 0,1 1 0 0 0,-1-1 0 0 0,1 1 1 0 0,0-1-1 0 0,0 1 0 0 0,-1-1 0 0 0,1 1 0 0 0,0 0 1 0 0,0-1-1 0 0,0 1 0 0 0,1 0 0 0 0,-1 0 0 0 0,0 0 1 0 0,0 0-1 0 0,1 0 0 0 0,-1 0 0 0 0,1 0 1 0 0,-1 0-1 0 0,1 0 0 0 0,-1 1 0 0 0,1-1 0 0 0,-1 1 1 0 0,3-1-1 0 0,13-3 248 0 0,-1 1-1 0 0,2 0 1 0 0,-1 1 0 0 0,0 1 0 0 0,0 1 0 0 0,0 0-1 0 0,1 1 1 0 0,30 7 0 0 0,-38-6-396 0 0,0 1 0 0 0,-1 0 1 0 0,1 1-1 0 0,-1-1 0 0 0,1 2 0 0 0,16 10 1 0 0,-20-11-48 0 0,-1 0 1 0 0,1 0 0 0 0,-1 1 0 0 0,0-1-1 0 0,0 1 1 0 0,0 0 0 0 0,0 1 0 0 0,-1-1 0 0 0,0 1-1 0 0,0 0 1 0 0,2 6 0 0 0,-4-7-9 0 0,-1-1 1 0 0,0 1-1 0 0,-1-1 1 0 0,1 1-1 0 0,-1-1 1 0 0,0 1-1 0 0,0-1 1 0 0,0 1-1 0 0,0-1 1 0 0,-1 1-1 0 0,0-1 0 0 0,0 1 1 0 0,0-1-1 0 0,-1 0 1 0 0,1 1-1 0 0,-1-1 1 0 0,0 0-1 0 0,0 0 1 0 0,-1 0-1 0 0,1 0 1 0 0,-1-1-1 0 0,-3 4 1 0 0,-8 11-6 0 0,-1-1 1 0 0,-1-1-1 0 0,-19 15 1 0 0,31-27-4 0 0,-49 32-20 0 0,41-29 25 0 0,1 1 0 0 0,-1 0-1 0 0,-13 12 1 0 0,27-18-5 0 0,-1-1 0 0 0,1 0 0 0 0,0 0 0 0 0,0 0 0 0 0,0 0 0 0 0,0 0-1 0 0,-1 0 1 0 0,1-1 0 0 0,0 1 0 0 0,0-1 0 0 0,5 1 0 0 0,41 4 31 0 0,68-3 0 0 0,-2 0 4 0 0,-105-1-36 0 0,39 3-16 0 0,0-2 0 0 0,0-3 0 0 0,62-7 0 0 0,-83-3-1497 0 0,-27 11 1396 0 0,0 0-1 0 0,0 0 0 0 0,0 0 0 0 0,1 0 0 0 0,-1-1 0 0 0,0 1 0 0 0,0 0 1 0 0,0 0-1 0 0,0 0 0 0 0,1 0 0 0 0,-1 0 0 0 0,0-1 0 0 0,0 1 1 0 0,0 0-1 0 0,0 0 0 0 0,0 0 0 0 0,1-1 0 0 0,-1 1 0 0 0,0 0 0 0 0,0 0 1 0 0,0 0-1 0 0,0-1 0 0 0,0 1 0 0 0,0 0 0 0 0,0 0 0 0 0,0 0 1 0 0,0-1-1 0 0,0 1 0 0 0,0 0 0 0 0,0 0 0 0 0,0 0 0 0 0,0-1 0 0 0,0 1 1 0 0,0 0-1 0 0,0 0 0 0 0,0 0 0 0 0,-1-1 0 0 0,-15-4-7095 0 0,-18 3 1917 0 0,19 4 3082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22 7866 0 0,'-2'-4'833'0'0,"-7"-14"2062"0"0,7 19-2188 0 0,5 12-143 0 0,21 89 1454 0 0,-3 2-1 0 0,7 124 0 0 0,-24-144-1667 0 0,-8 102-1 0 0,3-164-139 0 0,3-35 120 0 0,5-30-222 0 0,-2 21-137 0 0,2-1-1 0 0,0 1 1 0 0,1 0-1 0 0,2 0 0 0 0,0 1 1 0 0,1 1-1 0 0,1 0 1 0 0,1 0-1 0 0,1 1 1 0 0,28-29-1 0 0,-41 46 21 0 0,1 0 0 0 0,0 1 0 0 0,0-1-1 0 0,0 1 1 0 0,0-1 0 0 0,0 1 0 0 0,0 0 0 0 0,0 0 0 0 0,0 0 0 0 0,0 0 0 0 0,1 0 0 0 0,-1 0-1 0 0,0 1 1 0 0,1-1 0 0 0,-1 1 0 0 0,0-1 0 0 0,1 1 0 0 0,-1 0 0 0 0,1 0 0 0 0,-1 0 0 0 0,0 1-1 0 0,1-1 1 0 0,3 1 0 0 0,-4 0 0 0 0,1 1 0 0 0,-1-1 0 0 0,0 0 0 0 0,0 1-1 0 0,1 0 1 0 0,-1 0 0 0 0,0-1 0 0 0,0 1 0 0 0,-1 0 0 0 0,1 1 0 0 0,0-1-1 0 0,-1 0 1 0 0,1 0 0 0 0,-1 1 0 0 0,0-1 0 0 0,0 1 0 0 0,0-1 0 0 0,0 1-1 0 0,0-1 1 0 0,1 5 0 0 0,10 53 46 0 0,-3 1 0 0 0,-3 0 0 0 0,-1 98 0 0 0,-2-138-1271 0 0,4-34-1649 0 0,6-40-2918 0 0,-12 50 5425 0 0,4-21-3145 0 0,15-34-1 0 0,-15 42 1847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4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34 182 4945 0 0,'-4'-4'665'0'0,"0"1"0"0"0,1-1 0 0 0,0 0 0 0 0,-1 0 0 0 0,1 0 0 0 0,1 0 0 0 0,-1 0 0 0 0,-3-8 0 0 0,6 9-469 0 0,-1 0 1 0 0,1 1-1 0 0,0-1 1 0 0,-1 0 0 0 0,1 0-1 0 0,1 0 1 0 0,-1 1-1 0 0,0-1 1 0 0,1 0 0 0 0,0 0-1 0 0,-1 1 1 0 0,1-1-1 0 0,0 0 1 0 0,0 1 0 0 0,0-1-1 0 0,1 1 1 0 0,1-4-1 0 0,1 0 44 0 0,1 0 0 0 0,-1-1-1 0 0,1 1 1 0 0,0 1 0 0 0,1-1-1 0 0,-1 1 1 0 0,1 0 0 0 0,0 0-1 0 0,1 1 1 0 0,-1 0 0 0 0,1 0-1 0 0,-1 0 1 0 0,1 1 0 0 0,0 0-1 0 0,1 0 1 0 0,-1 1 0 0 0,0 0-1 0 0,11-2 1 0 0,-12 3-194 0 0,-1 0 0 0 0,1 1 1 0 0,0 0-1 0 0,0 0 0 0 0,-1 0 0 0 0,1 0 1 0 0,0 1-1 0 0,-1 0 0 0 0,1 0 0 0 0,-1 0 1 0 0,1 1-1 0 0,-1 0 0 0 0,1 0 0 0 0,-1 0 1 0 0,0 1-1 0 0,0 0 0 0 0,0 0 0 0 0,-1 0 1 0 0,1 1-1 0 0,-1-1 0 0 0,1 1 0 0 0,-1 0 1 0 0,0 0-1 0 0,-1 0 0 0 0,5 7 0 0 0,0 1 3 0 0,-1 0 0 0 0,-1 0 1 0 0,0 1-1 0 0,-1-1 0 0 0,0 2 0 0 0,-1-1 0 0 0,0 0 0 0 0,3 24 0 0 0,-7-30-28 0 0,1 0 0 0 0,-1-1 1 0 0,0 1-1 0 0,-1 0 0 0 0,1 0 0 0 0,-2-1 0 0 0,1 1 1 0 0,0 0-1 0 0,-1-1 0 0 0,-1 1 0 0 0,1-1 0 0 0,-1 0 1 0 0,0 0-1 0 0,0 0 0 0 0,-1 0 0 0 0,1 0 0 0 0,-1-1 0 0 0,-1 0 1 0 0,-8 9-1 0 0,-11 6-1 0 0,-1-1 1 0 0,-1-1-1 0 0,-1-1 0 0 0,0-1 1 0 0,-1-2-1 0 0,-1-1 0 0 0,-57 18 1 0 0,161-39 1032 0 0,113-36-259 0 0,304-64-2317 0 0,-490 108 1297 0 0,27-4-3445 0 0,-11 6-5320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0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24575,'0'0'0,"0"0"0,0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0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43 4489 0 0,'-9'-8'2251'0'0,"7"5"-1948"0"0,0 1 0 0 0,0 0 0 0 0,0 0 0 0 0,0 0 0 0 0,-1 0 0 0 0,1 0 0 0 0,-1 0 0 0 0,0 1 1 0 0,1-1-1 0 0,-1 1 0 0 0,-5-2 0 0 0,84 7 286 0 0,131 24-1 0 0,-125-15-506 0 0,105 5-1 0 0,-20-21 287 0 0,271-41 0 0 0,-279 28 193 0 0,283 5 0 0 0,159 50-278 0 0,-293-15-281 0 0,376-8 118 0 0,-58-20 143 0 0,-117 49-37 0 0,-169-11-17 0 0,685 2 634 0 0,-701-31-371 0 0,340 2 464 0 0,-245-30-546 0 0,-214 5-247 0 0,-140 20-72 0 0,-29 10 277 0 0,-17-8-298 0 0,-12-3-29 0 0,1 1 0 0 0,-1-1 0 0 0,0 2 0 0 0,1-1 0 0 0,9 6 1 0 0,-16-7-8 0 0,1-1 0 0 0,-1 1 0 0 0,1 1 1 0 0,-1-1-1 0 0,0 0 0 0 0,1 0 0 0 0,-1 0 1 0 0,0 1-1 0 0,0-1 0 0 0,0 0 0 0 0,0 1 1 0 0,0-1-1 0 0,0 1 0 0 0,-1 0 0 0 0,1-1 1 0 0,0 1-1 0 0,-1-1 0 0 0,1 1 0 0 0,-1 0 1 0 0,1 0-1 0 0,-1-1 0 0 0,0 1 1 0 0,0 0-1 0 0,0-1 0 0 0,0 1 0 0 0,0 0 1 0 0,0 0-1 0 0,-1-1 0 0 0,0 3 0 0 0,-2 11 107 0 0,0 0 1 0 0,-2 0-1 0 0,0 0 0 0 0,0-1 0 0 0,-13 22 0 0 0,2-2 23 0 0,3 1 0 0 0,0 0 0 0 0,3 1-1 0 0,-10 55 1 0 0,14-66-145 0 0,-11 71 80 0 0,5 1 0 0 0,0 109 0 0 0,13 43 3 0 0,-1 2 133 0 0,-3-130-209 0 0,22 232 0 0 0,39 14 290 0 0,-41-272-253 0 0,-4 2-1 0 0,0 173 0 0 0,-25-67-73 0 0,-1 111 186 0 0,50 179 68 0 0,-11-190-270 0 0,-18-123 227 0 0,-17 211 0 0 0,-9 281-41 0 0,18-615-135 0 0,-25 821 320 0 0,12-272-264 0 0,15-531-96 0 0,-1 534-13 0 0,-25-174 96 0 0,4-86-101 0 0,19 571-80 0 0,8-404 181 0 0,-7-489-47 0 0,-27 971 247 0 0,20-888-274 0 0,4 1 1 0 0,5 0-1 0 0,32 208 0 0 0,8 50-4 0 0,-36-298-14 0 0,43 362-167 0 0,2 213 70 0 0,-51-325 229 0 0,1 0-78 0 0,-6-106 59 0 0,0-104 21 0 0,-4 14-32 0 0,-1 31-79 0 0,3 222-5 0 0,6-261 130 0 0,2 106-149 0 0,4-47 138 0 0,2 47 63 0 0,1-73-236 0 0,-13 271 181 0 0,-4-142 18 0 0,8-230-127 0 0,0-4 38 0 0,1-1 1 0 0,3 0-1 0 0,1 0 0 0 0,14 60 1 0 0,9 20 171 0 0,-28-110-312 0 0,-7-24-194 0 0,-8-23-1439 0 0,-20-77-8356 0 0,16 41 4486 0 0,7 32 2238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6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24575,'0'0'0,"0"0"0,0 0 0,0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 2838 6937 0 0,'-7'-5'880'0'0,"-21"-15"-233"0"0,27 19-640 0 0,0 1 0 0 0,0-1 0 0 0,0 1 0 0 0,0-1-1 0 0,0 0 1 0 0,1 0 0 0 0,-1 0 0 0 0,0 0 0 0 0,0 1 0 0 0,1-1 0 0 0,-1 0 0 0 0,1 0 0 0 0,-1 0 0 0 0,1 0 0 0 0,-1 0 0 0 0,1-1 0 0 0,-1 1 0 0 0,1 0 0 0 0,0 0 0 0 0,0 0 0 0 0,-1-1 0 0 0,5-5-2 0 0,1 0 1 0 0,-1 1-1 0 0,1 0 1 0 0,0 0-1 0 0,0 0 1 0 0,1 1-1 0 0,0 0 1 0 0,0 0-1 0 0,0 0 1 0 0,0 1 0 0 0,8-5-1 0 0,5-4 11 0 0,118-85-36 0 0,163-129 104 0 0,3-10 89 0 0,-159 128-219 0 0,86-57 78 0 0,6 9 0 0 0,363-177 0 0 0,-576 322-26 0 0,697-311 167 0 0,305 27 1272 0 0,-890 262-1043 0 0,1361-365 1033 0 0,-1424 380-1381 0 0,363-91 657 0 0,-145 42-73 0 0,-66 28-216 0 0,268-13 0 0 0,-460 50-345 0 0,-23 2-57 0 0,-1 1-1 0 0,1-1 0 0 0,0 2 1 0 0,0-1-1 0 0,-1 1 1 0 0,12 3-1 0 0,-9-4-420 0 0,-30-16-6973 0 0,-9 8 4695 0 0,15 5 26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 64 4337 0 0,'0'-6'293'0'0,"0"1"0"0"0,0 0 0 0 0,0 0 0 0 0,-1-1 0 0 0,0 1 0 0 0,0 0-1 0 0,-3-9 1 0 0,3 13-257 0 0,1 0-1 0 0,-1 0 1 0 0,1 1 0 0 0,-1-1-1 0 0,1 0 1 0 0,-1 0-1 0 0,0 1 1 0 0,1-1-1 0 0,-1 0 1 0 0,0 1-1 0 0,1-1 1 0 0,-1 1-1 0 0,0-1 1 0 0,0 1 0 0 0,0-1-1 0 0,0 1 1 0 0,1 0-1 0 0,-1-1 1 0 0,-2 1-1 0 0,1 0 29 0 0,1-1-1 0 0,-1 2 0 0 0,0-1 0 0 0,0 0 0 0 0,0 0 1 0 0,0 0-1 0 0,0 1 0 0 0,0-1 0 0 0,1 1 1 0 0,-1 0-1 0 0,0 0 0 0 0,0-1 0 0 0,-2 3 0 0 0,-1-1 58 0 0,0 1-1 0 0,0 0 1 0 0,1 1-1 0 0,-1-1 1 0 0,1 1-1 0 0,0 0 1 0 0,0 0-1 0 0,0 0 1 0 0,0 1-1 0 0,1-1 1 0 0,-1 1-1 0 0,1 0 1 0 0,1 0-1 0 0,-5 9 1 0 0,6-11-79 0 0,0 0 0 0 0,1 0-1 0 0,-1 0 1 0 0,1 0 0 0 0,0 0 0 0 0,0 0 0 0 0,0 0 0 0 0,0 0 0 0 0,0-1 0 0 0,1 1 0 0 0,0 0 0 0 0,-1 0 0 0 0,1 0 0 0 0,0 0-1 0 0,0 0 1 0 0,0-1 0 0 0,1 1 0 0 0,-1 0 0 0 0,1-1 0 0 0,-1 1 0 0 0,1-1 0 0 0,0 1 0 0 0,0-1 0 0 0,0 0 0 0 0,0 0-1 0 0,1 0 1 0 0,-1 0 0 0 0,0 0 0 0 0,5 2 0 0 0,28 16 138 0 0,1-2 0 0 0,0-1 0 0 0,2-1 0 0 0,76 20 0 0 0,-65-21-113 0 0,43 7 4 0 0,-94-20-47 0 0,0 1 0 0 0,0 0 0 0 0,-1-1 1 0 0,1 0-1 0 0,-1 1 0 0 0,0-1 1 0 0,1 0-1 0 0,-4 1 0 0 0,-3 4-2 0 0,-146 118 134 0 0,-130 114-136 0 0,282-236-86 0 0,-21 21 134 0 0,23-23-113 0 0,0 0 0 0 0,0 0-1 0 0,0 0 1 0 0,0 0 0 0 0,1 0-1 0 0,-1 0 1 0 0,0 0 0 0 0,1 0-1 0 0,-1 0 1 0 0,1 0 0 0 0,-1 0-1 0 0,1 0 1 0 0,-1 0 0 0 0,1 1-1 0 0,0-1 1 0 0,0 0 0 0 0,0 0-1 0 0,-1 0 1 0 0,1 1 0 0 0,0-1-1 0 0,1 2 1 0 0,-1-3-82 0 0,1 0 0 0 0,-1 1 0 0 0,1-1 0 0 0,0 0 0 0 0,-1 1 0 0 0,1-1 1 0 0,0 0-1 0 0,-1 0 0 0 0,1 0 0 0 0,0 1 0 0 0,-1-1 0 0 0,1 0 0 0 0,0 0 0 0 0,-1 0 0 0 0,1 0 0 0 0,0 0 1 0 0,0 0-1 0 0,-1 0 0 0 0,1-1 0 0 0,0 1 0 0 0,-1 0 0 0 0,1 0 0 0 0,0 0 0 0 0,0-1 0 0 0,19-7-2321 0 0,-4-2-1162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7.7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155 3810 3841 0 0,'-48'-44'2724'0'0,"30"29"-2154"0"0,1-1-1 0 0,1 0 0 0 0,-26-34 0 0 0,40 46-534 0 0,0 1-1 0 0,1-1 1 0 0,-1 1 0 0 0,1-1 0 0 0,0 1 0 0 0,0-1-1 0 0,0 0 1 0 0,0 0 0 0 0,0 0 0 0 0,1 1-1 0 0,0-1 1 0 0,0 0 0 0 0,0 0 0 0 0,0 0 0 0 0,1 0-1 0 0,-1 1 1 0 0,1-1 0 0 0,0 0 0 0 0,0 0-1 0 0,1 1 1 0 0,-1-1 0 0 0,1 1 0 0 0,0-1 0 0 0,3-5-1 0 0,6-7 2 0 0,1-1 0 0 0,0 2 0 0 0,24-24 0 0 0,-16 18 79 0 0,35-40 86 0 0,310-311 976 0 0,433-229-648 0 0,557-233 166 0 0,-1341 827-687 0 0,569-310 245 0 0,-479 264-252 0 0,723-350-56 0 0,10 96-87 0 0,-523 187 210 0 0,96-29 116 0 0,-140 90-92 0 0,-161 39 151 0 0,157-51 0 0 0,-246 65-197 0 0,1 1-1 0 0,-1 1 1 0 0,33-2 0 0 0,18-4-86 0 0,-69 9-39 0 0,-8-1-355 0 0,3 2 127 0 0,1 0-1 0 0,0-1 1 0 0,-1 1 0 0 0,1-1-1 0 0,0 1 1 0 0,0-1 0 0 0,0 0 0 0 0,0 0-1 0 0,0 0 1 0 0,0 0 0 0 0,0 0-1 0 0,0-1 1 0 0,0 1 0 0 0,0 0-1 0 0,0-1 1 0 0,1 0 0 0 0,-1 1-1 0 0,1-1 1 0 0,-1 0 0 0 0,1 0-1 0 0,-2-3 1 0 0,-7-21-1521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8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38 6881 0 0,'-1'-20'927'0'0,"1"19"-867"0"0,0 0 0 0 0,0 1 0 0 0,-1-1-1 0 0,1 0 1 0 0,1 0 0 0 0,-1 1 0 0 0,0-1 0 0 0,0 0-1 0 0,0 0 1 0 0,0 1 0 0 0,0-1 0 0 0,1 0 0 0 0,-1 1-1 0 0,0-1 1 0 0,0 0 0 0 0,1 1 0 0 0,-1-1 0 0 0,1 0-1 0 0,-1 1 1 0 0,1-1 0 0 0,-1 1 0 0 0,1-1 0 0 0,0 0-1 0 0,-10 44 541 0 0,9-39-568 0 0,1-1-1 0 0,-1 1 1 0 0,1-1-1 0 0,-1 1 0 0 0,1-1 1 0 0,0 1-1 0 0,0-1 1 0 0,1 1-1 0 0,-1-1 0 0 0,1 0 1 0 0,0 0-1 0 0,0 0 1 0 0,0 0-1 0 0,0 0 0 0 0,0 0 1 0 0,3 3-1 0 0,42 41 832 0 0,-3-9-470 0 0,2-1 0 0 0,1-3 0 0 0,58 31 0 0 0,-102-63-388 0 0,1 0 0 0 0,0 0 0 0 0,-1 0 0 0 0,1 1 0 0 0,-1 0 0 0 0,0-1 0 0 0,0 1 0 0 0,0 0 0 0 0,0 1 0 0 0,0-1 0 0 0,-1 0 0 0 0,4 7 0 0 0,-5-8-2 0 0,0 0-1 0 0,-1 0 0 0 0,0 0 0 0 0,1 0 1 0 0,-1 0-1 0 0,0 0 0 0 0,0 0 0 0 0,0 1 1 0 0,0-1-1 0 0,-1 0 0 0 0,1 0 0 0 0,0 0 0 0 0,-1 0 1 0 0,0 0-1 0 0,1 0 0 0 0,-1 0 0 0 0,0 0 1 0 0,0 0-1 0 0,0 0 0 0 0,0-1 0 0 0,0 1 1 0 0,-1 0-1 0 0,1-1 0 0 0,0 1 0 0 0,-1 0 1 0 0,1-1-1 0 0,-3 2 0 0 0,-27 25-21 0 0,-58 40 0 0 0,-8 7-42 0 0,56-40-9 0 0,19-18-409 0 0,2 2 1 0 0,-31 33 0 0 0,50-52 326 0 0,1 1 1 0 0,-1-1 0 0 0,1 1-1 0 0,0-1 1 0 0,-1 1 0 0 0,1-1-1 0 0,-1 1 1 0 0,1-1 0 0 0,0 1 0 0 0,0-1-1 0 0,-1 1 1 0 0,1-1 0 0 0,0 1-1 0 0,0-1 1 0 0,0 1 0 0 0,0-1-1 0 0,-1 1 1 0 0,1 0 0 0 0,0-1-1 0 0,0 1 1 0 0,0-1 0 0 0,0 1-1 0 0,0 0 1 0 0,0-1 0 0 0,1 1-1 0 0,-1-1 1 0 0,0 1 0 0 0,0-1-1 0 0,0 1 1 0 0,1-1 0 0 0,-1 2-1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7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5 996 7626 0 0,'-1'-3'15'0'0,"0"-1"0"0"0,0 0 0 0 0,0 0 0 0 0,1 0 1 0 0,-1-1-1 0 0,1 1 0 0 0,0 0 0 0 0,0 0 0 0 0,1 0 0 0 0,-1 0 1 0 0,1 0-1 0 0,0 0 0 0 0,0 0 0 0 0,3-7 0 0 0,0 5-8 0 0,0 0 0 0 0,0 1 0 0 0,1-1-1 0 0,-1 1 1 0 0,2-1 0 0 0,-1 2-1 0 0,9-8 1 0 0,58-43 419 0 0,143-84 0 0 0,-11 28 125 0 0,-94 61-327 0 0,27-16-44 0 0,-41 16-85 0 0,2 4 0 0 0,2 4 0 0 0,2 4 0 0 0,207-47 0 0 0,-161 53-58 0 0,1 7 1 0 0,1 6-1 0 0,203 0 0 0 0,25 15 30 0 0,-4 1-112 0 0,354 59 219 0 0,-564-39 62 0 0,485 76 520 0 0,-319-41 54 0 0,66 6 622 0 0,-396-58-1431 0 0,13 2 71 0 0,1 0 1 0 0,0-1-1 0 0,0 0 1 0 0,0-1-1 0 0,-1 0 0 0 0,1-1 1 0 0,21-5-1 0 0,-33 5-49 0 0,0 0-1 0 0,0 0 0 0 0,0-1 1 0 0,0 1-1 0 0,0-1 0 0 0,0 0 1 0 0,-1 1-1 0 0,1-1 0 0 0,-1 0 1 0 0,1 0-1 0 0,-1 0 0 0 0,0 0 0 0 0,1 0 1 0 0,-1 0-1 0 0,0 0 0 0 0,0 0 1 0 0,0-5-1 0 0,11-40 122 0 0,-12 45-132 0 0,0-1 1 0 0,0 0-1 0 0,0 0 1 0 0,0 0-1 0 0,0 1 1 0 0,0-1-1 0 0,-1 0 1 0 0,1 0-1 0 0,-1 1 1 0 0,0-1-1 0 0,0 0 1 0 0,0 1-1 0 0,0-1 1 0 0,-1 1-1 0 0,1-1 1 0 0,0 1-1 0 0,-1 0 0 0 0,0 0 1 0 0,0 0-1 0 0,-2-3 1 0 0,-6-4 26 0 0,1 1-1 0 0,-1 1 1 0 0,-17-10 0 0 0,-18-16 12 0 0,-79-86 84 0 0,113 108-131 0 0,9 9-3 0 0,0 0 1 0 0,0 0-1 0 0,0-1 1 0 0,0 1 0 0 0,0 0-1 0 0,0 1 1 0 0,-1-1-1 0 0,1 0 1 0 0,-1 1 0 0 0,1-1-1 0 0,-1 1 1 0 0,0 0-1 0 0,0 0 1 0 0,-4-2 0 0 0,25 45-81 0 0,-10-28 73 0 0,-1 0 0 0 0,0 1-1 0 0,-1 0 1 0 0,-1 1 0 0 0,0-1 0 0 0,-1 1 0 0 0,-1 0 0 0 0,-1-1-1 0 0,2 30 1 0 0,-4 1-17 0 0,-2 0-1 0 0,-9 53 1 0 0,-2-28 14 0 0,7-44-17 0 0,1 1 1 0 0,-2 44 0 0 0,7-71 29 0 0,0-1 1 0 0,0 0-1 0 0,0 1 1 0 0,0-1-1 0 0,0 1 1 0 0,0-1-1 0 0,0 1 1 0 0,0-1-1 0 0,0 1 1 0 0,0-1-1 0 0,0 1 0 0 0,0-1 1 0 0,0 1-1 0 0,0-1 1 0 0,0 1-1 0 0,1-1 1 0 0,-1 1-1 0 0,0-1 1 0 0,0 0-1 0 0,1 1 1 0 0,-1-1-1 0 0,0 1 1 0 0,0-1-1 0 0,1 0 1 0 0,-1 1-1 0 0,0-1 1 0 0,1 0-1 0 0,-1 1 1 0 0,1-1-1 0 0,-1 0 1 0 0,0 0-1 0 0,1 1 1 0 0,14-9 132 0 0,22-36 67 0 0,-24 28-155 0 0,78-96 92 0 0,-13 13-82 0 0,-69 89-705 0 0,14-16 1891 0 0,-15 12-3511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9.4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752 148 5761 0 0,'-92'-97'3329'0'0,"67"72"-2625"0"0,23 23-648 0 0,0 0 0 0 0,0 0 1 0 0,0 0-1 0 0,0 0 0 0 0,0 0 0 0 0,0 0 0 0 0,-1 1 0 0 0,1-1 0 0 0,-1 1 1 0 0,0-1-1 0 0,1 1 0 0 0,-1 0 0 0 0,0 0 0 0 0,0 0 0 0 0,1 1 1 0 0,-1-1-1 0 0,0 1 0 0 0,0 0 0 0 0,0-1 0 0 0,0 1 0 0 0,0 0 0 0 0,0 1 1 0 0,1-1-1 0 0,-1 0 0 0 0,0 1 0 0 0,0 0 0 0 0,0 0 0 0 0,0-1 1 0 0,1 2-1 0 0,-1-1 0 0 0,0 0 0 0 0,1 0 0 0 0,-1 1 0 0 0,1 0 0 0 0,0-1 1 0 0,-1 1-1 0 0,1 0 0 0 0,-2 2 0 0 0,-9 10-27 0 0,1 0 1 0 0,1 0-1 0 0,0 1 0 0 0,-17 32 0 0 0,12-19 144 0 0,-109 190 451 0 0,110-187-529 0 0,2 2 0 0 0,1-1 0 0 0,2 1 0 0 0,1 1 0 0 0,-6 41 1 0 0,9-10-83 0 0,2 0 1 0 0,9 114-1 0 0,33 130-217 0 0,-9-95 115 0 0,50 432 456 0 0,-58-283-208 0 0,-30 2 103 0 0,6-288-215 0 0,-2 32 52 0 0,-4-1-1 0 0,-6 1 0 0 0,-48 182 1 0 0,57-269-69 0 0,-2 0 1 0 0,0-1 0 0 0,-2 0-1 0 0,0 0 1 0 0,-1-1 0 0 0,-1-1-1 0 0,-1 0 1 0 0,-1 0 0 0 0,0-1-1 0 0,-2-1 1 0 0,0-1 0 0 0,0 0 0 0 0,-37 27-1 0 0,50-42-8 0 0,1 1-1 0 0,-1 0 1 0 0,0-1 0 0 0,0 1-1 0 0,1-1 1 0 0,-1 0-1 0 0,0 0 1 0 0,0 0-1 0 0,0-1 1 0 0,0 1 0 0 0,0 0-1 0 0,0-1 1 0 0,0 0-1 0 0,-1 0 1 0 0,1 0 0 0 0,0 0-1 0 0,0 0 1 0 0,0-1-1 0 0,0 0 1 0 0,0 1 0 0 0,-3-2-1 0 0,4 1-11 0 0,0 0 0 0 0,1-1 0 0 0,-1 1 0 0 0,0 0 0 0 0,1-1 0 0 0,-1 1-1 0 0,1-1 1 0 0,-1 0 0 0 0,1 1 0 0 0,0-1 0 0 0,0 0 0 0 0,0 0 0 0 0,0 0 0 0 0,0 0-1 0 0,0 0 1 0 0,0 0 0 0 0,0 0 0 0 0,1 0 0 0 0,-1 0 0 0 0,1 0 0 0 0,0 0 0 0 0,0 0 0 0 0,-1-1-1 0 0,1 1 1 0 0,1 0 0 0 0,-1 0 0 0 0,0 0 0 0 0,0 0 0 0 0,1-1 0 0 0,0-1 0 0 0,0 0-7 0 0,-1 1 0 0 0,1-1 1 0 0,0 1-1 0 0,0 0 0 0 0,0-1 1 0 0,1 1-1 0 0,-1 0 0 0 0,1 0 1 0 0,0 0-1 0 0,-1 0 0 0 0,1 0 1 0 0,1 0-1 0 0,-1 1 0 0 0,0-1 1 0 0,1 1-1 0 0,-1-1 1 0 0,1 1-1 0 0,0 0 0 0 0,0 0 1 0 0,-1 0-1 0 0,1 0 0 0 0,4-1 1 0 0,-3 2-6 0 0,0 0 1 0 0,0 1-1 0 0,0-1 1 0 0,0 1-1 0 0,0 0 1 0 0,0 0-1 0 0,0 0 1 0 0,0 0 0 0 0,0 1-1 0 0,0-1 1 0 0,0 1-1 0 0,0 0 1 0 0,0 0-1 0 0,0 1 1 0 0,0-1-1 0 0,0 1 1 0 0,-1 0-1 0 0,7 4 1 0 0,5 5 14 0 0,1 0 1 0 0,-2 2-1 0 0,0-1 0 0 0,0 2 1 0 0,-1 0-1 0 0,-1 0 1 0 0,0 1-1 0 0,11 19 0 0 0,1 8 17 0 0,-1 1 1 0 0,18 47-1 0 0,-23-36 19 0 0,-2 1 1 0 0,-2 1 0 0 0,9 87 0 0 0,-16-96-37 0 0,38 510-91 0 0,-36-371 142 0 0,25 269 130 0 0,-14-212-123 0 0,-18 117 33 0 0,-32-1 11 0 0,-3 77-77 0 0,-38 261 51 0 0,64-649-91 0 0,-63 889 12 0 0,63-777-63 0 0,2 155-15 0 0,37 71 117 0 0,-27-363-51 0 0,1 0 0 0 0,0 0 0 0 0,2 0 0 0 0,1-1 0 0 0,1 0 0 0 0,0-1 0 0 0,19 27 0 0 0,-15-22 44 0 0,-1 0 0 0 0,18 56 0 0 0,-23-57-47 0 0,1-1 0 0 0,1 0 0 0 0,1 0 0 0 0,19 29 1 0 0,-9-23 55 0 0,-1 0-58 0 0,26 28 0 0 0,-36-45 43 0 0,0 1-1 0 0,0-1 1 0 0,14 31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1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50 436 7178 0 0,'-11'-12'641'0'0,"7"8"-546"0"0,-1-1-1 0 0,1 1 1 0 0,0-1-1 0 0,0 0 1 0 0,0-1-1 0 0,1 1 1 0 0,0-1-1 0 0,-5-10 1 0 0,9 12-37 0 0,0 0 0 0 0,0 1 1 0 0,0-1-1 0 0,0 1 0 0 0,1-1 0 0 0,-1 1 1 0 0,1-1-1 0 0,0 1 0 0 0,0 0 0 0 0,0 0 1 0 0,0 0-1 0 0,1 0 0 0 0,-1 1 0 0 0,1-1 1 0 0,3-2-1 0 0,3-4 222 0 0,8-9 31 0 0,0 1 0 0 0,2 1 0 0 0,0 1 0 0 0,1 0 0 0 0,0 2 0 0 0,26-13 0 0 0,137-57 603 0 0,-135 66-622 0 0,0 2 0 0 0,84-15 0 0 0,104 2 435 0 0,-67 18-58 0 0,-1 8 1 0 0,200 23-1 0 0,-316-14-509 0 0,1 1 1 0 0,-1 3 0 0 0,0 2 0 0 0,-1 2-1 0 0,-1 3 1 0 0,-1 2 0 0 0,0 2 0 0 0,89 55 0 0 0,-66-30 51 0 0,-3 2 0 0 0,-3 4 0 0 0,94 93 0 0 0,-50-23-31 0 0,163 234 0 0 0,-200-249-128 0 0,86 136 233 0 0,-58-50 210 0 0,122 331-1 0 0,-180-405-390 0 0,52 232-1 0 0,16 354 163 0 0,-77-216-199 0 0,-35-360 14 0 0,-30 230 0 0 0,13-188-93 0 0,18-144 28 0 0,0-1 0 0 0,2 1 0 0 0,1-1 0 0 0,8 35 0 0 0,-9-48-25 0 0,0 0 1 0 0,-1 0 0 0 0,0 0 0 0 0,-3 28 0 0 0,0 2 44 0 0,10-82-4505 0 0,-8 25 2975 0 0,-1 1 0 0 0,-1-1-1 0 0,0 1 1 0 0,0 0 0 0 0,-1 0-1 0 0,-8-20 1 0 0,5 19 572 0 0,0 1 0 0 0,-1-1 1 0 0,-8-12-1 0 0,3 9-973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2.2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35 3385 0 0,'-17'-13'2981'0'0,"15"11"-2761"0"0,0 0-1 0 0,-1-1 1 0 0,1 1-1 0 0,-1 1 1 0 0,0-1-1 0 0,0 0 0 0 0,1 1 1 0 0,-1-1-1 0 0,0 1 1 0 0,0 0-1 0 0,0 0 1 0 0,-6-1-1 0 0,19 18 4699 0 0,19 24-3597 0 0,22 24-282 0 0,-3 2 0 0 0,48 88 0 0 0,-13 20 440 0 0,-83-173-1457 0 0,1 0 0 0 0,-1 0 1 0 0,0 0-1 0 0,0-1 0 0 0,1 1 1 0 0,-1 0-1 0 0,0 0 0 0 0,1 0 1 0 0,-1-1-1 0 0,1 1 1 0 0,-1 0-1 0 0,1-1 0 0 0,-1 1 1 0 0,1 0-1 0 0,0-1 0 0 0,-1 1 1 0 0,1-1-1 0 0,0 1 0 0 0,0-1 1 0 0,-1 1-1 0 0,1-1 0 0 0,0 1 1 0 0,0-1-1 0 0,0 0 0 0 0,-1 1 1 0 0,1-1-1 0 0,0 0 1 0 0,0 0-1 0 0,0 0 0 0 0,0 1 1 0 0,1-1-1 0 0,1-2 71 0 0,0 1-1 0 0,0 0 1 0 0,0-1 0 0 0,0 1 0 0 0,-1-1-1 0 0,1 0 1 0 0,4-4 0 0 0,-3 3-77 0 0,38-28 236 0 0,1 2-1 0 0,90-46 1 0 0,106-29-931 0 0,-179 79 34 0 0,18-5-3083 0 0,15-6-6448 0 0,-61 20 5354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2.8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7418 57 3617 0 0,'0'-2'48'0'0,"0"-1"1"0"0,0 1 0 0 0,0-1 0 0 0,0 1-1 0 0,0-1 1 0 0,-1 1 0 0 0,1-1-1 0 0,-1 1 1 0 0,1-1 0 0 0,-1 1-1 0 0,0 0 1 0 0,0-1 0 0 0,0 1-1 0 0,0 0 1 0 0,-1 0 0 0 0,1 0-1 0 0,-3-3 1 0 0,2 4-28 0 0,-1-1 0 0 0,0 1 1 0 0,1-1-1 0 0,-1 1 0 0 0,0 0 0 0 0,0 0 0 0 0,0 0 0 0 0,0 1 0 0 0,1-1 1 0 0,-1 1-1 0 0,0-1 0 0 0,0 1 0 0 0,0 0 0 0 0,-5 0 0 0 0,-26 2 503 0 0,0 1 0 0 0,0 2-1 0 0,0 1 1 0 0,1 1-1 0 0,-34 13 1 0 0,-158 69 1098 0 0,-304 172 841 0 0,438-207-1915 0 0,-122 93-1 0 0,-230 243 348 0 0,243-204-774 0 0,-313 320 801 0 0,119-26 293 0 0,212-253-1038 0 0,-190 268-17 0 0,317-417-161 0 0,-312 475 646 0 0,-83 232-234 0 0,167-277-210 0 0,79-149-51 0 0,103-190-103 0 0,-375 645 526 0 0,370-635-459 0 0,-21 41 5 0 0,-175 381 163 0 0,125-208-267 0 0,-75 203-36 0 0,169-398 235 0 0,-119 325-246 0 0,125-318 82 0 0,-28 53-67 0 0,-139 393 500 0 0,103-213-118 0 0,111-328-180 0 0,-17 132 0 0 0,35-173-157 0 0,-1-12 13 0 0,8-38-12 0 0,1 0 1 0 0,0 1 0 0 0,-1 29 0 0 0,5-47-25 0 0,0 0 1 0 0,0-1 0 0 0,0 1-1 0 0,0 0 1 0 0,0 0 0 0 0,0 0-1 0 0,-1-1 1 0 0,1 1-1 0 0,-1 0 1 0 0,1 0 0 0 0,-1-1-1 0 0,0 1 1 0 0,1-1 0 0 0,-1 1-1 0 0,0 0 1 0 0,0-1 0 0 0,0 0-1 0 0,-1 1 1 0 0,1-1-1 0 0,0 0 1 0 0,0 1 0 0 0,-1-1-1 0 0,1 0 1 0 0,-1 0 0 0 0,-2 1-1 0 0,-16 16-795 0 0,19-17 536 0 0,0 0 1 0 0,0 0 0 0 0,0 0 0 0 0,0 0 0 0 0,0 0-1 0 0,0 0 1 0 0,-1-1 0 0 0,1 1 0 0 0,0 0 0 0 0,0-1-1 0 0,-1 1 1 0 0,1-1 0 0 0,0 1 0 0 0,-1-1 0 0 0,-1 1-1 0 0,2-1 8 0 0,1 0 1 0 0,-1 0-1 0 0,0-1 0 0 0,1 1 0 0 0,-1 0 0 0 0,-13-36-10474 0 0,13 16 9816 0 0,1 14 1451 0 0,-3-29-1311 0 0,1 16-1098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2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78 850 6369 0 0,'-68'-18'1787'0'0,"67"18"-1734"0"0,0-1-1 0 0,1 1 0 0 0,-1-1 1 0 0,0 0-1 0 0,1 1 0 0 0,-1-1 0 0 0,1 0 1 0 0,-1 1-1 0 0,1-1 0 0 0,-1 0 1 0 0,1 0-1 0 0,-1 0 0 0 0,1 0 0 0 0,0 1 1 0 0,-1-1-1 0 0,1 0 0 0 0,0 0 1 0 0,0 0-1 0 0,0 0 0 0 0,0 0 0 0 0,0 0 1 0 0,0 0-1 0 0,0 0 0 0 0,0 0 1 0 0,0 1-1 0 0,0-1 0 0 0,0 0 0 0 0,0 0 1 0 0,1 0-1 0 0,-1 0 0 0 0,0 0 1 0 0,1 0-1 0 0,-1 1 0 0 0,1-1 0 0 0,-1 0 1 0 0,1 0-1 0 0,0-1 0 0 0,1-2 155 0 0,0 1 0 0 0,0-1-1 0 0,1 1 1 0 0,-1-1 0 0 0,1 1 0 0 0,0 0-1 0 0,4-4 1 0 0,0 2-1 0 0,0 1 0 0 0,1 0 0 0 0,0 0 0 0 0,0 1 0 0 0,0 0 0 0 0,0 0 0 0 0,0 1 0 0 0,1 0 0 0 0,-1 0 0 0 0,15 0 0 0 0,6 1 219 0 0,55 6 0 0 0,-3 0 387 0 0,-47-3-461 0 0,0 1 0 0 0,56 14 1 0 0,-28-4-198 0 0,102 24 212 0 0,-99-20-172 0 0,115 15-1 0 0,116-25 146 0 0,-195-8-189 0 0,-34 4-39 0 0,0 4 1 0 0,74 17 0 0 0,46 4-39 0 0,-114-23-28 0 0,0-3 0 0 0,91-10 0 0 0,144-36 268 0 0,-19-7 88 0 0,151-1-62 0 0,147-9-35 0 0,-520 53-309 0 0,25-1 44 0 0,141 6 0 0 0,92 24 232 0 0,-67-3-134 0 0,-172-18-100 0 0,97-12-1 0 0,56 0 2 0 0,278 19 330 0 0,-18-33-147 0 0,-259 8-87 0 0,78-10 18 0 0,-235 19 16 0 0,-74 8-170 0 0,5 1 58 0 0,0-2 0 0 0,0 0-1 0 0,0-1 1 0 0,0 0-1 0 0,18-8 1 0 0,-16 5 26 0 0,-11 5 20 0 0,0-1-1 0 0,-1 0 1 0 0,1 0-1 0 0,-1 0 0 0 0,0 0 1 0 0,8-6-1 0 0,-33-54 617 0 0,16 39-746 0 0,1-1 0 0 0,2 0 0 0 0,0 0-1 0 0,2 0 1 0 0,1 0 0 0 0,3-28 0 0 0,1-57-3099 0 0,-9-63-11036 0 0,-2 113 9666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3.2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3 5377 0 0,'0'0'54'0'0,"0"0"0"0"0,0 0 0 0 0,0-1 0 0 0,0 1 0 0 0,-1 0 0 0 0,1 0 0 0 0,0 0 0 0 0,0 0 0 0 0,0 0-1 0 0,0 0 1 0 0,-1-1 0 0 0,1 1 0 0 0,0 0 0 0 0,0 0 0 0 0,0 0 0 0 0,0 0 0 0 0,-1 0 0 0 0,1 0 0 0 0,0 0 0 0 0,0 0 0 0 0,0 0 0 0 0,-1 0 0 0 0,1 0-1 0 0,0 0 1 0 0,0 0 0 0 0,0 0 0 0 0,-1 0 0 0 0,1 0 0 0 0,0 0 0 0 0,0 0 0 0 0,0 0 0 0 0,0 0 0 0 0,-1 0 0 0 0,1 0 0 0 0,0 0 0 0 0,0 1 0 0 0,0-1-1 0 0,0 0 1 0 0,-1 0 0 0 0,1 0 0 0 0,0 0 0 0 0,0 0 0 0 0,0 0 0 0 0,0 1 0 0 0,0-1 0 0 0,-1 0 0 0 0,1 0 0 0 0,0 0 0 0 0,0 0 0 0 0,0 1 0 0 0,0-1-1 0 0,-4 17 1377 0 0,2 18 221 0 0,6-1-602 0 0,0-1-1 0 0,2 0 0 0 0,14 41 0 0 0,40 94 603 0 0,-39-116-1355 0 0,-2 1-1 0 0,-2 1 1 0 0,16 96 0 0 0,-32-136-184 0 0,-1-8-11 0 0,1-1 0 0 0,-1 1 0 0 0,1-1-1 0 0,0 1 1 0 0,0 0 0 0 0,0-1 0 0 0,1 0 0 0 0,0 1 0 0 0,3 5-1 0 0,-4-11-6 0 0,0 1-1 0 0,0-1 0 0 0,1 0 0 0 0,-1 0 0 0 0,0 0 0 0 0,0 0 0 0 0,1 0 0 0 0,-1 0 0 0 0,0 0 0 0 0,0-1 0 0 0,1 1 0 0 0,-1 0 0 0 0,0-1 0 0 0,0 1 0 0 0,0-1 0 0 0,0 1 0 0 0,2-2 0 0 0,25-11 559 0 0,-23 10-542 0 0,55-32 559 0 0,-1-2 0 0 0,99-82-1 0 0,-88 63-444 0 0,68-47-24 0 0,80-64 28 0 0,-202 153-506 0 0,-7 7 334 0 0,-1 0-1 0 0,-1 0 0 0 0,1 0 0 0 0,8-12 1 0 0,-13 14-565 0 0,0 1 0 0 0,-1-1 1 0 0,0 0-1 0 0,0 1 1 0 0,0-1-1 0 0,0 0 0 0 0,1-6 1 0 0,13-57-12847 0 0,-12 48 9125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8.2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2114 16 4297 0 0,'-3'-2'183'0'0,"0"0"0"0"0,0 0 0 0 0,-1 1 1 0 0,1-1-1 0 0,0 1 0 0 0,0 0 0 0 0,-1 0 0 0 0,1 0 0 0 0,-1 0 1 0 0,1 0-1 0 0,-1 1 0 0 0,1 0 0 0 0,-1 0 0 0 0,1 0 0 0 0,-1 0 1 0 0,1 0-1 0 0,-1 1 0 0 0,1-1 0 0 0,-1 1 0 0 0,1 0 0 0 0,-5 2 1 0 0,-13 4 420 0 0,-1 0 1 0 0,-21 13-1 0 0,34-16-515 0 0,-107 55 1285 0 0,-117 82 0 0 0,200-120-1210 0 0,1 3 0 0 0,2 0 0 0 0,0 2-1 0 0,2 1 1 0 0,0 2 0 0 0,2 0 0 0 0,2 2-1 0 0,-38 61 1 0 0,6 3 129 0 0,5 3 1 0 0,-63 169-1 0 0,-58 171 78 0 0,-21 167 173 0 0,30 9-221 0 0,137-512-342 0 0,-44 164-6 0 0,-55 223 42 0 0,28 7 451 0 0,92-461-410 0 0,-13 92 140 0 0,-5-1 0 0 0,-42 135 0 0 0,59-243-132 0 0,0-1 0 0 0,-1 0 0 0 0,-1 0 1 0 0,-1 0-1 0 0,-12 18 0 0 0,18-29-46 0 0,-1 1 0 0 0,1-1 0 0 0,0 1 0 0 0,1 0 0 0 0,-1 0 0 0 0,2 0 0 0 0,-1 0 0 0 0,1 0 0 0 0,0 0 0 0 0,0 8 0 0 0,1-15-2 0 0,8-41-927 0 0,-9 27-164 0 0,-7-31-6935 0 0,7 43 7743 0 0,1 0-1 0 0,-1 0 1 0 0,0 0 0 0 0,0 0 0 0 0,0 1-1 0 0,0-1 1 0 0,0 0 0 0 0,0 1 0 0 0,0-1-1 0 0,-1 1 1 0 0,1-1 0 0 0,0 1 0 0 0,-1 0-1 0 0,1 0 1 0 0,-1-1 0 0 0,0 1 0 0 0,1 0-1 0 0,-1 0 1 0 0,0 1 0 0 0,-3-2 0 0 0,-3 0-1616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 26 2489 0 0,'0'0'32'0'0,"1"1"0"0"0,-1-1 0 0 0,1 0 1 0 0,-1 0-1 0 0,1 0 0 0 0,-1 0 1 0 0,1 0-1 0 0,-1 0 0 0 0,0 0 1 0 0,1-1-1 0 0,-1 1 0 0 0,1 0 0 0 0,-1 0 1 0 0,1 0-1 0 0,-1 0 0 0 0,1-1 1 0 0,-1 1-1 0 0,0 0 0 0 0,1 0 0 0 0,-1-1 1 0 0,1 1-1 0 0,-1 0 0 0 0,0 0 1 0 0,1-1-1 0 0,-1 1 0 0 0,1-1 1 0 0,-1 0-26 0 0,0 0 0 0 0,-1 0 0 0 0,1 1 1 0 0,0-1-1 0 0,0 0 0 0 0,0 0 0 0 0,-1 1 0 0 0,1-1 1 0 0,0 0-1 0 0,-1 1 0 0 0,1-1 0 0 0,-1 0 1 0 0,1 1-1 0 0,-1-1 0 0 0,1 1 0 0 0,-1-1 1 0 0,1 1-1 0 0,-2-2 0 0 0,2 2-4 0 0,-1-1 0 0 0,0 1 0 0 0,1-1-1 0 0,-1 0 1 0 0,0 1 0 0 0,1-1 0 0 0,-1 1 0 0 0,0-1-1 0 0,0 1 1 0 0,1 0 0 0 0,-1-1 0 0 0,0 1 0 0 0,0 0 0 0 0,0 0-1 0 0,1-1 1 0 0,-1 1 0 0 0,0 0 0 0 0,0 0 0 0 0,0 0 0 0 0,0 0-1 0 0,0 0 1 0 0,1 0 0 0 0,-1 0 0 0 0,0 0 0 0 0,-1 1-1 0 0,0 0 15 0 0,0 0-1 0 0,0 0 0 0 0,1 0 0 0 0,-1 0 0 0 0,0 0 0 0 0,1 1 0 0 0,-1-1 0 0 0,1 0 0 0 0,0 1 0 0 0,-1 0 0 0 0,0 1 0 0 0,-6 9 204 0 0,2 0-1 0 0,-11 24 0 0 0,10-20 93 0 0,-9 16 85 0 0,-39 70 1259 0 0,41-77-1170 0 0,1 0 0 0 0,0 1 1 0 0,-16 53-1 0 0,-11 88 365 0 0,29-94-240 0 0,3 0-1 0 0,2 94 0 0 0,21-216-3029 0 0,-11 24 481 0 0,-2 0-1 0 0,0-41 0 0 0,-2 62 1858 0 0,0-11-1929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6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 7290 0 0,'-1'0'133'0'0,"0"-1"1"0"0,-1 1 0 0 0,1 0-1 0 0,-1 0 1 0 0,1 0 0 0 0,-1 0-1 0 0,1 0 1 0 0,-1 0 0 0 0,1 0-1 0 0,0 0 1 0 0,-1 1 0 0 0,1-1 0 0 0,-1 0-1 0 0,1 1 1 0 0,0-1 0 0 0,-1 1-1 0 0,1 0 1 0 0,0-1 0 0 0,0 1-1 0 0,-1 0 1 0 0,1 0 0 0 0,-2 2 0 0 0,2-1-77 0 0,-1 0 1 0 0,1 0 0 0 0,-1 0 0 0 0,1 1-1 0 0,0-1 1 0 0,0 1 0 0 0,0-1 0 0 0,0 1 0 0 0,1-1-1 0 0,-1 1 1 0 0,0 4 0 0 0,0 5 8 0 0,1 0 0 0 0,0 0 0 0 0,1 0 0 0 0,3 15 0 0 0,1 6 342 0 0,11 72 1026 0 0,42 143 0 0 0,-55-238-1320 0 0,1 0 1 0 0,0 0-1 0 0,0-1 0 0 0,1 0 0 0 0,0 0 0 0 0,0 0 0 0 0,1-1 0 0 0,12 14 0 0 0,-16-20-49 0 0,0 0 1 0 0,0 0 0 0 0,0-1-1 0 0,0 1 1 0 0,1-1 0 0 0,-1 1-1 0 0,0-1 1 0 0,1 0-1 0 0,-1 0 1 0 0,1 0 0 0 0,-1 0-1 0 0,1 0 1 0 0,-1 0 0 0 0,1-1-1 0 0,0 1 1 0 0,-1-1 0 0 0,1 0-1 0 0,0 0 1 0 0,-1 0 0 0 0,1 0-1 0 0,0 0 1 0 0,-1-1 0 0 0,1 1-1 0 0,0-1 1 0 0,-1 1-1 0 0,1-1 1 0 0,-1 0 0 0 0,1 0-1 0 0,-1 0 1 0 0,0-1 0 0 0,1 1-1 0 0,-1-1 1 0 0,0 1 0 0 0,0-1-1 0 0,0 0 1 0 0,0 1 0 0 0,3-4-1 0 0,7-7 96 0 0,30-27 10 0 0,1 1 1 0 0,2 3-1 0 0,53-33 1 0 0,143-66-2596 0 0,-75 58-7829 0 0,-113 55 5650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5366 82 4977 0 0,'-3'-5'69'0'0,"0"-1"-1"0"0,0 1 1 0 0,-1 0-1 0 0,0 0 0 0 0,0 0 1 0 0,-1 1-1 0 0,1-1 1 0 0,-1 1-1 0 0,0 0 1 0 0,0 1-1 0 0,-7-5 1 0 0,4 5 20 0 0,0-1 0 0 0,0 1 0 0 0,-1 1 0 0 0,1-1 1 0 0,-1 1-1 0 0,0 1 0 0 0,-12-1 0 0 0,-42-1 304 0 0,0 3 1 0 0,0 3-1 0 0,0 2 1 0 0,1 4-1 0 0,0 2 1 0 0,-114 35-1 0 0,5 15 567 0 0,-176 91 0 0 0,241-99-659 0 0,4 4 0 0 0,-106 78 0 0 0,-171 164 270 0 0,141-84-385 0 0,0-1 77 0 0,125-111 187 0 0,-173 200 0 0 0,-62 148 244 0 0,47 26-615 0 0,264-415-89 0 0,-236 397-180 0 0,-135 299 381 0 0,337-619-190 0 0,-225 452 251 0 0,182-345 37 0 0,-147 471-1 0 0,208-551-185 0 0,-64 240 361 0 0,67-172-418 0 0,-34 428 0 0 0,55-378 133 0 0,5-76-154 0 0,18-151 2 0 0,-3 60 76 0 0,5-5-119 0 0,0-57-95 0 0,6 66 0 0 0,-2-114 113 0 0,1 0 0 0 0,0 0 0 0 0,1 0 0 0 0,0 0 0 0 0,0-1 1 0 0,3 8-1 0 0,-5-13-88 0 0,1 1 0 0 0,0-1 0 0 0,0 1 0 0 0,0-1 0 0 0,0 0 0 0 0,0 0 0 0 0,0 1 0 0 0,0-1 0 0 0,0 0 0 0 0,0 0 0 0 0,0 0 0 0 0,1 0 0 0 0,1 1 0 0 0,-1-2-168 0 0,-1 1 0 0 0,0-1 0 0 0,1 0 0 0 0,-1 1 0 0 0,0-1 1 0 0,1 0-1 0 0,-1 0 0 0 0,0 0 0 0 0,1 0 0 0 0,-1 0 0 0 0,0 0 0 0 0,0-1 0 0 0,1 1 0 0 0,-1 0 0 0 0,0-1 1 0 0,1 1-1 0 0,-1-1 0 0 0,2-1 0 0 0,-2 2-39 0 0,0-1-1 0 0,0 0 1 0 0,-1 1 0 0 0,1-1 0 0 0,-1 0-1 0 0,1 0 1 0 0,0 0 0 0 0,-1 0 0 0 0,1 0 0 0 0,-1 0-1 0 0,0 1 1 0 0,1-1 0 0 0,-1 0 0 0 0,0 0-1 0 0,0 0 1 0 0,1 0 0 0 0,-1 0 0 0 0,0 0-1 0 0,0 0 1 0 0,0 0 0 0 0,0 0 0 0 0,0-1-1 0 0,0 1 1 0 0,-1-1 0 0 0,-1-4-1761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70 252 6473 0 0,'0'-2'56'0'0,"-1"1"0"0"0,0 0-1 0 0,0 0 1 0 0,0-1 0 0 0,0 1-1 0 0,0 0 1 0 0,-1 0 0 0 0,1 0-1 0 0,0 0 1 0 0,0 1 0 0 0,-1-1-1 0 0,1 0 1 0 0,-1 0 0 0 0,1 1-1 0 0,0-1 1 0 0,-1 1 0 0 0,1-1-1 0 0,-1 1 1 0 0,0 0 0 0 0,1-1-1 0 0,-1 1 1 0 0,1 0 0 0 0,-1 0 0 0 0,1 0-1 0 0,-1 0 1 0 0,1 1 0 0 0,-1-1-1 0 0,1 0 1 0 0,-1 1 0 0 0,1-1-1 0 0,-1 1 1 0 0,1-1 0 0 0,-1 1-1 0 0,1-1 1 0 0,-1 1 0 0 0,1 0-1 0 0,0 0 1 0 0,0 0 0 0 0,-1 0-1 0 0,1 0 1 0 0,0 0 0 0 0,0 0-1 0 0,0 0 1 0 0,0 1 0 0 0,0-1-1 0 0,-1 3 1 0 0,1-3 2 0 0,0 1-1 0 0,0 0 1 0 0,0 0 0 0 0,1 0-1 0 0,-1 0 1 0 0,0 1 0 0 0,1-1-1 0 0,-1 0 1 0 0,1 0-1 0 0,0 0 1 0 0,0 0 0 0 0,0 0-1 0 0,0 1 1 0 0,0-1 0 0 0,1 0-1 0 0,-1 0 1 0 0,0 0 0 0 0,1 0-1 0 0,0 0 1 0 0,1 4 0 0 0,23 41 812 0 0,-22-42-780 0 0,50 76 822 0 0,31 53-58 0 0,-73-114-662 0 0,-1 1 0 0 0,-2-1 0 0 0,0 1 0 0 0,10 41 0 0 0,-18-60-152 0 0,0-1 1 0 0,0 0-1 0 0,0 0 0 0 0,0 0 0 0 0,1 0 1 0 0,-1 0-1 0 0,0 0 0 0 0,0 0 0 0 0,1 0 1 0 0,-1 0-1 0 0,0 0 0 0 0,1 0 0 0 0,-1 0 1 0 0,1 0-1 0 0,-1 0 0 0 0,1 0 0 0 0,0 0 1 0 0,0 0-1 0 0,-1 0 0 0 0,1 0 0 0 0,0-1 1 0 0,0 1-1 0 0,0 0 0 0 0,1 0 1 0 0,0-2 68 0 0,0 1 1 0 0,0-1-1 0 0,-1 0 1 0 0,1 0 0 0 0,0 0-1 0 0,0 0 1 0 0,0 0-1 0 0,-1-1 1 0 0,1 1 0 0 0,-1-1-1 0 0,3-2 1 0 0,-1 2-71 0 0,7-8 152 0 0,-1-1 1 0 0,0 1 0 0 0,8-14 0 0 0,13-15 9 0 0,36-34-147 0 0,3 2 0 0 0,90-71 0 0 0,-113 105-233 0 0,108-85-1288 0 0,-45 48-2138 0 0,22-5-3904 0 0,-88 53 4079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0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2652 8306 0 0,'-43'-65'829'0'0,"43"64"-812"0"0,-1 0 0 0 0,1 0 0 0 0,-1 0 0 0 0,1 0 0 0 0,-1 0 0 0 0,1-1 0 0 0,0 1 0 0 0,0 0 0 0 0,-1 0 0 0 0,1-1 0 0 0,0 1 0 0 0,0 0 0 0 0,0 0 0 0 0,1-1 0 0 0,-1 1 0 0 0,0 0 0 0 0,0 0 0 0 0,1 0 0 0 0,-1-1 0 0 0,0 1 0 0 0,1 0 0 0 0,-1 0 0 0 0,1 0 0 0 0,0 0 0 0 0,-1 0-1 0 0,2-2 1 0 0,25-31 183 0 0,-18 24-103 0 0,27-29 435 0 0,70-62 0 0 0,-27 29 12 0 0,3-3 78 0 0,94-66-1 0 0,102-50-118 0 0,195-79-94 0 0,20 36-60 0 0,-64 52 61 0 0,820-227 1 0 0,-788 272-312 0 0,1 0-10 0 0,1044-170-115 0 0,-509 208 461 0 0,-546 64-280 0 0,-244 16-28 0 0,614-37 589 0 0,-703 53-631 0 0,401 0 805 0 0,-361 17-449 0 0,-98-7-202 0 0,103-2 0 0 0,-64-13-170 0 0,-182 35-6938 0 0,67-22 5253 0 0,-3 1-373 0 0,-1 0 0 0 0,-26 3 0 0 0,20-7-604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1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 18 9170 0 0,'-5'-3'169'0'0,"0"1"-1"0"0,0-1 1 0 0,0 1 0 0 0,0 1 0 0 0,0-1 0 0 0,0 1-1 0 0,-1-1 1 0 0,-9 0 0 0 0,12 2-121 0 0,1 0 0 0 0,-1 1 0 0 0,0-1 0 0 0,1 0 1 0 0,-1 1-1 0 0,0-1 0 0 0,1 1 0 0 0,-1 0 0 0 0,1 0 0 0 0,-1 0 0 0 0,1 0 1 0 0,0 1-1 0 0,-1-1 0 0 0,1 1 0 0 0,0-1 0 0 0,0 1 0 0 0,0 0 1 0 0,0 0-1 0 0,-3 3 0 0 0,5-5-34 0 0,0 1 0 0 0,0-1 0 0 0,-1 0 0 0 0,1 0 0 0 0,0 1 0 0 0,0-1 0 0 0,0 0 0 0 0,-1 1 0 0 0,1-1 0 0 0,0 0 0 0 0,0 1 0 0 0,0-1 0 0 0,0 1 0 0 0,0-1 0 0 0,0 0 0 0 0,0 1 0 0 0,0-1-1 0 0,0 0 1 0 0,0 1 0 0 0,0-1 0 0 0,0 0 0 0 0,0 1 0 0 0,0-1 0 0 0,0 1 0 0 0,0-1 0 0 0,0 0 0 0 0,0 1 0 0 0,0-1 0 0 0,1 0 0 0 0,-1 1 0 0 0,0-1 0 0 0,0 0 0 0 0,0 1 0 0 0,1-1 0 0 0,-1 0 0 0 0,16 10 384 0 0,18-2 173 0 0,62 4 846 0 0,-56-9-1106 0 0,0 2 1 0 0,-1 1-1 0 0,1 3 1 0 0,73 25-1 0 0,-110-33-306 0 0,0 0 0 0 0,-1 0 0 0 0,1 0 0 0 0,-1 0 0 0 0,0 1 0 0 0,1-1 0 0 0,-1 1 0 0 0,0-1 0 0 0,0 1 0 0 0,0 0 0 0 0,0 0 0 0 0,0 0-1 0 0,0 0 1 0 0,-1 0 0 0 0,1 0 0 0 0,-1 1 0 0 0,1-1 0 0 0,-1 0 0 0 0,0 1 0 0 0,0-1 0 0 0,0 1 0 0 0,0-1 0 0 0,0 1 0 0 0,-1 0 0 0 0,1-1 0 0 0,-1 1 0 0 0,1 3 0 0 0,-2 0 22 0 0,0-1 0 0 0,0 1 1 0 0,-1-1-1 0 0,1 0 0 0 0,-1 1 0 0 0,0-1 1 0 0,-1 0-1 0 0,1 0 0 0 0,-1-1 1 0 0,0 1-1 0 0,0 0 0 0 0,-6 6 1 0 0,-28 31 417 0 0,-2-1 1 0 0,-69 55-1 0 0,-98 57 1305 0 0,11-10-985 0 0,193-141-906 0 0,-39 35 426 0 0,24-14-1408 0 0,17-22 827 0 0,-1 0 0 0 0,0 0 1 0 0,1 1-1 0 0,0-1 0 0 0,-1 0 1 0 0,1 1-1 0 0,0-1 0 0 0,-1 1 1 0 0,1-1-1 0 0,0 0 0 0 0,0 1 1 0 0,0-1-1 0 0,0 1 0 0 0,1 1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5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1037 7482 0 0,'0'-1'32'0'0,"0"1"0"0"0,0-1 0 0 0,-1 1 1 0 0,1 0-1 0 0,0-1 0 0 0,-1 1 0 0 0,1 0 0 0 0,0-1 1 0 0,-1 1-1 0 0,1 0 0 0 0,0 0 0 0 0,-1-1 1 0 0,1 1-1 0 0,-1 0 0 0 0,1 0 0 0 0,0 0 0 0 0,-1-1 1 0 0,1 1-1 0 0,-1 0 0 0 0,1 0 0 0 0,-1 0 1 0 0,1 0-1 0 0,-1 0 0 0 0,1 0 0 0 0,-1 0 1 0 0,1 0-1 0 0,-1 0 0 0 0,1 0 0 0 0,0 0 0 0 0,-1 0 1 0 0,1 0-1 0 0,-1 1 0 0 0,1-1 0 0 0,-1 0 1 0 0,1 0-1 0 0,-1 0 0 0 0,1 1 0 0 0,0-1 1 0 0,-1 0-1 0 0,1 0 0 0 0,0 1 0 0 0,-1-1 0 0 0,1 0 1 0 0,0 1-1 0 0,-1-1 0 0 0,1 1 0 0 0,0-1 1 0 0,0 0-1 0 0,-1 1 0 0 0,1-1 0 0 0,0 1 1 0 0,-1 0 32 0 0,1 0 0 0 0,0 0 1 0 0,0 0-1 0 0,0 0 1 0 0,0 0-1 0 0,0 0 1 0 0,0-1-1 0 0,0 1 1 0 0,0 0-1 0 0,0 0 0 0 0,0 0 1 0 0,0 0-1 0 0,0 0 1 0 0,1 0-1 0 0,-1-1 1 0 0,0 1-1 0 0,1 0 1 0 0,-1 0-1 0 0,1 0 0 0 0,-1-1 1 0 0,1 1-1 0 0,-1 0 1 0 0,1-1-1 0 0,-1 1 1 0 0,1 0-1 0 0,0-1 1 0 0,-1 1-1 0 0,1-1 0 0 0,0 1 1 0 0,1 0-1 0 0,2 1 79 0 0,1 0-1 0 0,0 0 1 0 0,0-1-1 0 0,0 1 1 0 0,0-1-1 0 0,1 0 0 0 0,-1-1 1 0 0,0 1-1 0 0,0-1 1 0 0,1 0-1 0 0,-1 0 1 0 0,6-2-1 0 0,67-14 952 0 0,-53 10-745 0 0,68-17 558 0 0,-4 1-83 0 0,114-14 0 0 0,-111 24-270 0 0,174-46 0 0 0,78-61-19 0 0,-216 69-380 0 0,192-79 196 0 0,146-46 622 0 0,-456 172-952 0 0,154-50 235 0 0,117-45-18 0 0,-148 46-151 0 0,52-23 15 0 0,155-60 57 0 0,-319 126-870 0 0,-38 8-4180 0 0,5 2 1942 0 0,5 0 1286 0 0,0 0 1 0 0,0 0-1 0 0,0-1 1 0 0,-12-1 0 0 0,5-1-1199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9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53 117 6617 0 0,'-46'-32'3237'0'0,"45"31"-3178"0"0,1 1-1 0 0,-1 0 1 0 0,1-1-1 0 0,0 1 1 0 0,-1-1-1 0 0,1 1 1 0 0,-1 0-1 0 0,1-1 1 0 0,0 1-1 0 0,-1-1 1 0 0,1 1-1 0 0,0-1 1 0 0,0 1-1 0 0,-1-1 1 0 0,1 1 0 0 0,0-1-1 0 0,0 0 1 0 0,0 1-1 0 0,0-1 1 0 0,0 1-1 0 0,0-1 1 0 0,0 1-1 0 0,0-1 1 0 0,0 0-1 0 0,0 1 1 0 0,0-1-1 0 0,0 1 1 0 0,0-1-1 0 0,0 0 1 0 0,13-14 1128 0 0,22-5 346 0 0,-14 13-1269 0 0,-1 0 1 0 0,1 1 0 0 0,0 2-1 0 0,0 0 1 0 0,1 1 0 0 0,-1 1-1 0 0,1 1 1 0 0,-1 1 0 0 0,1 1-1 0 0,-1 1 1 0 0,1 1 0 0 0,33 9-1 0 0,-18-4-104 0 0,0 2 0 0 0,-1 2-1 0 0,0 1 1 0 0,-1 2-1 0 0,-1 1 1 0 0,0 2-1 0 0,36 25 1 0 0,-67-41-96 0 0,0 1 0 0 0,0-1 1 0 0,0 0-1 0 0,-1 1 1 0 0,1-1-1 0 0,-1 1 0 0 0,0 0 1 0 0,1 0-1 0 0,-1 0 0 0 0,-1 0 1 0 0,1 0-1 0 0,0 1 0 0 0,-1-1 1 0 0,0 0-1 0 0,1 1 1 0 0,-1-1-1 0 0,-1 1 0 0 0,2 5 1 0 0,-2-4 20 0 0,0 1 0 0 0,-1 0 0 0 0,1 0 1 0 0,-1-1-1 0 0,0 1 0 0 0,-1-1 0 0 0,0 1 1 0 0,1-1-1 0 0,-2 1 0 0 0,-3 7 0 0 0,-7 8 80 0 0,0-1 0 0 0,-1-1 0 0 0,-2 0 0 0 0,-22 22-1 0 0,-94 89 194 0 0,-215 161 1 0 0,338-283-1314 0 0,-1 1 0 0 0,1-1 1 0 0,-12 17-1 0 0,-7 12-11747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3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153 243 6649 0 0,'-117'-47'1583'0'0,"115"45"-1406"0"0,-1 0 0 0 0,1 0 0 0 0,-1 0 0 0 0,1 0 0 0 0,-1 0 0 0 0,1-1 0 0 0,0 1-1 0 0,0-1 1 0 0,0 0 0 0 0,1 1 0 0 0,-1-1 0 0 0,1 0 0 0 0,-1 0 0 0 0,1 0 0 0 0,-1-3-1 0 0,1 4-22 0 0,1 0-1 0 0,-1 0 1 0 0,1 0-1 0 0,-1 0 1 0 0,1 0 0 0 0,0 0-1 0 0,0 0 1 0 0,0 0-1 0 0,0 0 1 0 0,0 0-1 0 0,1 0 1 0 0,-1 0-1 0 0,0 1 1 0 0,1-1-1 0 0,-1 0 1 0 0,1 0-1 0 0,0 0 1 0 0,0 0-1 0 0,0 1 1 0 0,0-1-1 0 0,0 0 1 0 0,0 1-1 0 0,0-1 1 0 0,0 1-1 0 0,4-3 1 0 0,-4 3-93 0 0,1 0 0 0 0,0 0 0 0 0,0 0 0 0 0,0 1 0 0 0,0-1-1 0 0,-1 1 1 0 0,1-1 0 0 0,0 1 0 0 0,0 0 0 0 0,0 0 0 0 0,0 0 0 0 0,0 0 0 0 0,0 0 0 0 0,0 0 0 0 0,0 0 0 0 0,0 1 0 0 0,0-1 0 0 0,0 1-1 0 0,0-1 1 0 0,0 1 0 0 0,1 1 0 0 0,44 21 545 0 0,-35-15-372 0 0,-7-6-181 0 0,158 79 1133 0 0,-134-69-984 0 0,0-1 0 0 0,1-2 0 0 0,57 11 0 0 0,-3-10 229 0 0,162-2 0 0 0,87-27-104 0 0,-108 3-118 0 0,215 4-12 0 0,267-21 194 0 0,615-111 1 0 0,-737 88-205 0 0,1 51-123 0 0,247 28 200 0 0,-627-26-229 0 0,103-11-8 0 0,-194 8 67 0 0,338 15 901 0 0,-12 31-286 0 0,-397-35-867 0 0,1-1 0 0 0,-1-3 0 0 0,1-2-1 0 0,0-1 1 0 0,45-9 0 0 0,-84 10 383 0 0,16-4-6372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178 533 4553 0 0,'-10'-8'523'0'0,"0"1"0"0"0,-1 1 0 0 0,0-1 0 0 0,0 2 0 0 0,-1 0 0 0 0,-22-8 1 0 0,-26-11 2710 0 0,42 11-1834 0 0,18 13-1377 0 0,0 0 0 0 0,0 0 0 0 0,0 0 0 0 0,0-1 1 0 0,0 1-1 0 0,0 0 0 0 0,0 0 0 0 0,0-1 0 0 0,0 1 0 0 0,0 0 0 0 0,0 0 0 0 0,0 0 1 0 0,0-1-1 0 0,0 1 0 0 0,0 0 0 0 0,0 0 0 0 0,0 0 0 0 0,0-1 0 0 0,1 1 1 0 0,-1 0-1 0 0,0 0 0 0 0,0 0 0 0 0,0-1 0 0 0,0 1 0 0 0,0 0 0 0 0,1 0 0 0 0,-1 0 1 0 0,0 0-1 0 0,0 0 0 0 0,0-1 0 0 0,1 1 0 0 0,-1 0 0 0 0,0 0 0 0 0,0 0 1 0 0,0 0-1 0 0,1 0 0 0 0,-1 0 0 0 0,0 0 0 0 0,0 0 0 0 0,1 0 0 0 0,-1 0 0 0 0,0 0 1 0 0,43-3 919 0 0,-27 3-899 0 0,115-12 480 0 0,131-28 0 0 0,124-47-40 0 0,29-4-269 0 0,-294 70-93 0 0,180-8-1 0 0,-11 27 114 0 0,54-4 28 0 0,-241 0-139 0 0,135-26 1 0 0,-234 31-122 0 0,69-12 55 0 0,-1-3 1 0 0,121-45-1 0 0,-187 58-57 0 0,23-12-66 0 0,-61 27-6663 0 0,11-2 1337 0 0,11-6 1516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4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402 104 6393 0 0,'-6'-3'248'0'0,"-1"1"0"0"0,1-1 0 0 0,0 2 0 0 0,-1-1 0 0 0,1 1 0 0 0,-1 0 0 0 0,0 0 0 0 0,-12 0 0 0 0,19 1-162 0 0,0-1 0 0 0,0 0 1 0 0,0 1-1 0 0,0-1 0 0 0,0 0 1 0 0,0 0-1 0 0,1 1 1 0 0,-1-1-1 0 0,0 0 0 0 0,0 1 1 0 0,1-1-1 0 0,-1 0 0 0 0,0 1 1 0 0,1-1-1 0 0,-1 0 1 0 0,0 1-1 0 0,1-1 0 0 0,-1 1 1 0 0,1-1-1 0 0,-1 1 0 0 0,1-1 1 0 0,0 1-1 0 0,0-1 1 0 0,16-18 872 0 0,-7 12-794 0 0,1 0 0 0 0,-1 1 0 0 0,1 0 1 0 0,0 1-1 0 0,1 0 0 0 0,0 1 0 0 0,-1 0 0 0 0,1 1 0 0 0,0 0 0 0 0,1 1 0 0 0,-1 1 0 0 0,0-1 0 0 0,24 2 0 0 0,-16 2-171 0 0,0 0 0 0 0,-1 2 0 0 0,0 0 0 0 0,0 1 0 0 0,0 1 0 0 0,0 0 0 0 0,-1 2 0 0 0,19 10 0 0 0,-31-16 5 0 0,-1 1 0 0 0,0 0 0 0 0,-1 0 0 0 0,1 1 0 0 0,-1-1-1 0 0,1 1 1 0 0,-1 0 0 0 0,0 0 0 0 0,0 0 0 0 0,-1 1 0 0 0,1-1 0 0 0,-1 1 0 0 0,0 0 0 0 0,0 0 0 0 0,-1 0 0 0 0,1 1 0 0 0,-1-1 0 0 0,-1 0 0 0 0,1 1 0 0 0,-1-1 0 0 0,1 7 0 0 0,-1-5 56 0 0,-1 1 0 0 0,0-1 0 0 0,-1 0 0 0 0,0 1 0 0 0,0-1 0 0 0,-1 0 0 0 0,0 0-1 0 0,0 0 1 0 0,0 0 0 0 0,-1 0 0 0 0,0 0 0 0 0,0-1 0 0 0,-1 1 0 0 0,0-1 0 0 0,-9 12 0 0 0,-3 0 182 0 0,0-1 0 0 0,-2 0 0 0 0,0-1 0 0 0,-22 16 0 0 0,-86 48 648 0 0,57-37-544 0 0,-79 38 122 0 0,103-59-508 0 0,2 2 0 0 0,0 2 0 0 0,-52 41 0 0 0,85-58-747 0 0,1 1 1 0 0,-1 0 0 0 0,-13 20 0 0 0,-5 14-7627 0 0,20-29 4161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49 5169 0 0,'-14'-33'1329'0'0,"13"32"-1285"0"0,1 0-1 0 0,-1 0 1 0 0,1 0 0 0 0,-1 0-1 0 0,1 1 1 0 0,-1-1 0 0 0,1 0-1 0 0,-1 0 1 0 0,0 0 0 0 0,1 1-1 0 0,-1-1 1 0 0,0 0 0 0 0,0 1-1 0 0,1-1 1 0 0,-1 1 0 0 0,0-1-1 0 0,0 1 1 0 0,0-1 0 0 0,0 1-1 0 0,0-1 1 0 0,0 1 0 0 0,0 0-1 0 0,0 0 1 0 0,0-1 0 0 0,0 1-1 0 0,0 0 1 0 0,0 0 0 0 0,0 0-1 0 0,0 0 1 0 0,0 0 0 0 0,0 0-1 0 0,-1 1 1 0 0,1-1-6 0 0,1 0 1 0 0,0 1-1 0 0,-1-1 1 0 0,1 0-1 0 0,0 0 1 0 0,0 1-1 0 0,-1-1 1 0 0,1 0-1 0 0,0 1 0 0 0,0-1 1 0 0,0 0-1 0 0,-1 1 1 0 0,1-1-1 0 0,0 0 1 0 0,0 1-1 0 0,0-1 1 0 0,0 0-1 0 0,0 1 0 0 0,0-1 1 0 0,0 1-1 0 0,0-1 1 0 0,0 0-1 0 0,0 1 1 0 0,0-1-1 0 0,0 1 1 0 0,0-1-1 0 0,0 0 0 0 0,0 1 1 0 0,0-1-1 0 0,0 0 1 0 0,0 1-1 0 0,0-1 1 0 0,1 0-1 0 0,-1 1 1 0 0,0-1-1 0 0,0 0 0 0 0,0 1 1 0 0,1-1-1 0 0,-1 0 1 0 0,0 1-1 0 0,0-1 1 0 0,1 0-1 0 0,-1 0 1 0 0,0 1-1 0 0,1-1 0 0 0,-1 0 1 0 0,0 0-1 0 0,1 1 1 0 0,18 13 1043 0 0,-17-12-902 0 0,13 6 147 0 0,0-1 0 0 0,0 0-1 0 0,0-1 1 0 0,1-1 0 0 0,0 0 0 0 0,0-1 0 0 0,1-1 0 0 0,18 2-1 0 0,8 2-33 0 0,129 22 611 0 0,186 6-1 0 0,287 15-116 0 0,155 8-55 0 0,-440-47-453 0 0,574 40 305 0 0,-350 1 139 0 0,-16-13 10 0 0,-238-30-556 0 0,-309-9-210 0 0,-18-1-105 0 0,-1 1 0 0 0,0 0 0 0 0,0 1-1 0 0,0-1 1 0 0,0 0 0 0 0,0 1 0 0 0,1-1-1 0 0,-1 1 1 0 0,0-1 0 0 0,0 1 0 0 0,0 0-1 0 0,0 0 1 0 0,-1 0 0 0 0,1 0 0 0 0,0 0 0 0 0,3 3-1 0 0,-5-3-161 0 0,1 0-1 0 0,-1 0 0 0 0,1 0 1 0 0,-1 0-1 0 0,0 0 0 0 0,1 0 1 0 0,-1 0-1 0 0,0 0 1 0 0,0 0-1 0 0,0 0 0 0 0,0 0 1 0 0,0 1-1 0 0,0-1 0 0 0,0 0 1 0 0,0 0-1 0 0,0 0 1 0 0,-1 0-1 0 0,1 0 0 0 0,0 0 1 0 0,-1 0-1 0 0,1 0 0 0 0,0 0 1 0 0,-1 0-1 0 0,1 0 1 0 0,-1 0-1 0 0,0 0 0 0 0,1-1 1 0 0,-1 1-1 0 0,0 0 0 0 0,0 0 1 0 0,1-1-1 0 0,-1 1 0 0 0,0 0 1 0 0,-1 0-1 0 0,-6 5-2177 0 0,0-4-856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6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389 33 6361 0 0,'-12'-23'730'0'0,"3"14"-174"0"0,8 9-519 0 0,1 0 0 0 0,0-1 0 0 0,0 1 0 0 0,-1 0 0 0 0,1 0 0 0 0,0 0 1 0 0,0 0-1 0 0,-1 0 0 0 0,1 0 0 0 0,0 0 0 0 0,0 0 0 0 0,-1 0 0 0 0,1 0 1 0 0,0 0-1 0 0,0 0 0 0 0,-1 0 0 0 0,1 1 0 0 0,0-1 0 0 0,0 0 0 0 0,-1 0 1 0 0,1 0-1 0 0,0 0 0 0 0,0 0 0 0 0,0 0 0 0 0,-1 1 0 0 0,1-1 1 0 0,0 0-1 0 0,0 0 0 0 0,0 0 0 0 0,-1 1 0 0 0,1-1 0 0 0,0 0 0 0 0,0 0 1 0 0,0 0-1 0 0,0 1 0 0 0,0-1 0 0 0,0 0 0 0 0,-1 1 0 0 0,1 0 126 0 0,0 0 0 0 0,0 0 0 0 0,0 0 0 0 0,0 0-1 0 0,1 1 1 0 0,-1-1 0 0 0,0 0 0 0 0,0 0 0 0 0,1 0 0 0 0,-1 0-1 0 0,1 0 1 0 0,-1 0 0 0 0,1 0 0 0 0,-1 0 0 0 0,1 0 0 0 0,-1 0-1 0 0,1 0 1 0 0,0 0 0 0 0,0-1 0 0 0,-1 1 0 0 0,1 0-1 0 0,0 0 1 0 0,0-1 0 0 0,0 1 0 0 0,0 0 0 0 0,0-1 0 0 0,0 1-1 0 0,1 0 1 0 0,30 17 1123 0 0,-16-10-1087 0 0,0 2-1 0 0,-1 0 0 0 0,28 24 1 0 0,-26-21-122 0 0,0 1 0 0 0,26 14 1 0 0,-31-22-36 0 0,-1 0 0 0 0,-1 1 0 0 0,1 0 1 0 0,-1 1-1 0 0,14 13 0 0 0,-22-19-37 0 0,0 0 0 0 0,0 0 0 0 0,0 1 0 0 0,-1-1 0 0 0,1 0 0 0 0,0 1 0 0 0,-1-1 0 0 0,0 1 0 0 0,0-1 0 0 0,0 1 0 0 0,0 0 0 0 0,0 0 0 0 0,0-1 0 0 0,-1 1 0 0 0,1 0 0 0 0,-1 0 0 0 0,0 0 0 0 0,0 0 0 0 0,0-1 0 0 0,0 1 0 0 0,-1 0 0 0 0,1 0 0 0 0,-1 0 0 0 0,1-1 0 0 0,-1 1 0 0 0,0 0 0 0 0,0-1 0 0 0,0 1 0 0 0,-1 0 0 0 0,-1 3 0 0 0,-4 4 61 0 0,-1 0 1 0 0,0 0-1 0 0,-1-1 1 0 0,0 0-1 0 0,0 0 1 0 0,0-1-1 0 0,-1-1 1 0 0,-1 1-1 0 0,1-1 0 0 0,-23 10 1 0 0,-9 1 306 0 0,-76 22-1 0 0,38-14-166 0 0,33-10-643 0 0,-77 32 1298 0 0,67-16-2935 0 0,49-26 517 0 0,-1 1 0 0 0,0 0 0 0 0,-12 15 0 0 0,18-19 714 0 0,1 1-1 0 0,-1 0 1 0 0,1 0 0 0 0,0 0 0 0 0,0 0 0 0 0,-2 6-1 0 0,-2 5-2578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6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16 435 3817 0 0,'-1'-4'302'0'0,"-3"-13"397"0"0,0 0 0 0 0,2 0 0 0 0,-2-25 0 0 0,4 37-668 0 0,0-1 0 0 0,1 0-1 0 0,0 1 1 0 0,0-1-1 0 0,0 1 1 0 0,1-1 0 0 0,-1 1-1 0 0,1 0 1 0 0,1 0 0 0 0,-1-1-1 0 0,1 1 1 0 0,0 1 0 0 0,0-1-1 0 0,6-7 1 0 0,6-3 211 0 0,0 0 1 0 0,1 1-1 0 0,1 1 0 0 0,0 0 1 0 0,0 1-1 0 0,2 1 0 0 0,21-10 1 0 0,18-4 848 0 0,67-21 0 0 0,-66 29-611 0 0,1 2 0 0 0,0 3 0 0 0,119-8 1 0 0,186 17 293 0 0,105 44-249 0 0,-4 39 121 0 0,-203-26-145 0 0,267 48 633 0 0,193 32-90 0 0,-13 55 178 0 0,-345-83 1 0 0,-266-79-947 0 0,154 21 0 0 0,-218-47-191 0 0,-28-2-78 0 0,0 1 0 0 0,0 0 0 0 0,0 0 0 0 0,0 1 0 0 0,0 0 0 0 0,0 0 0 0 0,0 1 0 0 0,0-1 0 0 0,6 4 0 0 0,-13-5-47 0 0,1 0 1 0 0,-1 0 0 0 0,0 1 0 0 0,1-1 0 0 0,-1 0 0 0 0,0 1 0 0 0,1-1 0 0 0,-1 0-1 0 0,0 0 1 0 0,1 1 0 0 0,-1-1 0 0 0,0 1 0 0 0,0-1 0 0 0,0 0 0 0 0,1 1 0 0 0,-1-1-1 0 0,0 0 1 0 0,0 1 0 0 0,0-1 0 0 0,0 1 0 0 0,0-1 0 0 0,0 1 0 0 0,0-1 0 0 0,0 0-1 0 0,0 1 1 0 0,0-1 0 0 0,0 1 0 0 0,0-1 0 0 0,0 1 0 0 0,0 0 0 0 0,-10 14-1804 0 0,-23 14-3283 0 0,27-25 3465 0 0,-24 15-5611 0 0,21-18 4266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7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369 45 6337 0 0,'-5'-4'216'0'0,"0"0"-1"0"0,0 1 1 0 0,-1-1-1 0 0,1 1 1 0 0,-1 0-1 0 0,0 0 1 0 0,1 1-1 0 0,-1 0 1 0 0,-10-5 3314 0 0,16 6-3479 0 0,11-3 1853 0 0,15-1-409 0 0,1 11-1312 0 0,0 0 1 0 0,-1 2 0 0 0,0 1 0 0 0,0 1 0 0 0,-1 1 0 0 0,0 2 0 0 0,35 22 0 0 0,-51-30-179 0 0,0 1 0 0 0,0 0 0 0 0,-1 0 0 0 0,0 1 1 0 0,0 0-1 0 0,-1 0 0 0 0,0 1 0 0 0,10 13 0 0 0,-15-18 4 0 0,-1-1-1 0 0,1 1 1 0 0,-1 0 0 0 0,0 0-1 0 0,0 0 1 0 0,0 1-1 0 0,0-1 1 0 0,0 0-1 0 0,-1 0 1 0 0,1 0-1 0 0,-1 1 1 0 0,0-1 0 0 0,0 0-1 0 0,0 0 1 0 0,0 1-1 0 0,-1-1 1 0 0,1 0-1 0 0,-1 0 1 0 0,0 0-1 0 0,0 1 1 0 0,0-1 0 0 0,0 0-1 0 0,-1 0 1 0 0,1-1-1 0 0,-1 1 1 0 0,0 0-1 0 0,0 0 1 0 0,0-1 0 0 0,0 1-1 0 0,-4 3 1 0 0,-9 9 40 0 0,-1 0 0 0 0,0-1 0 0 0,-1-1 0 0 0,-28 16 0 0 0,-80 37 2 0 0,90-48-70 0 0,-173 71-516 0 0,117-56-2511 0 0,83-29 2565 0 0,-53 24-7748 0 0,47-18 4515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35 194 5353 0 0,'-14'-16'320'0'0,"11"13"-144"0"0,1 0 0 0 0,-1 1 0 0 0,1-1 0 0 0,0 0 0 0 0,0-1 0 0 0,0 1 0 0 0,-2-5 1 0 0,4 7-117 0 0,0 0 1 0 0,0 0-1 0 0,0 1 1 0 0,1-1 0 0 0,-1 0-1 0 0,0 0 1 0 0,1 0 0 0 0,-1 0-1 0 0,0 0 1 0 0,1 0 0 0 0,-1 1-1 0 0,1-1 1 0 0,0 0-1 0 0,-1 0 1 0 0,1 1 0 0 0,0-1-1 0 0,-1 0 1 0 0,1 1 0 0 0,0-1-1 0 0,1-1 1 0 0,21-14 656 0 0,-17 12-474 0 0,13-8 180 0 0,0 1-1 0 0,1 0 1 0 0,0 2-1 0 0,1 0 0 0 0,0 1 1 0 0,26-6-1 0 0,6 2 412 0 0,76-7 0 0 0,-76 15-523 0 0,1 2-1 0 0,0 3 0 0 0,0 2 1 0 0,0 2-1 0 0,54 13 0 0 0,1 8 168 0 0,147 54-1 0 0,297 89 568 0 0,-389-123-622 0 0,1 10-65 0 0,-39-12-105 0 0,534 206 418 0 0,-551-198-528 0 0,136 87-1 0 0,-27 17-115 0 0,-124-86 32 0 0,-60-44-14 0 0,1-1 1 0 0,1-2 0 0 0,1-2-1 0 0,1-1 1 0 0,1-2 0 0 0,60 19 0 0 0,-23-17 18 0 0,0-3 0 0 0,1-4 1 0 0,97 4-1 0 0,192 12-80 0 0,-85-6-19 0 0,124 6-7 0 0,383-19-81 0 0,-242-39 120 0 0,-7-53-53 0 0,-465 68 130 0 0,-28 5-82 0 0,55-16 1 0 0,26-10-29 0 0,-127 35 32 0 0,1 0 0 0 0,-1 0 0 0 0,0-1 0 0 0,0 1-1 0 0,1 0 1 0 0,-1 0 0 0 0,0 0 0 0 0,0 0 0 0 0,1 0 0 0 0,-1 0 0 0 0,0 0 0 0 0,0 0 0 0 0,0-1-1 0 0,1 1 1 0 0,-1 0 0 0 0,0 0 0 0 0,0 0 0 0 0,0-1 0 0 0,0 1 0 0 0,1 0 0 0 0,-1 0 0 0 0,0 0 0 0 0,0-1-1 0 0,0 1 1 0 0,0 0 0 0 0,0 0 0 0 0,0-1 0 0 0,0 1 0 0 0,0 0 0 0 0,1 0 0 0 0,-1 0 0 0 0,0-1-1 0 0,0 1 1 0 0,0 0 0 0 0,0 0 0 0 0,0-1 0 0 0,0 1 0 0 0,0 0 0 0 0,-1 0 0 0 0,1-1 0 0 0,0 1-1 0 0,0 0 1 0 0,0 0 0 0 0,0-1 0 0 0,-12-9-194 0 0,-3 5-2509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4801 0 0,'0'-1'131'0'0,"0"1"0"0"0,1-1 1 0 0,-1 1-1 0 0,0-1 0 0 0,0 1 0 0 0,0-1 0 0 0,0 1 1 0 0,1-1-1 0 0,-1 1 0 0 0,0-1 0 0 0,0 1 1 0 0,1-1-1 0 0,-1 1 0 0 0,0-1 0 0 0,1 1 0 0 0,-1 0 1 0 0,0-1-1 0 0,1 1 0 0 0,-1 0 0 0 0,1-1 0 0 0,-1 1 1 0 0,1 0-1 0 0,-1-1 0 0 0,1 1 0 0 0,-1 0 0 0 0,0 0 1 0 0,1 0-1 0 0,0 0 0 0 0,-1-1 0 0 0,1 1 1 0 0,-1 0-1 0 0,1 0 0 0 0,-1 0 0 0 0,1 0 0 0 0,-1 0 1 0 0,1 0-1 0 0,-1 0 0 0 0,1 0 0 0 0,-1 0 0 0 0,2 1 1 0 0,35-1 1898 0 0,-17 0-854 0 0,157-21 1593 0 0,-143 16-2626 0 0,27-4-47 0 0,-2-2-1 0 0,60-20 0 0 0,-95 23 26 0 0,-15 4-105 0 0,1 0-1 0 0,0 1 1 0 0,1 1 0 0 0,-1-1-1 0 0,0 2 1 0 0,12-2 0 0 0,-22 3-15 0 0,0 0 0 0 0,1 0 0 0 0,-1 0 0 0 0,0 0 0 0 0,1 0 0 0 0,-1 0 0 0 0,0 0 0 0 0,1 0 0 0 0,-1 0 0 0 0,0 0 0 0 0,1 0 0 0 0,-1 0 0 0 0,0 0 0 0 0,1 0 0 0 0,-1 0 0 0 0,0 0 0 0 0,1 0 0 0 0,-1 1 0 0 0,0-1 0 0 0,0 0 0 0 0,1 0 0 0 0,-1 0 0 0 0,0 1 0 0 0,0-1 0 0 0,1 0 0 0 0,-1 0 0 0 0,0 1 1 0 0,0-1-1 0 0,1 0 0 0 0,-1 0 0 0 0,0 1 0 0 0,0-1 0 0 0,0 0 0 0 0,0 1 0 0 0,1-1 0 0 0,-1 0 0 0 0,0 0 0 0 0,0 1 0 0 0,0-1 0 0 0,0 1 0 0 0,-8 15 68 0 0,-19 11 278 0 0,-12 9 63 0 0,2 3 0 0 0,2 1 0 0 0,1 1 0 0 0,-37 61 0 0 0,55-79-361 0 0,2 2 0 0 0,-21 47 0 0 0,32-66-108 0 0,0 2 0 0 0,1-1 0 0 0,0 0 0 0 0,0 1 0 0 0,1-1 0 0 0,0 1 0 0 0,0-1 0 0 0,0 1 1 0 0,1-1-1 0 0,0 1 0 0 0,1 0 0 0 0,0-1 0 0 0,0 1 0 0 0,1-1 0 0 0,4 13 0 0 0,-5-17-529 0 0,1-1 0 0 0,-1 1 0 0 0,1 0 0 0 0,0-1 0 0 0,0 1 0 0 0,0-1 0 0 0,1 0 0 0 0,-1 1 0 0 0,4 1 0 0 0,-5-3 123 0 0,0 0 0 0 0,0 0 0 0 0,1 0-1 0 0,-1 0 1 0 0,0-1 0 0 0,1 1 0 0 0,-1 0 0 0 0,1-1 0 0 0,-1 1-1 0 0,1-1 1 0 0,-1 1 0 0 0,1-1 0 0 0,-1 0 0 0 0,1 0-1 0 0,0 0 1 0 0,-1 0 0 0 0,1 0 0 0 0,-1 0 0 0 0,1 0-1 0 0,1-1 1 0 0,4-4-1878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1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41 6025 0 0,'-1'-1'75'0'0,"0"1"-1"0"0,0-1 1 0 0,0 0-1 0 0,0 1 1 0 0,0-1-1 0 0,0 0 0 0 0,0 0 1 0 0,1 1-1 0 0,-1-1 1 0 0,0 0-1 0 0,0 0 1 0 0,1 0-1 0 0,-1 0 0 0 0,1 0 1 0 0,-1 0-1 0 0,1 0 1 0 0,-1 0-1 0 0,1-1 1 0 0,-1-1-1 0 0,1 2 35 0 0,0 1 0 0 0,0-1 0 0 0,0 0-1 0 0,1 0 1 0 0,-1 1 0 0 0,0-1 0 0 0,1 0 0 0 0,-1 1-1 0 0,0-1 1 0 0,1 0 0 0 0,-1 1 0 0 0,1-1 0 0 0,-1 1-1 0 0,1-1 1 0 0,-1 1 0 0 0,1-1 0 0 0,-1 1 0 0 0,1-1 0 0 0,-1 1-1 0 0,1-1 1 0 0,0 1 0 0 0,1-1 0 0 0,0 0 43 0 0,0 0 1 0 0,1 0-1 0 0,-1 0 1 0 0,1 0-1 0 0,-1 1 1 0 0,1-1-1 0 0,0 1 1 0 0,-1 0-1 0 0,1 0 1 0 0,-1 0-1 0 0,1 0 1 0 0,0 0-1 0 0,-1 0 0 0 0,1 1 1 0 0,-1-1-1 0 0,1 1 1 0 0,3 1-1 0 0,1 3-21 0 0,1-1 0 0 0,-1 1 0 0 0,0 1 0 0 0,0-1 0 0 0,-1 1 0 0 0,0 0 0 0 0,0 1-1 0 0,8 11 1 0 0,38 64 270 0 0,-31-45-209 0 0,120 246 342 0 0,-107-208-446 0 0,5 19-59 0 0,-4 1 1 0 0,22 100-1 0 0,-36-102 158 0 0,14 159 0 0 0,-15 98-11 0 0,-18-306-182 0 0,-1 239 297 0 0,-42 332-1 0 0,25-490-13 0 0,-5-1 0 0 0,-69 223 0 0 0,-88 93 1071 0 0,101-268-1031 0 0,53-114-259 0 0,-93 193 737 0 0,53-144-876 0 0,59-101-3059 0 0,8-20-618 0 0,8-20-1375 0 0,-2 13 2919 0 0,2-3-1400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2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33 498 6329 0 0,'-3'-2'112'0'0,"1"0"0"0"0,-1 0-1 0 0,1 0 1 0 0,-1-1 0 0 0,1 1-1 0 0,0-1 1 0 0,0 0 0 0 0,0 1-1 0 0,1-1 1 0 0,-1 0 0 0 0,1 0-1 0 0,-1 0 1 0 0,1-1-1 0 0,0 1 1 0 0,0 0 0 0 0,0 0-1 0 0,1-1 1 0 0,-1 1 0 0 0,1 0-1 0 0,-1-1 1 0 0,1 1 0 0 0,1-7-1 0 0,1 4 127 0 0,0-1-1 0 0,0 0 1 0 0,0 1-1 0 0,1 0 1 0 0,0-1-1 0 0,0 1 0 0 0,1 1 1 0 0,0-1-1 0 0,0 0 1 0 0,7-7-1 0 0,0 1-2 0 0,1 0-1 0 0,1 1 1 0 0,0 0-1 0 0,1 1 1 0 0,0 1-1 0 0,0 0 1 0 0,19-8-1 0 0,114-43 651 0 0,-108 45-711 0 0,70-22 285 0 0,2 4-1 0 0,129-20 0 0 0,234-2 45 0 0,-358 49-487 0 0,134 12-1 0 0,-171 2 66 0 0,0 2 1 0 0,124 34-1 0 0,-159-29 22 0 0,0 2 1 0 0,-1 2-1 0 0,-1 1 1 0 0,-1 3-1 0 0,-1 1 0 0 0,-1 2 1 0 0,-1 1-1 0 0,-1 3 1 0 0,-2 0-1 0 0,32 37 0 0 0,12 7 204 0 0,15 16 101 0 0,-80-74-328 0 0,-1 1-1 0 0,-1 0 1 0 0,0 0-1 0 0,-1 1 1 0 0,-1 1-1 0 0,-1 0 1 0 0,-1 0 0 0 0,0 1-1 0 0,-2 0 1 0 0,7 32-1 0 0,-7-22-13 0 0,-2 0 1 0 0,-2 0-1 0 0,0 0 0 0 0,-4 39 0 0 0,-22 117 156 0 0,15-129-160 0 0,0 23 3 0 0,2 118 1 0 0,7-202-136 0 0,-4-40-6188 0 0,3 42 5860 0 0,1 0 0 0 0,0 1 1 0 0,-1-1-1 0 0,0 1 0 0 0,1-1 1 0 0,-1 1-1 0 0,0-1 0 0 0,0 1 1 0 0,0-1-1 0 0,0 1 0 0 0,0 0 1 0 0,0-1-1 0 0,0 1 0 0 0,0 0 1 0 0,0 0-1 0 0,-1 0 0 0 0,1 0 0 0 0,0 0 1 0 0,-1 0-1 0 0,1 0 0 0 0,-1 1 1 0 0,1-1-1 0 0,-1 0 0 0 0,1 1 1 0 0,-4-1-1 0 0,-1 0-1788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 6609 0 0,'-2'0'58'0'0,"0"-1"-1"0"0,0 1 0 0 0,0-1 0 0 0,0 1 0 0 0,0 0 1 0 0,0 0-1 0 0,0 0 0 0 0,0 0 0 0 0,0 0 1 0 0,0 0-1 0 0,0 1 0 0 0,0-1 0 0 0,0 1 0 0 0,0-1 1 0 0,0 1-1 0 0,-3 1 0 0 0,4 0-13 0 0,0-1-1 0 0,1 0 1 0 0,-1 1 0 0 0,1-1-1 0 0,-1 1 1 0 0,1-1 0 0 0,0 1-1 0 0,-1-1 1 0 0,1 1 0 0 0,0-1-1 0 0,0 1 1 0 0,0-1 0 0 0,0 1-1 0 0,0-1 1 0 0,0 1 0 0 0,1-1-1 0 0,-1 1 1 0 0,0-1 0 0 0,1 1-1 0 0,-1-1 1 0 0,1 1 0 0 0,0-1-1 0 0,1 2 1 0 0,16 55 791 0 0,-2-1 1 0 0,-3 2-1 0 0,-2 0 1 0 0,3 65-1 0 0,-7 241 946 0 0,-8-263-1541 0 0,-5 947 1798 0 0,0-414-501 0 0,-1-140-1161 0 0,19 46 353 0 0,9-180-14 0 0,-15-276-677 0 0,36 567 289 0 0,-30 0-83 0 0,-17-36 431 0 0,1-280 52 0 0,45 403 0 0 0,-20-170-319 0 0,-21-476-144 0 0,3 124-80 0 0,-2 117 124 0 0,-25 523 864 0 0,17-550-976 0 0,2-5-153 0 0,6-361-4543 0 0,-1-121-9917 0 0,-3 131 9830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27 7226 0 0,'-16'-4'1045'0'0,"9"3"879"0"0,16 13 182 0 0,9 8-777 0 0,1-1-1 0 0,23 17 1 0 0,-26-24-1047 0 0,-1 2 0 0 0,0-1 0 0 0,-1 2 0 0 0,-1 0 1 0 0,15 21-1 0 0,-15-12 100 0 0,0 0 1 0 0,12 37-1 0 0,-17-41-76 0 0,-8-20-297 0 0,0 0 0 0 0,0 1 0 0 0,0-1 0 0 0,1 0 0 0 0,-1 0 0 0 0,0 1 0 0 0,0-1 0 0 0,0 0 0 0 0,1 1-1 0 0,-1-1 1 0 0,0 0 0 0 0,1 0 0 0 0,-1 0 0 0 0,0 1 0 0 0,0-1 0 0 0,1 0 0 0 0,-1 0 0 0 0,0 0-1 0 0,1 1 1 0 0,-1-1 0 0 0,0 0 0 0 0,1 0 0 0 0,-1 0 0 0 0,0 0 0 0 0,1 0 0 0 0,-1 0 0 0 0,0 0-1 0 0,1 0 1 0 0,-1 0 0 0 0,1 0 0 0 0,-1 0 0 0 0,0 0 0 0 0,1 0 0 0 0,-1 0 0 0 0,0 0 0 0 0,1-1 0 0 0,-1 1-1 0 0,0 0 1 0 0,1 0 0 0 0,-1 0 0 0 0,0 0 0 0 0,0-1 0 0 0,1 1 0 0 0,-1 0 0 0 0,0 0 0 0 0,0-1-1 0 0,1 1 1 0 0,-1 0 0 0 0,0 0 0 0 0,0-1 0 0 0,1 1 0 0 0,-1 0 0 0 0,0-1 0 0 0,0 0 0 0 0,18-23 173 0 0,-11 15-143 0 0,23-28 103 0 0,-1 0-132 0 0,2 1 1 0 0,2 1 0 0 0,68-55-1 0 0,-42 51-1370 0 0,-40 27-1918 0 0,-1 0-3597 0 0,-10 4 1939 0 0,-7 5 2329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67 8946 0 0,'59'-4'1928'0'0,"0"-1"0"0"0,60-16 0 0 0,90-8-967 0 0,-165 26-914 0 0,-20 0-67 0 0,0 2 1 0 0,0 0-1 0 0,0 2 0 0 0,0 0 0 0 0,41 9 0 0 0,-65-10-141 0 0,1 0 0 0 0,-1 0-1 0 0,1 0 1 0 0,0 0-1 0 0,-1 0 1 0 0,1 0-1 0 0,-1 1 1 0 0,1-1 0 0 0,-1 0-1 0 0,1 0 1 0 0,-1 1-1 0 0,1-1 1 0 0,-1 0 0 0 0,0 1-1 0 0,1-1 1 0 0,-1 1-1 0 0,1-1 1 0 0,-1 0 0 0 0,0 1-1 0 0,1-1 1 0 0,-1 1-1 0 0,0-1 1 0 0,0 1 0 0 0,1-1-1 0 0,-1 1 1 0 0,0-1-1 0 0,0 1 1 0 0,0-1 0 0 0,0 2-1 0 0,0-1-46 0 0,0-1-1 0 0,0 0 1 0 0,0 1-1 0 0,-1-1 1 0 0,1 1-1 0 0,0-1 0 0 0,-1 0 1 0 0,1 1-1 0 0,0-1 1 0 0,-1 0-1 0 0,1 1 1 0 0,-1-1-1 0 0,1 0 1 0 0,-1 1-1 0 0,1-1 1 0 0,0 0-1 0 0,-1 0 1 0 0,1 0-1 0 0,-1 1 1 0 0,1-1-1 0 0,-1 0 1 0 0,1 0-1 0 0,-1 0 1 0 0,1 0-1 0 0,-1 0 1 0 0,1 0-1 0 0,-1 0 1 0 0,1 0-1 0 0,-1 0 1 0 0,1 0-1 0 0,-1 0 0 0 0,1 0 1 0 0,-2-1-1 0 0,-5 0-2318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07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1 168 7250 0 0,'0'-3'82'0'0,"-1"0"1"0"0,1 1 0 0 0,0-1 0 0 0,0 0 0 0 0,0 0 0 0 0,1 0 0 0 0,-1 1 0 0 0,1-1 0 0 0,-1 0 0 0 0,1 0 0 0 0,0 1 0 0 0,0-1 0 0 0,0 0 0 0 0,0 1 0 0 0,3-4 0 0 0,-1 1-33 0 0,1-1 0 0 0,1 1 1 0 0,-1 0-1 0 0,1 0 0 0 0,0 0 0 0 0,6-4 1 0 0,4-2-5 0 0,1 0 0 0 0,1 1 1 0 0,27-12-1 0 0,-33 17 4 0 0,0 1 0 0 0,0 0 0 0 0,0 1 0 0 0,0 0 0 0 0,1 0 0 0 0,-1 1 0 0 0,1 1 0 0 0,0 0 0 0 0,-1 1 0 0 0,1 0 0 0 0,12 1-1 0 0,-16 1-22 0 0,1 0-1 0 0,-1 0 1 0 0,1 1-1 0 0,-1 0 1 0 0,0 0-1 0 0,0 1 1 0 0,0 0-1 0 0,-1 1 1 0 0,0-1-1 0 0,1 1 1 0 0,-2 1-1 0 0,1-1 0 0 0,0 1 1 0 0,-1 0-1 0 0,8 11 1 0 0,-2 0 16 0 0,-1 1 1 0 0,-1 0-1 0 0,0 0 0 0 0,-1 1 1 0 0,-1 0-1 0 0,-1 0 1 0 0,-1 1-1 0 0,7 35 1 0 0,-5-5 115 0 0,-2 0 0 0 0,-1 74 0 0 0,-7-38 47 0 0,-5-1-1 0 0,-3 0 1 0 0,-3 0-1 0 0,-5-1 1 0 0,-48 140 0 0 0,63-215-173 0 0,-2 7 41 0 0,0 0 0 0 0,-1 0 0 0 0,-1-1 0 0 0,-1 0 0 0 0,0-1 0 0 0,-1 1 0 0 0,-14 17 0 0 0,27-38-277 0 0,0 0-1 0 0,0 0 1 0 0,-1 0-1 0 0,5-12 1 0 0,10-17-1566 0 0,44-57-2968 0 0,-48 72 1716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1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85 505 4729 0 0,'-21'6'595'0'0,"13"-3"196"0"0,-1 0 0 0 0,1-1 0 0 0,-1 0 0 0 0,1-1 0 0 0,-13 1 0 0 0,29-4-157 0 0,1-1 0 0 0,0 0 0 0 0,-1-1 0 0 0,0 0-1 0 0,0 0 1 0 0,0 0 0 0 0,11-10 0 0 0,68-48-701 0 0,-8-1 162 0 0,80-56-35 0 0,-115 90-132 0 0,59-33-31 0 0,-96 59 104 0 0,2-2 4 0 0,0 1 0 0 0,1-1 1 0 0,-2-1-1 0 0,1 0 0 0 0,14-13 0 0 0,-29 23 9 0 0,0-1 1 0 0,0 0-1 0 0,-1 0 1 0 0,-10 4-1 0 0,6-8 12 0 0,-1 0 0 0 0,1-1 1 0 0,0 0-1 0 0,0-1 0 0 0,0 0 0 0 0,0-1 0 0 0,-14-7 1 0 0,-70-41 190 0 0,61 24-199 0 0,16 13-27 0 0,18 15 7 0 0,0 0 1 0 0,0 0-1 0 0,0 0 0 0 0,0 0 1 0 0,0 0-1 0 0,0 0 0 0 0,0 1 0 0 0,0-1 1 0 0,0 0-1 0 0,0 0 0 0 0,0 0 1 0 0,0 0-1 0 0,0 0 0 0 0,0 0 1 0 0,0 0-1 0 0,0 0 0 0 0,0 1 1 0 0,0-1-1 0 0,-1 0 0 0 0,1 0 1 0 0,0 0-1 0 0,0 0 0 0 0,0 0 0 0 0,0 0 1 0 0,0 0-1 0 0,0 0 0 0 0,0 0 1 0 0,0 0-1 0 0,0 0 0 0 0,-1 0 1 0 0,1 0-1 0 0,0 0 0 0 0,0 0 1 0 0,0 0-1 0 0,0 0 0 0 0,0 0 1 0 0,0 0-1 0 0,0 0 0 0 0,-1 0 0 0 0,1 0 1 0 0,0 0-1 0 0,0 0 0 0 0,0 0 1 0 0,0 0-1 0 0,87 184 474 0 0,-60-109-16 0 0,-17-44-291 0 0,1 0 1 0 0,2-2-1 0 0,19 34 1 0 0,-29-57-119 0 0,18 24 108 0 0,-20-28-125 0 0,0-1 0 0 0,0 0-1 0 0,0 1 1 0 0,0-1 0 0 0,0 0 0 0 0,1 0 0 0 0,-1 0 0 0 0,0 1-1 0 0,1-2 1 0 0,-1 1 0 0 0,1 0 0 0 0,-1 0 0 0 0,1 0 0 0 0,0-1-1 0 0,-1 1 1 0 0,3 0 0 0 0,-2-1 0 0 0,-1-1 0 0 0,0 1 1 0 0,0-1-1 0 0,0 0 0 0 0,0 1 0 0 0,0-1 0 0 0,0 0 1 0 0,0 1-1 0 0,-1-1 0 0 0,1 0 0 0 0,0 0 0 0 0,0 0 0 0 0,-1 0 1 0 0,1 0-1 0 0,0 0 0 0 0,-1 0 0 0 0,1 0 0 0 0,-1 0 0 0 0,1 0 1 0 0,-1 0-1 0 0,1 0 0 0 0,-1-1 0 0 0,0 1 0 0 0,0-2 0 0 0,7-35 57 0 0,-6 32-52 0 0,11-113-299 0 0,-5-148-1 0 0,-6 271-1418 0 0,0 1 0 0 0,0 0 0 0 0,0-1 0 0 0,0 0 0 0 0,1 1 0 0 0,2 5 0 0 0,1-3-2444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2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14 6257 0 0,'-20'-12'1591'0'0,"19"11"-197"0"0,12 7-6 0 0,25 18 221 0 0,41 35-1 0 0,12 10-840 0 0,120 61 64 0 0,-124-79-552 0 0,-31-20-8 0 0,114 46 0 0 0,67 5 160 0 0,-5-2-86 0 0,109 42 282 0 0,-90-33-60 0 0,-211-75-480 0 0,-1 1 116 0 0,1-2 0 0 0,0-1-1 0 0,65 11 1 0 0,-100-23-178 0 0,0 0 0 0 0,0 0 0 0 0,-1 0 0 0 0,1 0-1 0 0,0 0 1 0 0,-1 0 0 0 0,1-1 0 0 0,0 0 0 0 0,2 0 0 0 0,-4 1-20 0 0,-1-1-1 0 0,1 1 1 0 0,-1 0 0 0 0,1 0-1 0 0,-1-1 1 0 0,1 1 0 0 0,-1 0 0 0 0,1-1-1 0 0,-1 1 1 0 0,0-1 0 0 0,1 1-1 0 0,-1 0 1 0 0,1-1 0 0 0,-1 1 0 0 0,0-1-1 0 0,1 1 1 0 0,-1-1 0 0 0,0 1-1 0 0,0-1 1 0 0,1 1 0 0 0,-1-1 0 0 0,0 1-1 0 0,0-1 1 0 0,0 0 0 0 0,0 1-1 0 0,0-1 1 0 0,0 1 0 0 0,0-1 0 0 0,0 1-1 0 0,0-1 1 0 0,0 0 0 0 0,0 1-1 0 0,0-1 1 0 0,0 1 0 0 0,0-1 0 0 0,0 1-1 0 0,-1-1 1 0 0,1 1 0 0 0,0-1-1 0 0,0 0 1 0 0,-1 0 0 0 0,-19-52 154 0 0,-18-19-105 0 0,27 54-105 0 0,1-1-1 0 0,-10-26 1 0 0,13 22-64 0 0,-2 0 0 0 0,-1 1 0 0 0,-1 0 1 0 0,0 0-1 0 0,-21-28 0 0 0,32 50 105 0 0,0-1 0 0 0,-1 1 1 0 0,1-1-1 0 0,0 1 0 0 0,-1-1 0 0 0,1 1 0 0 0,-1-1 0 0 0,1 1 0 0 0,-1-1 1 0 0,1 1-1 0 0,-1-1 0 0 0,1 1 0 0 0,-1 0 0 0 0,1-1 0 0 0,-1 1 1 0 0,0 0-1 0 0,1 0 0 0 0,-1-1 0 0 0,0 1 0 0 0,1 0 0 0 0,-1 0 1 0 0,1 0-1 0 0,-1 0 0 0 0,0 0 0 0 0,1 0 0 0 0,-1 0 0 0 0,0 0 1 0 0,1 0-1 0 0,-1 0 0 0 0,0 0 0 0 0,1 0 0 0 0,-1 0 0 0 0,0 1 0 0 0,-1 0-3 0 0,1 0-1 0 0,0 1 1 0 0,0-1-1 0 0,-1 0 1 0 0,1 1-1 0 0,0-1 0 0 0,0 1 1 0 0,1-1-1 0 0,-1 1 1 0 0,0 0-1 0 0,0-1 0 0 0,0 3 1 0 0,-13 60-74 0 0,13-57 84 0 0,-8 47-28 0 0,-1-3 87 0 0,3 1 0 0 0,-1 52 0 0 0,8-103-55 0 0,-1 1-1 0 0,1-1 1 0 0,0 1-1 0 0,0-1 1 0 0,0 1-1 0 0,0-1 1 0 0,1 1-1 0 0,-1 0 1 0 0,0-1-1 0 0,1 1 1 0 0,-1-1-1 0 0,1 0 1 0 0,-1 1-1 0 0,1-1 1 0 0,0 1-1 0 0,-1-1 1 0 0,1 0-1 0 0,0 0 1 0 0,0 1-1 0 0,0-1 1 0 0,0 0-1 0 0,0 0 1 0 0,0 0-1 0 0,1 0 1 0 0,-1 0-1 0 0,0 0 1 0 0,3 1-1 0 0,0-1 9 0 0,0 0 0 0 0,0-1 0 0 0,0 1-1 0 0,1-1 1 0 0,-1 0 0 0 0,0 0-1 0 0,0 0 1 0 0,5-2 0 0 0,15 1 71 0 0,-19-3-65 0 0,0 1-1 0 0,-1-1 1 0 0,0 1-1 0 0,0-1 1 0 0,0 0-1 0 0,0 0 1 0 0,6-10-1 0 0,-6 9-12 0 0,0 0-1 0 0,1 0 1 0 0,0 0-1 0 0,0 1 0 0 0,0-1 1 0 0,1 1-1 0 0,0 0 1 0 0,-1 1-1 0 0,13-6 1 0 0,0 2 7 0 0,0 1 0 0 0,21-4 1 0 0,-21 6-344 0 0,-1-1 1 0 0,-1-1 0 0 0,18-7-1 0 0,-17 2-3295 0 0,-16 10 3106 0 0,0 1 0 0 0,-1-1-1 0 0,1 0 1 0 0,0 0 0 0 0,-1 0 0 0 0,1 0 0 0 0,-1 0-1 0 0,1 1 1 0 0,-1-1 0 0 0,0 0 0 0 0,1 0 0 0 0,-1 0-1 0 0,0 0 1 0 0,1 0 0 0 0,-1 0 0 0 0,0 0 0 0 0,0-2-1 0 0,0-3-2783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3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15 207 3633 0 0,'-1'-1'55'0'0,"0"-1"1"0"0,0 0-1 0 0,0 0 0 0 0,0 0 1 0 0,0 1-1 0 0,1-1 1 0 0,-1 0-1 0 0,0 0 0 0 0,1 0 1 0 0,0 0-1 0 0,-1 0 1 0 0,1 0-1 0 0,0 0 1 0 0,0 0-1 0 0,0 0 0 0 0,0-1 1 0 0,0 1-1 0 0,1 0 1 0 0,-1 0-1 0 0,1 0 0 0 0,-1 0 1 0 0,1 1-1 0 0,0-1 1 0 0,0 0-1 0 0,1-3 0 0 0,5-9 171 0 0,1 0 0 0 0,13-18-1 0 0,-7 10 402 0 0,-9 13-362 0 0,-1 4-29 0 0,-1 0-1 0 0,0 0 0 0 0,0-1 1 0 0,-1 1-1 0 0,1-1 0 0 0,-1 0 0 0 0,0 1 1 0 0,-1-1-1 0 0,2-8 0 0 0,-19 54 1668 0 0,-1 33-398 0 0,-12 112 0 0 0,2-8 190 0 0,27-176-1676 0 0,-1 2 26 0 0,0 1 1 0 0,0-1-1 0 0,0 0 1 0 0,1 0-1 0 0,0 1 1 0 0,-1-1-1 0 0,1 0 0 0 0,1 1 1 0 0,-1-1-1 0 0,0 0 1 0 0,1 1-1 0 0,0-1 1 0 0,1 5-1 0 0,1-10 1 0 0,0 0 1 0 0,0 0-1 0 0,-1 0 1 0 0,1 0-1 0 0,0-1 0 0 0,-1 1 1 0 0,0-1-1 0 0,4-4 0 0 0,-3 4-25 0 0,106-119 200 0 0,-92 106-239 0 0,2 0 0 0 0,0 2 0 0 0,0 0 0 0 0,2 1 0 0 0,-1 1 0 0 0,2 1 0 0 0,-1 1 0 0 0,1 0 0 0 0,33-8 0 0 0,-51 17-62 0 0,0 0-1 0 0,-1-1 1 0 0,1 1 0 0 0,-1-1-1 0 0,1 0 1 0 0,-1 0 0 0 0,0 0-1 0 0,7-6 1 0 0,-10 7-133 0 0,1 1-1 0 0,0-1 1 0 0,-1 0-1 0 0,1 0 1 0 0,-1 0-1 0 0,1 0 1 0 0,-1 0-1 0 0,1 0 1 0 0,-1 0-1 0 0,1 0 1 0 0,-1 0-1 0 0,0 0 1 0 0,0 0-1 0 0,1-2 1 0 0,-2 2-380 0 0,1-1 1 0 0,0 1-1 0 0,0-1 1 0 0,-1 1-1 0 0,1 0 0 0 0,0-1 1 0 0,-1 1-1 0 0,1 0 1 0 0,-1-1-1 0 0,0 1 0 0 0,1 0 1 0 0,-1 0-1 0 0,-2-2 1 0 0,0-2-2348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5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20 2729 0 0,'0'0'856'0'0,"-2"2"-600"0"0,2 0-120 0 0,0-1-64 0 0,2-1-8 0 0,0 0-32 0 0,-2-1-8 0 0,1-1 16 0 0,3 0-24 0 0,-2-1 16 0 0,1-1-24 0 0,1 2-16 0 0,1-1-24 0 0,1 1-48 0 0,-1 0-48 0 0,0 0-440 0 0,-1 0-1737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9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211 523 4617 0 0,'-69'33'968'0'0,"56"-25"-700"0"0,-1 0 0 0 0,0-2 0 0 0,0 1 0 0 0,-1-2 0 0 0,0 0 1 0 0,-18 3-1 0 0,32-7-176 0 0,0-1 0 0 0,0 0 0 0 0,0 0 1 0 0,0 1-1 0 0,0-1 0 0 0,0 0 0 0 0,0 0 1 0 0,0 0-1 0 0,0 0 0 0 0,1 0 0 0 0,-1 0 1 0 0,0 0-1 0 0,0 0 0 0 0,0-1 0 0 0,0 1 1 0 0,0 0-1 0 0,0 0 0 0 0,0-1 0 0 0,0 1 1 0 0,1-1-1 0 0,-1 1 0 0 0,0-1 0 0 0,0 1 1 0 0,-1-2-1 0 0,2 1-47 0 0,0 0 0 0 0,0 0 0 0 0,0 0 0 0 0,1 0 0 0 0,-1 1 0 0 0,0-1 0 0 0,0 0 0 0 0,1 0 0 0 0,-1 0 0 0 0,1 0 0 0 0,-1 0 0 0 0,0 1 0 0 0,1-1 0 0 0,0 0 0 0 0,-1 0 0 0 0,1 1 0 0 0,-1-1 0 0 0,1 0 0 0 0,1 0 0 0 0,40-33 184 0 0,52-16-126 0 0,2 3 0 0 0,3 5 0 0 0,104-29 0 0 0,-47 22-50 0 0,1 7-1 0 0,2 6 1 0 0,265-23 0 0 0,-413 58-45 0 0,14-1 115 0 0,0 0 0 0 0,-1 2 0 0 0,1 1 0 0 0,40 7 0 0 0,-71-13 121 0 0,-6 1-147 0 0,8 4-85 0 0,1 0 0 0 0,-1-1 0 0 0,0 1 0 0 0,0-1 0 0 0,1 0-1 0 0,-1 1 1 0 0,1-2 0 0 0,-1 1 0 0 0,1 0 0 0 0,-1-1 0 0 0,1 1 0 0 0,0-1 0 0 0,-6-4 0 0 0,3 0 39 0 0,-1 0 0 0 0,1-1 0 0 0,0 1 0 0 0,-6-10 0 0 0,-10-13 11 0 0,16 23-67 0 0,0 0 0 0 0,-1 0 0 0 0,0 1-1 0 0,1 0 1 0 0,-2 0 0 0 0,1 0 0 0 0,0 1-1 0 0,-1 0 1 0 0,-9-3 0 0 0,15 6 4 0 0,0 0-1 0 0,0 1 1 0 0,0-1-1 0 0,0 0 1 0 0,0 1-1 0 0,-1-1 1 0 0,1 1-1 0 0,0 0 1 0 0,0 0-1 0 0,0 0 1 0 0,-1 0 0 0 0,1 0-1 0 0,0 0 1 0 0,0 1-1 0 0,0-1 1 0 0,-1 1-1 0 0,1-1 1 0 0,0 1-1 0 0,0 0 1 0 0,0 0-1 0 0,0 0 1 0 0,0 0-1 0 0,0 0 1 0 0,1 0-1 0 0,-1 1 1 0 0,0-1 0 0 0,1 1-1 0 0,-1-1 1 0 0,0 1-1 0 0,1 0 1 0 0,0-1-1 0 0,-1 1 1 0 0,1 0-1 0 0,0 0 1 0 0,0 0-1 0 0,0 0 1 0 0,0 0-1 0 0,0 0 1 0 0,1 0 0 0 0,-1 3-1 0 0,-1 1 2 0 0,1 0 0 0 0,0 0 1 0 0,1 0-1 0 0,0 0 0 0 0,0 0 0 0 0,0 1 0 0 0,0-1 1 0 0,3 8-1 0 0,14 53 38 0 0,-7-30-13 0 0,7 38 79 0 0,-5-17 26 0 0,36 99 1 0 0,-48-156-98 0 0,0 0 1 0 0,0-1 0 0 0,0 1 0 0 0,1 0 0 0 0,-1-1 0 0 0,0 1 0 0 0,0 0 0 0 0,1-1-1 0 0,-1 1 1 0 0,0-1 0 0 0,1 1 0 0 0,-1-1 0 0 0,1 1 0 0 0,-1-1 0 0 0,1 1 0 0 0,-1-1-1 0 0,1 1 1 0 0,-1-1 0 0 0,1 1 0 0 0,-1-1 0 0 0,1 0 0 0 0,-1 1 0 0 0,1-1 0 0 0,0 0-1 0 0,-1 0 1 0 0,2 1 0 0 0,-1-2-3 0 0,-1 1-1 0 0,1 0 1 0 0,0-1-1 0 0,0 1 1 0 0,-1-1-1 0 0,1 1 1 0 0,0-1-1 0 0,-1 1 1 0 0,1-1 0 0 0,0 0-1 0 0,-1 1 1 0 0,1-1-1 0 0,-1 0 1 0 0,1 1-1 0 0,-1-1 1 0 0,1 0-1 0 0,0-1 1 0 0,16-47 373 0 0,-13 38-367 0 0,8-25 57 0 0,0-3-164 0 0,2 0-1 0 0,2 0 1 0 0,1 2-1 0 0,2 0 0 0 0,28-40 1 0 0,-46 75-27 0 0,0 0 1 0 0,1 1-1 0 0,-1-1 0 0 0,0 0 1 0 0,1 1-1 0 0,-1 0 0 0 0,1-1 1 0 0,-1 1-1 0 0,1 0 0 0 0,0 0 1 0 0,0 0-1 0 0,-1 0 0 0 0,1 0 1 0 0,0 0-1 0 0,0 1 1 0 0,0-1-1 0 0,3 0 0 0 0,-3 1-544 0 0,1 0 0 0 0,-1 0-1 0 0,0 1 1 0 0,1-1 0 0 0,-1 0-1 0 0,1 1 1 0 0,-1 0 0 0 0,0 0-1 0 0,0 0 1 0 0,1 0 0 0 0,-1 0-1 0 0,0 0 1 0 0,3 3 0 0 0,3 1-2423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7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445 0 7034 0 0,'-5'1'23'0'0,"0"1"0"0"0,0 0 0 0 0,0 0 0 0 0,1 0 0 0 0,-1 0 0 0 0,1 1 0 0 0,-1-1 0 0 0,1 1-1 0 0,0 0 1 0 0,0 1 0 0 0,0-1 0 0 0,1 1 0 0 0,-4 4 0 0 0,-8 10-98 0 0,-20 32-1 0 0,18-25 214 0 0,-16 27 395 0 0,3 1 1 0 0,2 1 0 0 0,2 2-1 0 0,3 0 1 0 0,2 2 0 0 0,-18 77-1 0 0,6 25 361 0 0,-16 182-1 0 0,18 185 983 0 0,33-385-917 0 0,35 242 0 0 0,-24-303-805 0 0,4-1 0 0 0,4-1 0 0 0,3 0 0 0 0,3-2 0 0 0,54 107 0 0 0,-31-81 6 0 0,-26-51-94 0 0,56 89 0 0 0,-79-139-66 0 0,1 1 0 0 0,0-1 0 0 0,0 1 0 0 0,0-1 0 0 0,0 0 0 0 0,0 0 0 0 0,1 0 0 0 0,-1 0 0 0 0,1 0 0 0 0,-1-1 0 0 0,1 1 0 0 0,3 1 0 0 0,-6-3-44 0 0,0 0-1 0 0,1 0 1 0 0,-1 0-1 0 0,1 0 0 0 0,-1 0 1 0 0,1 0-1 0 0,-1 0 1 0 0,1 0-1 0 0,-1 0 1 0 0,1 0-1 0 0,-1 0 1 0 0,1 0-1 0 0,-1 0 1 0 0,1 0-1 0 0,-1 0 0 0 0,1 0 1 0 0,-1-1-1 0 0,1 1 1 0 0,-1 0-1 0 0,1 0 1 0 0,-1-1-1 0 0,0 1 1 0 0,1 0-1 0 0,-1-1 1 0 0,0 1-1 0 0,1 0 0 0 0,0-1 1 0 0,-1-1-270 0 0,1 1 1 0 0,0-1-1 0 0,0 0 1 0 0,-1 1-1 0 0,1-1 0 0 0,-1 0 1 0 0,0 0-1 0 0,1 1 1 0 0,-1-1-1 0 0,0 0 1 0 0,0-3-1 0 0,-2-36-6647 0 0,2 23 3178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0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1 7618 0 0,'-11'5'121'0'0,"0"2"0"0"0,0-1 0 0 0,1 2 0 0 0,0-1 0 0 0,0 1 0 0 0,1 1 0 0 0,0 0 1 0 0,1 0-1 0 0,0 1 0 0 0,-8 10 0 0 0,-1 6 187 0 0,1 0 0 0 0,-25 56 0 0 0,21-28 321 0 0,3 0 0 0 0,-18 102 1 0 0,14-56-59 0 0,-13 55 72 0 0,8 2-1 0 0,7 1 0 0 0,6 1 0 0 0,9 172 1 0 0,10-213-475 0 0,5 0 0 0 0,5-1 0 0 0,5-1 0 0 0,5-1 0 0 0,60 163 0 0 0,-79-261-100 0 0,1-1-1 0 0,0 0 1 0 0,2 0 0 0 0,0 0-1 0 0,0-1 1 0 0,1-1 0 0 0,19 19 0 0 0,6 0 57 0 0,60 45 1 0 0,-91-76-196 0 0,-12-10-2332 0 0,-5-8-3950 0 0,7 7 1367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6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34 387 7210 0 0,'-4'-4'55'0'0,"0"-1"0"0"0,0 1 0 0 0,1-1 0 0 0,0 0 0 0 0,0 0 0 0 0,0 0 0 0 0,0-1 0 0 0,1 1 0 0 0,-2-7 0 0 0,4 9 15 0 0,-1 0 1 0 0,1 0 0 0 0,0 0 0 0 0,0 0-1 0 0,1 0 1 0 0,-1 0 0 0 0,1 0 0 0 0,-1 0 0 0 0,1 0-1 0 0,0 1 1 0 0,0-1 0 0 0,0 0 0 0 0,0 0 0 0 0,1 1-1 0 0,-1-1 1 0 0,1 1 0 0 0,0-1 0 0 0,0 1-1 0 0,-1 0 1 0 0,5-4 0 0 0,0 0 292 0 0,0 0 0 0 0,1 0 0 0 0,-1 0 1 0 0,1 1-1 0 0,1 0 0 0 0,-1 0 0 0 0,1 0 0 0 0,-1 1 0 0 0,1 1 0 0 0,14-5 0 0 0,-7 4 158 0 0,0 1 0 0 0,1 0-1 0 0,0 1 1 0 0,30 1-1 0 0,80-6 708 0 0,-1-4 0 0 0,129-31 0 0 0,143-14-84 0 0,-104 34-751 0 0,261-13-110 0 0,-288 24-61 0 0,299-2-88 0 0,2 38-371 0 0,-355-6 220 0 0,485 20-81 0 0,-226-64 164 0 0,73 0-192 0 0,1110 32-34 0 0,-1100 5 447 0 0,-3 48 485 0 0,-429-38-328 0 0,11 2 1048 0 0,185 11-1 0 0,-184-26-1372 0 0,39 0 173 0 0,-161-6-2274 0 0,-57 8-14751 0 0,30-9 14212 0 0,-9 0-1231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348 21 7810 0 0,'-4'-2'17'0'0,"0"-1"0"0"0,-1 1 1 0 0,1 0-1 0 0,0 0 0 0 0,-1 0 1 0 0,0 0-1 0 0,1 1 0 0 0,-1 0 1 0 0,0 0-1 0 0,0 0 0 0 0,0 0 1 0 0,0 1-1 0 0,1 0 0 0 0,-1 0 1 0 0,0 0-1 0 0,0 1 0 0 0,-5 0 1 0 0,3 2 1 0 0,0-1 1 0 0,0 1 0 0 0,0 1 0 0 0,0-1 0 0 0,0 1 0 0 0,1 0 0 0 0,0 1 0 0 0,0 0 0 0 0,0 0 0 0 0,-7 8-1 0 0,-5 6 235 0 0,2 2-1 0 0,0 0 1 0 0,1 0-1 0 0,1 2 1 0 0,1-1-1 0 0,2 2 1 0 0,0 0-1 0 0,1 0 1 0 0,1 1-1 0 0,2 0 1 0 0,-6 30-1 0 0,2 11 209 0 0,2 0 0 0 0,4 0 0 0 0,3 83-1 0 0,5-68-374 0 0,3-1-1 0 0,3 1 0 0 0,5-2 0 0 0,2 0 1 0 0,31 87-1 0 0,-39-144-61 0 0,0 1 1 0 0,2-1-1 0 0,1-1 1 0 0,0 0-1 0 0,2 0 1 0 0,0-2-1 0 0,2 1 1 0 0,0-2-1 0 0,1 0 1 0 0,22 20-1 0 0,3-3-1224 0 0,52 33 0 0 0,-91-65-866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1543 8602 0 0,'-18'4'160'0'0,"-37"11"-99"0"0,52-14-51 0 0,0 0 0 0 0,0 1 0 0 0,1-1 0 0 0,-1 1 0 0 0,0 0 0 0 0,0-1 0 0 0,1 1 0 0 0,-1 0 0 0 0,1 1 1 0 0,0-1-1 0 0,-1 0 0 0 0,1 1 0 0 0,0-1 0 0 0,-2 5 0 0 0,4-7-7 0 0,0-1 0 0 0,0 1 0 0 0,0 0 0 0 0,0 0 0 0 0,1 0 0 0 0,-1 0 0 0 0,0 0 0 0 0,0 0 1 0 0,0 0-1 0 0,0 0 0 0 0,0 0 0 0 0,0 0 0 0 0,0 0 0 0 0,0 0 0 0 0,0 0 0 0 0,0 0 0 0 0,1 0 0 0 0,-1 0 0 0 0,0 0 0 0 0,0 0 0 0 0,0 0 0 0 0,0 0 1 0 0,0 0-1 0 0,0 0 0 0 0,0 0 0 0 0,0 0 0 0 0,0 0 0 0 0,0 0 0 0 0,1 0 0 0 0,-1 0 0 0 0,0 0 0 0 0,0 1 0 0 0,0-1 0 0 0,0 0 0 0 0,0 0 0 0 0,0 0 1 0 0,0 0-1 0 0,0 0 0 0 0,0 0 0 0 0,0 0 0 0 0,0 0 0 0 0,0 0 0 0 0,0 0 0 0 0,0 0 0 0 0,0 0 0 0 0,0 1 0 0 0,0-1 0 0 0,0 0 0 0 0,0 0 0 0 0,0 0 1 0 0,0 0-1 0 0,0 0 0 0 0,0 0 0 0 0,0 0 0 0 0,0 0 0 0 0,0 0 0 0 0,0 1 0 0 0,0-1 0 0 0,0 0 0 0 0,0 0 0 0 0,0 0 0 0 0,0 0 0 0 0,0 0 0 0 0,0 0 1 0 0,0 0-1 0 0,0 0 0 0 0,0 0 0 0 0,0 0 0 0 0,0 1 0 0 0,12-6 283 0 0,11-9 178 0 0,23-24 142 0 0,52-32 0 0 0,-46 35-345 0 0,48-37 149 0 0,-16 10-75 0 0,123-67 0 0 0,63 11-143 0 0,11 22-177 0 0,-232 80-2 0 0,232-78-43 0 0,283-139 0 0 0,-475 186-41 0 0,119-86-1 0 0,-195 124 70 0 0,0 0-1 0 0,0 2 0 0 0,1-1 1 0 0,0 2-1 0 0,29-10 0 0 0,-17 8 2 0 0,0 0-1 0 0,28-14 0 0 0,-54 19 133 0 0,0 1-127 0 0,0 1 0 0 0,0-1 1 0 0,0 0-1 0 0,0 0 0 0 0,0 1 0 0 0,0-1 0 0 0,0 0 1 0 0,0 1-1 0 0,1-1 0 0 0,-1 0 0 0 0,1 1 1 0 0,0-1-1 0 0,-1 1 0 0 0,1-1 0 0 0,0 0 0 0 0,0 1 1 0 0,0 0-1 0 0,0-1 0 0 0,0 1 0 0 0,0 0 1 0 0,0-1-1 0 0,3-1 0 0 0,4-2 3 0 0,0 0 0 0 0,1 0 1 0 0,0 0-1 0 0,0 2 0 0 0,1-1 0 0 0,-1 1 0 0 0,12-3 0 0 0,29-7-9 0 0,52-20-1 0 0,-83 26 8 0 0,4-2 19 0 0,-1-1-1 0 0,30-17 1 0 0,-34 16-19 0 0,0 1 1 0 0,0 1-1 0 0,1 0 0 0 0,0 1 1 0 0,33-8-1 0 0,-44 16-4 0 0,-6 0 4 0 0,-1 0 0 0 0,1-1 0 0 0,-1 1 0 0 0,1 0-1 0 0,-1 0 1 0 0,1-1 0 0 0,-1 1 0 0 0,1-1 0 0 0,-1 1 0 0 0,1-1 0 0 0,-1 0-1 0 0,0 1 1 0 0,1-1 0 0 0,-1 0 0 0 0,0 0 0 0 0,0 0 0 0 0,1 0 0 0 0,0-2-1 0 0,2-4 26 0 0,-3 6-31 0 0,-1 1 1 0 0,0 0-1 0 0,0 0 0 0 0,0 0 0 0 0,0-1 1 0 0,0 1-1 0 0,0 0 0 0 0,0 0 1 0 0,0-1-1 0 0,0 1 0 0 0,0 0 1 0 0,1 0-1 0 0,-1 0 0 0 0,0 0 0 0 0,0-1 1 0 0,0 1-1 0 0,0 0 0 0 0,1 0 1 0 0,-1 0-1 0 0,0 0 0 0 0,0 0 0 0 0,0 0 1 0 0,1-1-1 0 0,-1 1 0 0 0,0 0 1 0 0,0 0-1 0 0,0 0 0 0 0,1 0 0 0 0,-1 0 1 0 0,0 0-1 0 0,0 0 0 0 0,1 0 1 0 0,-1 0-1 0 0,0 0 0 0 0,0 0 1 0 0,1 0-1 0 0,-1 0 0 0 0,9-2 58 0 0,-17-2-28 0 0,-16-3-3 0 0,-124-25 61 0 0,135 29-80 0 0,6 2 2 0 0,0-1 1 0 0,0 0-1 0 0,1 0 1 0 0,-1-1-1 0 0,0 1 0 0 0,1-1 1 0 0,0-1-1 0 0,0 1 1 0 0,-6-5-1 0 0,12 8-22 0 0,1 0-30 0 0,0 0 39 0 0,-1 1 0 0 0,1-1 0 0 0,0 0 0 0 0,0 1 0 0 0,0-1 0 0 0,0 1 0 0 0,-1 0 0 0 0,1-1 0 0 0,0 1 0 0 0,0 0 0 0 0,-1-1 0 0 0,1 1 0 0 0,-1 0 0 0 0,1 0 0 0 0,-1-1 0 0 0,1 1 0 0 0,-1 0 0 0 0,1 1 0 0 0,13 21-4 0 0,-13-22-3 0 0,12 27-16 0 0,-1 0-1 0 0,-1 1 0 0 0,-1 0 1 0 0,11 59-1 0 0,-18-77 33 0 0,13 48-84 0 0,-15-56 92 0 0,0 0-1 0 0,0 0 1 0 0,0 0 0 0 0,1 0 0 0 0,-1-1 0 0 0,1 1 0 0 0,0 0 0 0 0,0-1 0 0 0,0 1 0 0 0,0-1 0 0 0,0 0 0 0 0,0 0-1 0 0,1 0 1 0 0,-1 0 0 0 0,1 0 0 0 0,3 1 0 0 0,-4-2 11 0 0,-1-1-1 0 0,1 0 1 0 0,0-1 0 0 0,-1 1 0 0 0,1 0-1 0 0,0 0 1 0 0,-1-1 0 0 0,1 1-1 0 0,0-1 1 0 0,-1 1 0 0 0,1-1-1 0 0,-1 0 1 0 0,1 1 0 0 0,-1-1-1 0 0,1 0 1 0 0,-1 0 0 0 0,0 0-1 0 0,1 0 1 0 0,-1-1 0 0 0,0 1-1 0 0,0 0 1 0 0,0 0 0 0 0,0-1-1 0 0,0 1 1 0 0,1-2 0 0 0,29-44 234 0 0,-27 40-200 0 0,6-9-24 0 0,-1-1 0 0 0,-1 1 0 0 0,-1-1 0 0 0,0-1 0 0 0,-1 0 0 0 0,-1 1 0 0 0,0-2 0 0 0,-2 1 0 0 0,3-31 0 0 0,-6 49-50 0 0,0 0-1 0 0,0 0 0 0 0,0 0 0 0 0,0 0 0 0 0,-1 0 1 0 0,1 0-1 0 0,0 0 0 0 0,0 0 0 0 0,0 0 0 0 0,0 0 1 0 0,0 0-1 0 0,0 0 0 0 0,0 0 0 0 0,0 0 0 0 0,0 0 1 0 0,0 0-1 0 0,-1 0 0 0 0,1 0 0 0 0,0 0 0 0 0,0 0 1 0 0,0 0-1 0 0,0 0 0 0 0,0 0 0 0 0,0 0 0 0 0,0 0 1 0 0,0 0-1 0 0,0 0 0 0 0,-1 0 0 0 0,1 0 0 0 0,0 0 1 0 0,0 0-1 0 0,1 16-1093 0 0,1-14 791 0 0,0 0-1 0 0,0 0 1 0 0,0-1-1 0 0,0 1 1 0 0,0-1-1 0 0,0 1 1 0 0,0-1-1 0 0,0 1 1 0 0,1-1-1 0 0,-1 0 1 0 0,0 0-1 0 0,1 0 1 0 0,-1-1-1 0 0,1 1 1 0 0,-1 0-1 0 0,1-1 1 0 0,-1 0-1 0 0,1 1 0 0 0,0-1 1 0 0,-1 0-1 0 0,4-1 1 0 0,8 1-2916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3214 6873 0 0,'-2'0'22'0'0,"0"-1"-1"0"0,-1 1 1 0 0,1 0-1 0 0,0 0 0 0 0,0 1 1 0 0,0-1-1 0 0,0 0 0 0 0,0 1 1 0 0,0-1-1 0 0,0 1 0 0 0,0 0 1 0 0,0-1-1 0 0,0 1 0 0 0,0 0 1 0 0,0 0-1 0 0,0 1 0 0 0,1-1 1 0 0,-1 0-1 0 0,0 0 0 0 0,1 1 1 0 0,-1-1-1 0 0,1 1 1 0 0,-1 0-1 0 0,1-1 0 0 0,0 1 1 0 0,0 0-1 0 0,0 0 0 0 0,0 0 1 0 0,0 0-1 0 0,0 0 0 0 0,0 0 1 0 0,1 0-1 0 0,-1 0 0 0 0,1 0 1 0 0,-1 0-1 0 0,1 0 0 0 0,0 0 1 0 0,0 0-1 0 0,0 0 1 0 0,0 0-1 0 0,0 1 0 0 0,1 2 1 0 0,0 1 62 0 0,0 1 1 0 0,1-1-1 0 0,0 1 1 0 0,0-1 0 0 0,0 0-1 0 0,1 0 1 0 0,-1 0 0 0 0,2 0-1 0 0,-1-1 1 0 0,0 1 0 0 0,1-1-1 0 0,0 0 1 0 0,5 5 0 0 0,-2-4 47 0 0,0-1 1 0 0,0 1-1 0 0,1-1 1 0 0,0 0-1 0 0,-1-1 1 0 0,1 0-1 0 0,1 0 1 0 0,-1-1-1 0 0,1 0 1 0 0,15 3 0 0 0,-10-4 19 0 0,0-1 1 0 0,0 0 0 0 0,0 0 0 0 0,0-2 0 0 0,0 0 0 0 0,17-3 0 0 0,12-6 89 0 0,0-2 0 0 0,-1-2 0 0 0,54-26 0 0 0,-87 36-235 0 0,412-201 151 0 0,-330 153-117 0 0,-3-4-1 0 0,118-98 1 0 0,-156 111-23 0 0,-3-2 0 0 0,45-54-1 0 0,-68 69-5 0 0,-2 0 0 0 0,-1-1-1 0 0,-2-2 1 0 0,-1 0-1 0 0,15-36 1 0 0,78-284 352 0 0,-13 36-203 0 0,-78 262-159 0 0,3 0-1 0 0,2 1 0 0 0,2 2 1 0 0,67-95-1 0 0,-49 85 55 0 0,48-89 0 0 0,-66 101 23 0 0,28-71 1 0 0,-45 93-54 0 0,0 0 0 0 0,-2-1 1 0 0,-1 0-1 0 0,4-40 1 0 0,-11 58-14 0 0,-1 0 0 0 0,0 0-1 0 0,-1 0 1 0 0,0-1 0 0 0,0 1 0 0 0,-1 1 0 0 0,-1-1 0 0 0,0 0 0 0 0,0 1 0 0 0,-1 0 0 0 0,-10-16 0 0 0,5 7 48 0 0,-14-34-1 0 0,22 45-48 0 0,0 1-1 0 0,0-1 1 0 0,1 1-1 0 0,-1-1 1 0 0,2 0-1 0 0,-1 1 1 0 0,1-1-1 0 0,1-12 1 0 0,2 4-8 0 0,1 0 0 0 0,0 0 1 0 0,1 0-1 0 0,1 1 0 0 0,0-1 1 0 0,2 1-1 0 0,-1 1 0 0 0,2-1 1 0 0,0 1-1 0 0,0 1 0 0 0,1 0 1 0 0,1 0-1 0 0,0 1 0 0 0,1 0 0 0 0,0 1 1 0 0,1 0-1 0 0,0 1 0 0 0,1 1 1 0 0,0 0-1 0 0,19-8 0 0 0,2 4-74 0 0,0 2 0 0 0,71-12 0 0 0,3-2 50 0 0,-77 16-3 0 0,0 1 0 0 0,1 2 0 0 0,0 1 0 0 0,37-1 0 0 0,-70 6 21 0 0,14-2-46 0 0,-14 2 47 0 0,1 0 0 0 0,-1 0 0 0 0,0 0 0 0 0,1 0-1 0 0,-1 0 1 0 0,0 0 0 0 0,1 0 0 0 0,-1 0 0 0 0,1 0 0 0 0,-1 0 0 0 0,0 0 0 0 0,1 0 0 0 0,-1 0 0 0 0,1 0 0 0 0,-1 0 0 0 0,0 1 0 0 0,1-1-1 0 0,-1 0 1 0 0,0 0 0 0 0,1 0 0 0 0,-1 0 0 0 0,0 1 0 0 0,1-1 0 0 0,-1 0 0 0 0,0 0 0 0 0,0 1 0 0 0,1-1 0 0 0,-1 0 0 0 0,0 1 0 0 0,0-1 0 0 0,0 0-1 0 0,1 1 1 0 0,-1 0 0 0 0,0-1 7 0 0,-16-16 48 0 0,12 14-66 0 0,0 1 0 0 0,-1 0-1 0 0,1 0 1 0 0,0 0-1 0 0,-1 0 1 0 0,1 0 0 0 0,-1 1-1 0 0,1 0 1 0 0,-7 1-1 0 0,2-1 5 0 0,6-2 12 0 0,-1 1 0 0 0,0-1 0 0 0,1 0 0 0 0,0 0 0 0 0,-1 0 1 0 0,1 0-1 0 0,0 0 0 0 0,0-1 0 0 0,0 1 0 0 0,1-1 0 0 0,-4-4 0 0 0,-7-5 6 0 0,-35-37 241 0 0,16 13-190 0 0,31 35-61 0 0,-1-1 1 0 0,1 1-1 0 0,0 0 1 0 0,-1-1-1 0 0,1 1 1 0 0,-1 0-1 0 0,0 0 1 0 0,1 0-1 0 0,-1 0 1 0 0,0 0-1 0 0,0 1 1 0 0,1-1-1 0 0,-1 0 1 0 0,0 1-1 0 0,0-1 1 0 0,0 1-1 0 0,-3-1 0 0 0,3 2 0 0 0,1-1 0 0 0,-1 0-1 0 0,1 1 1 0 0,-1-1 0 0 0,1 1-1 0 0,0-1 1 0 0,-1 1 0 0 0,1 0-1 0 0,0 0 1 0 0,0 0-1 0 0,-1-1 1 0 0,1 1 0 0 0,0 0-1 0 0,0 0 1 0 0,0 0 0 0 0,0 1-1 0 0,-1 1 1 0 0,-2 4-19 0 0,0 0-1 0 0,1 0 1 0 0,0 0 0 0 0,0 0-1 0 0,0 1 1 0 0,-2 14 0 0 0,4-5 12 0 0,0 0 1 0 0,1 0 0 0 0,1 0 0 0 0,1 0-1 0 0,6 29 1 0 0,-3-14 30 0 0,40 192 164 0 0,-44-219-152 0 0,-1-3-17 0 0,0 0-1 0 0,0 0 1 0 0,1 0 0 0 0,-1-1-1 0 0,1 1 1 0 0,-1 0-1 0 0,1 0 1 0 0,0 0 0 0 0,0-1-1 0 0,0 1 1 0 0,-1 0-1 0 0,2-1 1 0 0,-1 1 0 0 0,0-1-1 0 0,0 1 1 0 0,0-1 0 0 0,4 3-1 0 0,7-39 697 0 0,9-52-459 0 0,-16 62-268 0 0,1 0 1 0 0,0 0 0 0 0,17-37 0 0 0,-18 52-32 0 0,27-49 74 0 0,-30 55-81 0 0,1 0-1 0 0,0 1 1 0 0,0 0-1 0 0,0-1 1 0 0,0 1 0 0 0,0 0-1 0 0,1 0 1 0 0,0 1-1 0 0,-1-1 1 0 0,1 1 0 0 0,0 0-1 0 0,7-3 1 0 0,2 9-3044 0 0,-4 0-2602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7.6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561 74 5961 0 0,'-3'-3'86'0'0,"1"0"0"0"0,0 0-1 0 0,-1 0 1 0 0,1 0 0 0 0,0-1-1 0 0,0 1 1 0 0,1-1-1 0 0,-1 1 1 0 0,1-1 0 0 0,-2-6-1 0 0,-6-15 1514 0 0,8 25-1577 0 0,1-1 0 0 0,0 1 0 0 0,0-1 0 0 0,-1 1 0 0 0,1 0 0 0 0,0-1 0 0 0,-1 1 0 0 0,1 0 0 0 0,0-1 0 0 0,-1 1 0 0 0,1 0 1 0 0,0 0-1 0 0,-1-1 0 0 0,1 1 0 0 0,-1 0 0 0 0,1 0 0 0 0,-1 0 0 0 0,1 0 0 0 0,0 0 0 0 0,-1-1 0 0 0,1 1 0 0 0,-1 0 0 0 0,1 0 0 0 0,-1 0 0 0 0,1 0 0 0 0,-1 0 0 0 0,1 0 0 0 0,-1 0 0 0 0,1 1 1 0 0,0-1-1 0 0,-1 0 0 0 0,1 0 0 0 0,-1 0 0 0 0,1 0 0 0 0,-1 0 0 0 0,1 1 0 0 0,0-1 0 0 0,-1 0 0 0 0,1 0 0 0 0,0 1 0 0 0,-1-1 0 0 0,1 0 0 0 0,0 1 0 0 0,-1-1 0 0 0,1 0 0 0 0,0 1 0 0 0,-1-1 1 0 0,1 1-1 0 0,0-1 0 0 0,0 0 0 0 0,0 1 0 0 0,-1-1 0 0 0,1 1 0 0 0,0 0 0 0 0,-19 30-79 0 0,15-24 202 0 0,-128 184 390 0 0,84-106-508 0 0,4 2 0 0 0,4 2 0 0 0,-29 95 0 0 0,30-60 227 0 0,7 2-1 0 0,4 1 1 0 0,-11 150-1 0 0,24-89-29 0 0,16 293 0 0 0,9-352 76 0 0,6-1-1 0 0,37 143 1 0 0,105 239 204 0 0,-116-401-170 0 0,4-3-1 0 0,5-1 1 0 0,81 125 0 0 0,-116-207-308 0 0,1-1-1 0 0,28 27 1 0 0,-32-36-25 0 0,1-1 1 0 0,21 15-1 0 0,-33-25-64 0 0,0-1 1 0 0,0 0-1 0 0,0 0 0 0 0,1 0 0 0 0,-1 0 1 0 0,0 0-1 0 0,1 0 0 0 0,-1 0 0 0 0,1-1 1 0 0,-1 1-1 0 0,1-1 0 0 0,-1 0 0 0 0,1 0 1 0 0,-1 0-1 0 0,1 0 0 0 0,3-1 0 0 0,-4 1-222 0 0,-1-1 0 0 0,1 1-1 0 0,-1-1 1 0 0,1 0-1 0 0,-1 1 1 0 0,0-1-1 0 0,1 0 1 0 0,-1 0-1 0 0,0 0 1 0 0,0 0-1 0 0,0 0 1 0 0,0 0 0 0 0,1 0-1 0 0,-1-1 1 0 0,-1 1-1 0 0,1 0 1 0 0,0-1-1 0 0,0 1 1 0 0,0 0-1 0 0,-1-1 1 0 0,1 1 0 0 0,-1-1-1 0 0,1 1 1 0 0,-1-1-1 0 0,0 1 1 0 0,1-1-1 0 0,-1-1 1 0 0,2-11-3407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9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2570 5257 0 0,'-3'1'31'0'0,"0"1"0"0"0,0-1 0 0 0,0 1 0 0 0,0 0 0 0 0,0 0 0 0 0,0 0-1 0 0,1 0 1 0 0,-1 0 0 0 0,1 1 0 0 0,0-1 0 0 0,-1 1 0 0 0,1-1 0 0 0,0 1 0 0 0,-3 6 0 0 0,5-8-16 0 0,0 0 0 0 0,-1 0 1 0 0,1 0-1 0 0,0 0 0 0 0,-1 0 1 0 0,1 0-1 0 0,0 0 0 0 0,0 0 1 0 0,0 0-1 0 0,0 0 1 0 0,0 0-1 0 0,0 0 0 0 0,0 0 1 0 0,1 0-1 0 0,-1 0 0 0 0,0 0 1 0 0,1 0-1 0 0,-1 0 0 0 0,1 2 1 0 0,0-2 7 0 0,0 1 1 0 0,1-1-1 0 0,-1 1 1 0 0,0-1-1 0 0,1 0 1 0 0,-1 0-1 0 0,1 0 1 0 0,-1 1-1 0 0,1-2 1 0 0,0 1-1 0 0,-1 0 1 0 0,1 0-1 0 0,0 0 1 0 0,0-1 0 0 0,2 1-1 0 0,19 4 249 0 0,1 0 1 0 0,0-2-1 0 0,42 0 1 0 0,16 2-71 0 0,-28 1-165 0 0,0-2 0 0 0,0-2 0 0 0,85-9 0 0 0,-102 2 37 0 0,-1-2 0 0 0,0-1 0 0 0,-1-2 0 0 0,0-1 0 0 0,0-1 0 0 0,39-22 0 0 0,-31 10 125 0 0,-1-2 0 0 0,-1-2-1 0 0,-1-2 1 0 0,-2-1 0 0 0,-1-2 0 0 0,-2-2 0 0 0,-1-1 0 0 0,56-78 0 0 0,45-82 761 0 0,164-315 1 0 0,-217 354-833 0 0,218-449 51 0 0,-293 590-188 0 0,55-125 135 0 0,60-196 0 0 0,-113 294-95 0 0,-9 40-30 0 0,0 1 0 0 0,1 0 0 0 0,-1 0 1 0 0,0 0-1 0 0,0-1 0 0 0,0 1 0 0 0,0 0 1 0 0,-1 0-1 0 0,1 0 0 0 0,-1-1 0 0 0,1 1 1 0 0,-1 0-1 0 0,0 0 0 0 0,1 0 0 0 0,-1 0 0 0 0,-2-3 1 0 0,2 4-3 0 0,1 1 1 0 0,-1-1-1 0 0,1 1 1 0 0,-1-1-1 0 0,1 1 0 0 0,0-1 1 0 0,-1 1-1 0 0,1-1 1 0 0,0 0-1 0 0,-1 1 1 0 0,1-1-1 0 0,0 1 1 0 0,0-1-1 0 0,0 0 1 0 0,-1 1-1 0 0,1-1 1 0 0,0 0-1 0 0,0 1 0 0 0,0-1 1 0 0,0 0-1 0 0,0 1 1 0 0,0-1-1 0 0,0 0 1 0 0,1 1-1 0 0,-1-1 1 0 0,0 0-1 0 0,0 1 1 0 0,0-1-1 0 0,1 0 1 0 0,-1 1-1 0 0,1-1 0 0 0,17-20-34 0 0,-16 20 33 0 0,-1-1-1 0 0,1 1 1 0 0,0-1 0 0 0,-1 1 0 0 0,1-1-1 0 0,-1 0 1 0 0,1 0 0 0 0,-1 1 0 0 0,0-1-1 0 0,0 0 1 0 0,0 0 0 0 0,0 0 0 0 0,0-1-1 0 0,0-1 1 0 0,-59 24-99 0 0,-15 12 159 0 0,-117 36 1 0 0,167-62-12 0 0,0-1-1 0 0,-1-1 1 0 0,-36 2 0 0 0,60-6-66 0 0,36 6-113 0 0,5 0 100 0 0,373 68-135 0 0,-238-26 103 0 0,-174-47 80 0 0,0-1 0 0 0,-1 1 0 0 0,1-1 0 0 0,0 0 0 0 0,0 0 0 0 0,0 1 0 0 0,-1-1 0 0 0,1 0 0 0 0,0-1 0 0 0,0 1 0 0 0,0 0 0 0 0,-1 0 0 0 0,1-1 0 0 0,0 1 0 0 0,-1-1 0 0 0,1 1 0 0 0,0-1 0 0 0,-1 0 0 0 0,1 0 0 0 0,0 0 0 0 0,1-1 0 0 0,-2 0 16 0 0,0 0-1 0 0,1 0 1 0 0,-1-1-1 0 0,0 1 1 0 0,0 0 0 0 0,0 0-1 0 0,-1-1 1 0 0,1 1 0 0 0,0-1-1 0 0,-1 1 1 0 0,0-1-1 0 0,1 1 1 0 0,-1-1 0 0 0,0 1-1 0 0,-1-4 1 0 0,0-22-4 0 0,-1 1 0 0 0,-1-1 0 0 0,-1 0 0 0 0,-2 1 0 0 0,-1 0 0 0 0,-1 0 0 0 0,-1 0 0 0 0,-1 2 0 0 0,-17-31 0 0 0,25 51-526 0 0,-17-22 1173 0 0,8 20-2605 0 0,10 7 1637 0 0,1 0 0 0 0,-1 0-1 0 0,1-1 1 0 0,-1 1 0 0 0,1 0-1 0 0,-1 1 1 0 0,1-1 0 0 0,-1 0-1 0 0,1 0 1 0 0,-1 0 0 0 0,1 0-1 0 0,-1 0 1 0 0,1 0 0 0 0,-1 1-1 0 0,1-1 1 0 0,-1 0 0 0 0,1 0-1 0 0,-1 1 1 0 0,1-1 0 0 0,-1 0-1 0 0,1 1 1 0 0,-1 0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13 5505 0 0,'-1'-1'208'0'0,"0"0"-1"0"0,1 0 1 0 0,-1 0-1 0 0,0 0 1 0 0,0 1-1 0 0,0-1 1 0 0,-1 0-1 0 0,1 0 1 0 0,0 1-1 0 0,0-1 1 0 0,0 0-1 0 0,0 1 1 0 0,-1-1-1 0 0,1 1 1 0 0,0 0-1 0 0,-1-1 1 0 0,1 1-1 0 0,0 0 1 0 0,0 0-1 0 0,-1 0 1 0 0,1 0-1 0 0,0 0 1 0 0,-1 0-1 0 0,1 0 1 0 0,0 0-1 0 0,-1 0 1 0 0,1 1-1 0 0,0-1 1 0 0,-1 1-1 0 0,1-1 1 0 0,0 1-1 0 0,0-1 1 0 0,0 1-1 0 0,-2 0 1 0 0,-2 4-145 0 0,0 0 1 0 0,0 0 0 0 0,0 0-1 0 0,1 1 1 0 0,-7 10 0 0 0,-9 10 134 0 0,4-11-117 0 0,1-1-1 0 0,-2-1 1 0 0,-20 13-1 0 0,21-15 176 0 0,0 0 0 0 0,1 1 0 0 0,-26 27 0 0 0,40-38-240 0 0,0 0-1 0 0,0 0 1 0 0,0 1 0 0 0,0-1-1 0 0,0 0 1 0 0,0 1 0 0 0,1-1 0 0 0,-1 1-1 0 0,1-1 1 0 0,-1 1 0 0 0,1-1 0 0 0,-1 1-1 0 0,1 0 1 0 0,0-1 0 0 0,0 1 0 0 0,0-1-1 0 0,0 1 1 0 0,0 0 0 0 0,0-1 0 0 0,0 1-1 0 0,0-1 1 0 0,1 2 0 0 0,0 1 6 0 0,1-1 0 0 0,-1 0 1 0 0,1 0-1 0 0,0 0 0 0 0,0 0 1 0 0,0 0-1 0 0,0 0 0 0 0,0 0 1 0 0,5 3-1 0 0,5 4 58 0 0,0 0 0 0 0,1-1 0 0 0,20 11 0 0 0,-32-20-73 0 0,16 10-4 0 0,1-1-1 0 0,-1-1 1 0 0,1-1 0 0 0,1-1-1 0 0,-1 0 1 0 0,1-1 0 0 0,0-1-1 0 0,0-1 1 0 0,33 1 0 0 0,-70-15-7508 0 0,-22-4 3591 0 0,29 11 3183 0 0,0 0-1472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95 4153 0 0,'-12'-8'4583'0'0,"34"11"-1312"0"0,81-2-571 0 0,273-11 259 0 0,-328 6-2845 0 0,5-2-76 0 0,0 3 0 0 0,0 2 0 0 0,60 6 0 0 0,-54 2-1466 0 0,-59-8 1193 0 0,1 1 1 0 0,0-1-1 0 0,-1 1 1 0 0,1-1 0 0 0,-1 1-1 0 0,1-1 1 0 0,-1 1 0 0 0,1-1-1 0 0,-1 1 1 0 0,1-1 0 0 0,-1 0-1 0 0,0 1 1 0 0,1-1 0 0 0,-1 0-1 0 0,0 0 1 0 0,1 1 0 0 0,-1-1-1 0 0,0 0 1 0 0,0 0-1 0 0,0 1 1 0 0,0-1 0 0 0,0 0-1 0 0,0 0 1 0 0,0 1 0 0 0,0-1-1 0 0,0 0 1 0 0,0 0 0 0 0,0-1-1 0 0,-3-28-4426 0 0,3 28 4137 0 0,-1-15-623 0 0,1 9-996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 3961 0 0,'-23'11'2775'0'0,"17"-5"-398"0"0,16-3-169 0 0,2-4-1814 0 0,0 0 0 0 0,0-1 0 0 0,0-1 0 0 0,12-3-1 0 0,-15 3-550 0 0,-1 0 0 0 0,1 1 0 0 0,0 1 0 0 0,0-1 0 0 0,0 1-1 0 0,0 1 1 0 0,0 0 0 0 0,15 1 0 0 0,-10 3-6846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5473 0 0,'-2'3'395'0'0,"0"0"-1"0"0,0 0 0 0 0,0 1 1 0 0,0-1-1 0 0,0 0 1 0 0,0 1-1 0 0,1-1 1 0 0,0 1-1 0 0,0 0 1 0 0,0-1-1 0 0,0 1 0 0 0,0 0 1 0 0,1 5-1 0 0,0-3-136 0 0,1 0-1 0 0,0-1 1 0 0,0 1 0 0 0,1-1-1 0 0,-1 1 1 0 0,1-1-1 0 0,0 0 1 0 0,5 8 0 0 0,24 41 653 0 0,-21-36-688 0 0,1-1 0 0 0,8 24 0 0 0,-17-34-167 0 0,1 1-1 0 0,-1-1 0 0 0,0 1 0 0 0,-1-1 0 0 0,0 1 0 0 0,0 0 1 0 0,-1 0-1 0 0,0-1 0 0 0,-1 13 0 0 0,0-12 17 0 0,0 1-1 0 0,-1-1 1 0 0,0 1 0 0 0,-1-1-1 0 0,0 0 1 0 0,0 0 0 0 0,0 0-1 0 0,-1 0 1 0 0,-10 13 0 0 0,11-16-43 0 0,0-1 0 0 0,-1 0-1 0 0,0 0 1 0 0,0-1 0 0 0,0 1 0 0 0,-1-1 0 0 0,1 0 0 0 0,-1 0 0 0 0,0-1 0 0 0,0 1 0 0 0,0-1 0 0 0,0 0 0 0 0,0 0 0 0 0,0-1 0 0 0,0 1 0 0 0,-1-1 0 0 0,-5 0 0 0 0,-7 1-36 0 0,0-1 1 0 0,-1-1-1 0 0,1-1 1 0 0,0 0-1 0 0,-1-2 1 0 0,-22-5-1 0 0,39 8-73 0 0,0-1 0 0 0,0 1-1 0 0,1-1 1 0 0,-1 1-1 0 0,0-1 1 0 0,0 0 0 0 0,0 0-1 0 0,0 0 1 0 0,1 0 0 0 0,-1 0-1 0 0,0 0 1 0 0,1 0 0 0 0,-1 0-1 0 0,1-1 1 0 0,0 1 0 0 0,-1-1-1 0 0,-1-2 1 0 0,3 3-198 0 0,0 0-1 0 0,0-1 1 0 0,0 1-1 0 0,0-1 1 0 0,0 1-1 0 0,0-1 1 0 0,0 1 0 0 0,0 0-1 0 0,0-1 1 0 0,1 1-1 0 0,-1 0 1 0 0,1-1-1 0 0,-1 1 1 0 0,1 0 0 0 0,0-1-1 0 0,-1 1 1 0 0,1 0-1 0 0,0 0 1 0 0,0 0 0 0 0,0 0-1 0 0,0-1 1 0 0,-1 1-1 0 0,4-1 1 0 0,31-31-5337 0 0,-21 19 3368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149 129 4713 0 0,'2'-3'230'0'0,"0"-1"1"0"0,-1 1-1 0 0,2 0 0 0 0,-1-1 1 0 0,0 1-1 0 0,1 0 0 0 0,-1 0 1 0 0,1 1-1 0 0,6-6 0 0 0,-6 5 4 0 0,-1 1-144 0 0,0 1 0 0 0,0-1 0 0 0,-1 0 0 0 0,1 1 1 0 0,-1-1-1 0 0,1 0 0 0 0,-1 0 0 0 0,0 0 0 0 0,1 0 1 0 0,-1-1-1 0 0,0 1 0 0 0,0 0 0 0 0,-1 0 0 0 0,1-1 1 0 0,0 1-1 0 0,-1 0 0 0 0,0-1 0 0 0,1 1 0 0 0,-1 0 1 0 0,0-1-1 0 0,0 1 0 0 0,0-1 0 0 0,-1 1 0 0 0,0-4 1 0 0,0 3 18 0 0,0 1 0 0 0,-1 0 1 0 0,1 0-1 0 0,-1 0 0 0 0,1 0 1 0 0,-1 0-1 0 0,0 1 0 0 0,1-1 1 0 0,-1 0-1 0 0,0 1 1 0 0,0-1-1 0 0,-1 1 0 0 0,1 0 1 0 0,0 0-1 0 0,0 0 0 0 0,-1 0 1 0 0,1 0-1 0 0,0 0 0 0 0,-1 1 1 0 0,1-1-1 0 0,-1 1 1 0 0,1-1-1 0 0,-3 1 0 0 0,0 0-22 0 0,0 0 1 0 0,-1 0-1 0 0,1 0 0 0 0,0 0 0 0 0,0 1 1 0 0,0 0-1 0 0,0 0 0 0 0,0 1 0 0 0,0-1 0 0 0,1 1 1 0 0,-1 0-1 0 0,0 0 0 0 0,1 1 0 0 0,-1-1 0 0 0,-6 6 1 0 0,5-3-5 0 0,1 0 0 0 0,0 0 0 0 0,0 0 1 0 0,0 0-1 0 0,0 1 0 0 0,1-1 0 0 0,0 1 1 0 0,0 1-1 0 0,1-1 0 0 0,-5 10 0 0 0,5-9-13 0 0,1 0 0 0 0,0-1 0 0 0,1 1-1 0 0,0 0 1 0 0,0 0 0 0 0,0 0 0 0 0,0-1-1 0 0,1 1 1 0 0,1 0 0 0 0,-1 0 0 0 0,1 0-1 0 0,2 11 1 0 0,-1-15-35 0 0,-1 1 1 0 0,0 0-1 0 0,1-1 1 0 0,-1 0-1 0 0,1 1 0 0 0,0-1 1 0 0,0 0-1 0 0,0 0 0 0 0,1 0 1 0 0,-1 0-1 0 0,1 0 1 0 0,0-1-1 0 0,-1 1 0 0 0,1-1 1 0 0,0 0-1 0 0,1 0 0 0 0,-1 0 1 0 0,0 0-1 0 0,0 0 1 0 0,1-1-1 0 0,-1 1 0 0 0,1-1 1 0 0,0 0-1 0 0,5 1 0 0 0,58 5 513 0 0,-49-6-391 0 0,0 1 0 0 0,0 1 1 0 0,27 7-1 0 0,-42-9-137 0 0,0 0 0 0 0,0 0 1 0 0,0 0-1 0 0,-1 0 0 0 0,1 1 1 0 0,0 0-1 0 0,-1-1 0 0 0,1 1 0 0 0,-1 0 1 0 0,0 0-1 0 0,1 0 0 0 0,-1 1 1 0 0,0-1-1 0 0,0 0 0 0 0,0 1 1 0 0,-1-1-1 0 0,1 1 0 0 0,-1 0 1 0 0,3 5-1 0 0,-3-4 22 0 0,0 1-1 0 0,0-1 1 0 0,-1 1-1 0 0,1-1 1 0 0,-1 1 0 0 0,0-1-1 0 0,0 1 1 0 0,0-1 0 0 0,-1 1-1 0 0,0-1 1 0 0,0 1 0 0 0,-2 6-1 0 0,1-5 9 0 0,0 1 0 0 0,-1-1-1 0 0,0 1 1 0 0,0-1 0 0 0,-1 0-1 0 0,1 0 1 0 0,-1 0 0 0 0,-1-1-1 0 0,1 1 1 0 0,-1-1 0 0 0,0 0-1 0 0,0-1 1 0 0,0 1 0 0 0,-1-1-1 0 0,0 0 1 0 0,0 0 0 0 0,-10 5-1 0 0,11-8-53 0 0,0 0 0 0 0,0 0 0 0 0,0 0 0 0 0,0-1 0 0 0,0 0 0 0 0,0 0 0 0 0,-1 0 0 0 0,1-1 0 0 0,0 0 0 0 0,0 1 0 0 0,0-2 0 0 0,0 1 0 0 0,1-1-1 0 0,-1 1 1 0 0,0-1 0 0 0,1-1 0 0 0,-9-4 0 0 0,-30-25-3694 0 0,6-2-7078 0 0,28 25 7274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833 18 4097 0 0,'-12'-12'2088'0'0,"13"7"-741"0"0,0 5-1286 0 0,0 0 0 0 0,0 1 0 0 0,0-1-1 0 0,0 1 1 0 0,0-1 0 0 0,0 1 0 0 0,0-1 0 0 0,-1 1 0 0 0,1-1-1 0 0,0 1 1 0 0,0 0 0 0 0,0-1 0 0 0,-1 1 0 0 0,1 0 0 0 0,0 0 0 0 0,-1-1-1 0 0,1 1 1 0 0,-1 0 0 0 0,1 0 0 0 0,-1 0 0 0 0,1 0 0 0 0,-1 0-1 0 0,0 0 1 0 0,1 0 0 0 0,-1 1 0 0 0,15 40 925 0 0,-3 1 1 0 0,-1 0-1 0 0,-2 1 0 0 0,7 87 1 0 0,-19 549 2150 0 0,-7-444-2646 0 0,-14 329 157 0 0,-4 193 744 0 0,34 123-345 0 0,-5-802-944 0 0,-17 698 199 0 0,-14-413 690 0 0,-10 131 179 0 0,27-164-624 0 0,8 281 141 0 0,-22 656-160 0 0,23-1193-497 0 0,-21 466 131 0 0,36-1-88 0 0,4-367-69 0 0,7 124 0 0 0,-19-201-4 0 0,-11 107 0 0 0,1-125 22 0 0,3 0 1 0 0,7 80-1 0 0,-1-124-5 0 0,-3 0 0 0 0,0 1 0 0 0,-3-1 0 0 0,-11 55 0 0 0,13-86-12 0 0,0 1 0 0 0,0 0 0 0 0,0-1 0 0 0,0 0 0 0 0,-1 1 0 0 0,0-1 0 0 0,1 0 0 0 0,-1 0 0 0 0,0 0 0 0 0,0-1 0 0 0,0 1 0 0 0,-1-1 0 0 0,1 0 0 0 0,-6 3 0 0 0,-10 9 40 0 0,15-12-50 0 0,0 1 0 0 0,-1-1 0 0 0,1 0 0 0 0,0 0 0 0 0,-1 0 0 0 0,1-1 0 0 0,-1 1 0 0 0,1-1 0 0 0,-1 0 0 0 0,0-1 0 0 0,-6 1 0 0 0,-55-2 98 0 0,53 1-67 0 0,-34-6-606 0 0,1-2 0 0 0,0-2 0 0 0,-51-18 0 0 0,62 18-866 0 0,-148-49-14811 0 0,141 46 11901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290 17 3209 0 0,'0'0'126'0'0,"1"-1"0"0"0,-1 0 0 0 0,0 1 0 0 0,1-1 1 0 0,-1 1-1 0 0,0-1 0 0 0,1 1 0 0 0,-1-1 0 0 0,1 1 1 0 0,-1-1-1 0 0,1 1 0 0 0,-1-1 0 0 0,1 1 0 0 0,-1-1 0 0 0,1 1 1 0 0,-1 0-1 0 0,1-1 0 0 0,0 1 0 0 0,-1 0 0 0 0,1 0 1 0 0,-1-1-1 0 0,1 1 0 0 0,0 0 0 0 0,-1 0 0 0 0,1 0 0 0 0,0 0 1 0 0,-1 0-1 0 0,1 0 0 0 0,0 0 0 0 0,-1 0 0 0 0,1 0 1 0 0,0 0-1 0 0,-1 0 0 0 0,4 1 1714 0 0,-11-4-563 0 0,0 1-928 0 0,2 1-228 0 0,1 0 0 0 0,-1 1 0 0 0,1 0-1 0 0,-1 0 1 0 0,1 0 0 0 0,-1 0 0 0 0,1 1 0 0 0,-1 0 0 0 0,1 0-1 0 0,0 0 1 0 0,-1 0 0 0 0,1 1 0 0 0,0 0 0 0 0,0 0 0 0 0,-4 2-1 0 0,-13 7-8 0 0,-28 21 0 0 0,41-26-14 0 0,2-2-61 0 0,-14 9 90 0 0,1 0 0 0 0,1 1 1 0 0,0 1-1 0 0,1 1 0 0 0,-29 34 0 0 0,45-49-118 0 0,1 0-1 0 0,0 0 1 0 0,0-1 0 0 0,0 1-1 0 0,0 0 1 0 0,-1 0-1 0 0,1 0 1 0 0,1 0 0 0 0,-1-1-1 0 0,0 1 1 0 0,0 0-1 0 0,0 0 1 0 0,0 0-1 0 0,0 0 1 0 0,1-1 0 0 0,-1 1-1 0 0,0 0 1 0 0,1 0-1 0 0,-1-1 1 0 0,1 1-1 0 0,-1 0 1 0 0,1 0 0 0 0,-1-1-1 0 0,1 1 1 0 0,0 0-1 0 0,20 22 50 0 0,-10-13-24 0 0,66 106 107 0 0,-33-45-186 0 0,-44-71 27 0 0,0 0-1 0 0,0 0 1 0 0,0 0 0 0 0,0 0-1 0 0,0 0 1 0 0,0 0-1 0 0,0 0 1 0 0,0 0 0 0 0,0 0-1 0 0,0-1 1 0 0,0 1-1 0 0,0 0 1 0 0,0 0 0 0 0,0 0-1 0 0,0 0 1 0 0,0 0 0 0 0,0 0-1 0 0,0 0 1 0 0,0 0-1 0 0,0 0 1 0 0,1 0 0 0 0,-1 0-1 0 0,0 0 1 0 0,0 0 0 0 0,0 0-1 0 0,0 0 1 0 0,0 0-1 0 0,0 0 1 0 0,0 0 0 0 0,0 0-1 0 0,0 0 1 0 0,0 0-1 0 0,0 0 1 0 0,0 0 0 0 0,0 0-1 0 0,0 0 1 0 0,1 0 0 0 0,-1 0-1 0 0,0 0 1 0 0,0 0-1 0 0,0 0 1 0 0,0 0 0 0 0,0 0-1 0 0,0 0 1 0 0,0 0-1 0 0,0 0 1 0 0,0 0 0 0 0,0 0-1 0 0,0 0 1 0 0,0 0 0 0 0,0 0-1 0 0,0 0 1 0 0,0 0-1 0 0,0 0 1 0 0,1 0 0 0 0,-2-11-1358 0 0,-3-14-1635 0 0,-23-43-2865 0 0,24 57 3849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3361 0 0,'35'3'4865'0'0,"78"15"-3291"0"0,-96-15-1198 0 0,69 12 994 0 0,128 39 0 0 0,-169-40-1041 0 0,-2 3 0 0 0,0 2 0 0 0,-2 1 0 0 0,66 43-1 0 0,-75-39-263 0 0,-2 1-1 0 0,-1 2 0 0 0,-1 1 0 0 0,-1 1 0 0 0,-1 1 1 0 0,-2 2-1 0 0,28 47 0 0 0,-34-36 99 0 0,-17-42-199 0 0,-1 1 1 0 0,0 0-1 0 0,1-1 1 0 0,-1 1-1 0 0,0 0 1 0 0,0-1 0 0 0,0 1-1 0 0,0 0 1 0 0,0 0-1 0 0,0-1 1 0 0,-1 3 0 0 0,1-4-25 0 0,-1 1 0 0 0,1-1 0 0 0,0 1 0 0 0,0-1 1 0 0,-1 1-1 0 0,1-1 0 0 0,-1 1 0 0 0,1-1 0 0 0,0 0 1 0 0,-1 1-1 0 0,1-1 0 0 0,-1 0 0 0 0,1 1 1 0 0,-1-1-1 0 0,1 0 0 0 0,-1 0 0 0 0,1 1 0 0 0,-1-1 1 0 0,1 0-1 0 0,-1 0 0 0 0,0 0 0 0 0,1 0 0 0 0,-1 0 1 0 0,1 0-1 0 0,-1 0 0 0 0,1 0 0 0 0,-1 0 0 0 0,1 0 1 0 0,-1 0-1 0 0,0 0 0 0 0,1 0 0 0 0,-1 0 1 0 0,0-1-1 0 0,-4-1-1075 0 0,-1 0 0 0 0,1-1 0 0 0,0 0 0 0 0,0 0 0 0 0,0 0 1 0 0,1-1-1 0 0,-6-4 0 0 0,-4-3-122 0 0,2 2-554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4 5009 0 0,'-2'-1'125'0'0,"0"0"1"0"0,-1 1-1 0 0,1-1 1 0 0,0 1-1 0 0,0 0 0 0 0,-1-1 1 0 0,1 1-1 0 0,0 1 0 0 0,-1-1 1 0 0,1 0-1 0 0,0 0 1 0 0,-1 1-1 0 0,1-1 0 0 0,0 1 1 0 0,0 0-1 0 0,0 0 1 0 0,-1-1-1 0 0,1 2 0 0 0,0-1 1 0 0,-2 1-1 0 0,-45 34 1567 0 0,31-21-1224 0 0,-52 43 1029 0 0,51-40-1290 0 0,0-1 1 0 0,-1-2 0 0 0,-28 17-1 0 0,43-29-175 0 0,1-1 3 0 0,1-1-1 0 0,-1 1 1 0 0,1 0 0 0 0,0 0 0 0 0,-1 1 0 0 0,1-1 0 0 0,0 1-1 0 0,0-1 1 0 0,1 1 0 0 0,-6 6 0 0 0,8-8-30 0 0,0 0 1 0 0,0-1-1 0 0,1 1 0 0 0,-1-1 1 0 0,0 1-1 0 0,0 0 0 0 0,1-1 1 0 0,-1 1-1 0 0,0-1 0 0 0,1 1 1 0 0,-1-1-1 0 0,0 1 0 0 0,1-1 1 0 0,-1 1-1 0 0,1-1 0 0 0,-1 0 1 0 0,1 1-1 0 0,-1-1 0 0 0,1 1 1 0 0,-1-1-1 0 0,1 0 0 0 0,-1 1 1 0 0,1-1-1 0 0,0 0 0 0 0,21 11 33 0 0,-13-7 0 0 0,19 13-29 0 0,-8-7-108 0 0,-1 1 0 0 0,-1 1-1 0 0,1 1 1 0 0,-2 0 0 0 0,0 1-1 0 0,-1 1 1 0 0,26 31 0 0 0,-41-45-102 0 0,0 1-1 0 0,0 0 1 0 0,-1 0 0 0 0,1 0-1 0 0,0 0 1 0 0,-1 0 0 0 0,1 0-1 0 0,-1 0 1 0 0,0 0 0 0 0,0 0-1 0 0,0 0 1 0 0,0 0 0 0 0,0 2-1 0 0,0-3 107 0 0,0-1-1 0 0,0 1 0 0 0,0-1 0 0 0,0 1 0 0 0,0-1 1 0 0,-1 0-1 0 0,1 1 0 0 0,0-1 0 0 0,0 1 0 0 0,0-1 0 0 0,0 1 1 0 0,-1-1-1 0 0,1 0 0 0 0,0 1 0 0 0,0-1 0 0 0,-1 0 1 0 0,1 1-1 0 0,0-1 0 0 0,-1 0 0 0 0,1 1 0 0 0,0-1 1 0 0,-1 0-1 0 0,1 1 0 0 0,0-1 0 0 0,-1 0 0 0 0,1 0 0 0 0,-1 0 1 0 0,1 1-1 0 0,-1-1 0 0 0,1 0 0 0 0,-1 0 0 0 0,1 0 1 0 0,0 0-1 0 0,-1 0 0 0 0,1 0 0 0 0,-1 0 0 0 0,1 0 1 0 0,-1 0-1 0 0,1 0 0 0 0,-1 0 0 0 0,1 0 0 0 0,-1 0 1 0 0,1 0-1 0 0,0 0 0 0 0,-1-1 0 0 0,1 1 0 0 0,-1 0 0 0 0,1 0 1 0 0,-1 0-1 0 0,1-1 0 0 0,0 1 0 0 0,-1 0 0 0 0,1-1 1 0 0,0 1-1 0 0,-1 0 0 0 0,1-1 0 0 0,0 1 0 0 0,-1 0 1 0 0,1-1-1 0 0,-4-2-2041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49 3177 0 0,'-4'0'1008'0'0,"3"0"-930"0"0,0-1-1 0 0,0 1 1 0 0,0 0 0 0 0,1 0 0 0 0,-1 0 0 0 0,0 0-1 0 0,0 0 1 0 0,0 0 0 0 0,0 0 0 0 0,1 0-1 0 0,-1 0 1 0 0,0 0 0 0 0,0 0 0 0 0,0 0-1 0 0,1 0 1 0 0,-1 1 0 0 0,0-1 0 0 0,0 0-1 0 0,1 1 1 0 0,-1-1 0 0 0,0 1 0 0 0,0-1 0 0 0,1 1-1 0 0,-1-1 1 0 0,0 1 0 0 0,1-1 0 0 0,-1 1-1 0 0,1-1 1 0 0,-1 1 0 0 0,1 0 0 0 0,-1 1-1 0 0,37-6 2011 0 0,144-21-552 0 0,2 7 0 0 0,194 8 1 0 0,268 41-561 0 0,-315-10-427 0 0,-208-14-115 0 0,-1 6-1 0 0,228 53 0 0 0,-194-13-70 0 0,-98-31-219 0 0,-11-2 7 0 0,-35-14-127 0 0,0-1 1 0 0,0-1 0 0 0,1 0-1 0 0,-1 0 1 0 0,13 2 0 0 0,-23-6-29 0 0,1 0 1 0 0,-1 1-1 0 0,1-1 1 0 0,-1 0-1 0 0,1 0 1 0 0,-1 0-1 0 0,1 0 1 0 0,-1 0-1 0 0,1 0 1 0 0,0 0-1 0 0,-1 0 1 0 0,1 0-1 0 0,-1 0 1 0 0,1 0-1 0 0,-1 0 1 0 0,1-1-1 0 0,-1 1 0 0 0,1 0 1 0 0,-1 0-1 0 0,1 0 1 0 0,-1-1-1 0 0,1 1 1 0 0,-1 0-1 0 0,1-1 1 0 0,-1 1-1 0 0,0 0 1 0 0,2-2-1 0 0,-5-13-1666 0 0,-24-26-4165 0 0,18 28 3059 0 0,-12-26-1151 0 0,14 26 1961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8 3977 0 0,'-11'-7'3599'0'0,"29"10"-1282"0"0,8 1-1682 0 0,9-5-419 0 0,20-1-315 0 0,-23 7-2840 0 0,-32-5 2820 0 0,1 0 0 0 0,-1 0 0 0 0,0 0 0 0 0,0 0 0 0 0,0 0-1 0 0,0 0 1 0 0,1 0 0 0 0,-1 0 0 0 0,0 0 0 0 0,0 1 0 0 0,0-1 0 0 0,0 0 0 0 0,1 0 0 0 0,-1 0 0 0 0,0 0 0 0 0,0 0 0 0 0,0 0 0 0 0,0 1 0 0 0,0-1 0 0 0,0 0 0 0 0,1 0 0 0 0,-1 0 0 0 0,0 0 0 0 0,0 1 0 0 0,0-1 0 0 0,0 0 0 0 0,0 0 0 0 0,0 0 0 0 0,0 0 0 0 0,0 1 0 0 0,0-1 0 0 0,0 0 0 0 0,0 0 0 0 0,0 0 0 0 0,0 1 0 0 0,0-1 0 0 0,0 0 0 0 0,0 0 0 0 0,0 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4601 0 0,'-2'6'359'0'0,"1"-1"0"0"0,0 1 0 0 0,0 0 0 0 0,0-1 0 0 0,1 1 0 0 0,0 0 0 0 0,0-1 0 0 0,0 1 1 0 0,1 0-1 0 0,0-1 0 0 0,0 1 0 0 0,1-1 0 0 0,2 9 0 0 0,5 6 649 0 0,0 0-1 0 0,17 25 1 0 0,-15-28-477 0 0,-1 2 0 0 0,9 22 0 0 0,-17-37-489 0 0,-1 0-1 0 0,0 0 0 0 0,0 1 0 0 0,0-1 0 0 0,0 0 0 0 0,-1 1 0 0 0,1-1 0 0 0,-1 0 1 0 0,0 1-1 0 0,-1-1 0 0 0,1 1 0 0 0,-1-1 0 0 0,0 0 0 0 0,0 0 0 0 0,0 1 1 0 0,0-1-1 0 0,-1 0 0 0 0,0 0 0 0 0,0 0 0 0 0,0 0 0 0 0,0 0 0 0 0,-4 4 1 0 0,2-3-23 0 0,-1 0 0 0 0,-1 0 0 0 0,1 0 0 0 0,0-1 0 0 0,-1 0 0 0 0,0 0 0 0 0,0 0 0 0 0,-1-1 0 0 0,1 0 1 0 0,0 0-1 0 0,-1 0 0 0 0,0-1 0 0 0,-9 2 0 0 0,-56 9 99 0 0,66-13-124 0 0,0 1-1 0 0,0-1 0 0 0,0-1 0 0 0,0 1 1 0 0,0-1-1 0 0,0 0 0 0 0,1 0 0 0 0,-1-1 1 0 0,0 1-1 0 0,-7-4 0 0 0,13 4-40 0 0,-1 1-1 0 0,1 0 1 0 0,-1-1 0 0 0,1 1 0 0 0,0 0-1 0 0,-1-1 1 0 0,1 1 0 0 0,0-1 0 0 0,-1 1-1 0 0,1 0 1 0 0,0-1 0 0 0,0 1 0 0 0,-1-1 0 0 0,1 1-1 0 0,0-1 1 0 0,0 1 0 0 0,0-1 0 0 0,0 1-1 0 0,0-1 1 0 0,-1 1 0 0 0,1-1 0 0 0,0 1-1 0 0,0-1 1 0 0,0 1 0 0 0,0-1 0 0 0,1 1-1 0 0,-1-1 1 0 0,0 1 0 0 0,0-1 0 0 0,0 1-1 0 0,0-1 1 0 0,0 1 0 0 0,1-1 0 0 0,-1 1-1 0 0,0-1 1 0 0,0 1 0 0 0,1-1 0 0 0,-1 1-1 0 0,0 0 1 0 0,1-1 0 0 0,-1 1 0 0 0,1-1-1 0 0,-1 1 1 0 0,0 0 0 0 0,1 0 0 0 0,0-1-1 0 0,24-21-2996 0 0,-20 18 1980 0 0,38-32-4279 0 0,-26 22 2625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9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180 181 3529 0 0,'0'-4'113'0'0,"1"0"1"0"0,0 1-1 0 0,0-1 1 0 0,1 1-1 0 0,-1-1 1 0 0,1 1-1 0 0,-1 0 1 0 0,1 0-1 0 0,0 0 1 0 0,0 0-1 0 0,1 0 1 0 0,4-5-1 0 0,-3 3 27 0 0,0 1 0 0 0,-1-1 1 0 0,0 0-1 0 0,0 0 0 0 0,3-5 0 0 0,-5 6 50 0 0,1 1 0 0 0,-1 0-1 0 0,0-1 1 0 0,0 1 0 0 0,0-1-1 0 0,-1 1 1 0 0,1-1 0 0 0,-1 1-1 0 0,0-1 1 0 0,0 1 0 0 0,0-1-1 0 0,0 0 1 0 0,-1 1 0 0 0,0-1-1 0 0,1 1 1 0 0,-1-1 0 0 0,0 1 0 0 0,-1 0-1 0 0,1-1 1 0 0,0 1 0 0 0,-1 0-1 0 0,0 0 1 0 0,0 0 0 0 0,0 0-1 0 0,-3-3 1 0 0,4 5-120 0 0,-1 0 0 0 0,0 0 1 0 0,1 0-1 0 0,-1 1 0 0 0,0-1 0 0 0,0 1 0 0 0,1-1 1 0 0,-1 1-1 0 0,0-1 0 0 0,0 1 0 0 0,0 0 0 0 0,0 0 1 0 0,1 0-1 0 0,-1 0 0 0 0,0 0 0 0 0,0 0 0 0 0,0 1 1 0 0,0-1-1 0 0,1 1 0 0 0,-1-1 0 0 0,0 1 0 0 0,0 0 1 0 0,1-1-1 0 0,-1 1 0 0 0,1 0 0 0 0,-1 0 0 0 0,0 0 1 0 0,-1 2-1 0 0,-43 32 740 0 0,34-24-623 0 0,-50 51 726 0 0,57-57-810 0 0,0 1 0 0 0,0 0 0 0 0,1 1 1 0 0,0-1-1 0 0,0 1 0 0 0,1 0 1 0 0,0 0-1 0 0,0 0 0 0 0,-2 8 0 0 0,5-13-85 0 0,-1 0-1 0 0,1 0 1 0 0,0 0-1 0 0,0-1 0 0 0,0 1 1 0 0,0 0-1 0 0,0 0 0 0 0,0 0 1 0 0,1 0-1 0 0,-1 0 1 0 0,1 0-1 0 0,-1 0 0 0 0,1-1 1 0 0,0 1-1 0 0,-1 0 1 0 0,1 0-1 0 0,0-1 0 0 0,0 1 1 0 0,1-1-1 0 0,-1 1 1 0 0,0-1-1 0 0,0 1 0 0 0,1-1 1 0 0,-1 0-1 0 0,1 1 1 0 0,-1-1-1 0 0,1 0 0 0 0,-1 0 1 0 0,1 0-1 0 0,0 0 0 0 0,2 1 1 0 0,8 2 33 0 0,0 1-1 0 0,0-2 1 0 0,0 1 0 0 0,13 0 0 0 0,11 5 51 0 0,-26-6-96 0 0,-1 1 0 0 0,1 0 0 0 0,-1 0 0 0 0,0 1 0 0 0,0 1 1 0 0,0-1-1 0 0,-1 1 0 0 0,9 8 0 0 0,-14-10 2 0 0,1 0 0 0 0,-1 0 1 0 0,0 0-1 0 0,-1 0 0 0 0,1 1 0 0 0,0-1 1 0 0,-1 1-1 0 0,0-1 0 0 0,0 1 0 0 0,-1 0 1 0 0,1 0-1 0 0,-1 0 0 0 0,0 0 0 0 0,0 0 1 0 0,-1 0-1 0 0,0 0 0 0 0,1 0 0 0 0,-2 9 1 0 0,0-8 31 0 0,0 0 1 0 0,-1 0-1 0 0,0 0 1 0 0,0 0-1 0 0,0 0 1 0 0,0 0-1 0 0,-1 0 1 0 0,0-1-1 0 0,0 1 1 0 0,-1-1-1 0 0,1 0 1 0 0,-1 0 0 0 0,0 0-1 0 0,-1-1 1 0 0,1 1-1 0 0,-6 3 1 0 0,8-6-47 0 0,0-1 0 0 0,0 1 0 0 0,-1-1 0 0 0,1 1 0 0 0,0-1 1 0 0,-1 0-1 0 0,1 0 0 0 0,-1 0 0 0 0,0 0 0 0 0,1 0 0 0 0,-1-1 1 0 0,1 1-1 0 0,-1-1 0 0 0,0 0 0 0 0,0 0 0 0 0,1 0 0 0 0,-1 0 1 0 0,0 0-1 0 0,1 0 0 0 0,-1-1 0 0 0,0 1 0 0 0,1-1 0 0 0,-1 0 1 0 0,0 0-1 0 0,1 0 0 0 0,-1 0 0 0 0,1 0 0 0 0,0-1 0 0 0,-1 1 1 0 0,1-1-1 0 0,0 1 0 0 0,0-1 0 0 0,0 0 0 0 0,0 0 0 0 0,0 0 1 0 0,0 0-1 0 0,1 0 0 0 0,-3-4 0 0 0,-13-20-2580 0 0,5-4-7433 0 0,11 24 6571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6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5833 0 0,'0'0'52'0'0,"0"-1"-1"0"0,0 0 0 0 0,0 1 0 0 0,-1-1 1 0 0,1 0-1 0 0,0 1 0 0 0,0-1 1 0 0,0 0-1 0 0,0 1 0 0 0,1-1 0 0 0,-1 0 1 0 0,0 0-1 0 0,0 1 0 0 0,0-1 1 0 0,0 0-1 0 0,1 1 0 0 0,-1-1 0 0 0,0 1 1 0 0,1-1-1 0 0,-1 0 0 0 0,0 1 1 0 0,1-1-1 0 0,-1 1 0 0 0,1-1 0 0 0,-1 1 1 0 0,1-1-1 0 0,-1 1 0 0 0,1-1 1 0 0,-1 1-1 0 0,1 0 0 0 0,-1-1 0 0 0,1 1 1 0 0,0 0-1 0 0,-1-1 0 0 0,1 1 1 0 0,0 0-1 0 0,-1 0 0 0 0,1-1 0 0 0,0 1 1 0 0,-1 0-1 0 0,1 0 0 0 0,0 0 1 0 0,-1 0-1 0 0,2 0 0 0 0,0 1 58 0 0,-1-1-1 0 0,1 1 1 0 0,-1 0 0 0 0,1-1-1 0 0,-1 1 1 0 0,0 0 0 0 0,1 0-1 0 0,-1 0 1 0 0,0 0-1 0 0,0 0 1 0 0,1 0 0 0 0,-1 0-1 0 0,0 0 1 0 0,0 1-1 0 0,0-1 1 0 0,0 0 0 0 0,-1 1-1 0 0,2 2 1 0 0,8 21 586 0 0,-7-15-501 0 0,1 0 0 0 0,0-1 1 0 0,0 0-1 0 0,1 0 0 0 0,0 0 1 0 0,11 14-1 0 0,-15-22-142 0 0,0-1 1 0 0,0 1-1 0 0,0 0 0 0 0,0-1 1 0 0,0 1-1 0 0,0-1 1 0 0,0 0-1 0 0,0 1 0 0 0,0-1 1 0 0,0 0-1 0 0,0 0 1 0 0,1 1-1 0 0,-1-1 0 0 0,0 0 1 0 0,0 0-1 0 0,0 0 0 0 0,0-1 1 0 0,0 1-1 0 0,0 0 1 0 0,0 0-1 0 0,1 0 0 0 0,-1-1 1 0 0,0 1-1 0 0,0-1 1 0 0,0 1-1 0 0,0-1 0 0 0,0 1 1 0 0,0-1-1 0 0,0 0 0 0 0,-1 1 1 0 0,1-1-1 0 0,0 0 1 0 0,0 0-1 0 0,0 1 0 0 0,-1-1 1 0 0,2-2-1 0 0,33-41 340 0 0,-25 30-223 0 0,-3 5 85 0 0,-6 6-447 0 0,1 1 0 0 0,0-1 1 0 0,0 1-1 0 0,0-1 0 0 0,1 1 1 0 0,-1 0-1 0 0,1 0 0 0 0,-1 0 1 0 0,6-3-1 0 0,-6 4-432 0 0,1 0 0 0 0,-1 1 0 0 0,0-1 0 0 0,0 1 0 0 0,1 0 1 0 0,-1 0-1 0 0,1 0 0 0 0,-1 0 0 0 0,0 0 0 0 0,3 0 0 0 0,2 2-3058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7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0 136 4185 0 0,'0'-10'477'0'0,"1"1"-1"0"0,0-1 1 0 0,1 1-1 0 0,0-1 1 0 0,0 1 0 0 0,1 0-1 0 0,0 0 1 0 0,1 0 0 0 0,8-16-1 0 0,-11 25-432 0 0,-1-1 0 0 0,0 1 0 0 0,0-1-1 0 0,1 0 1 0 0,-1 1 0 0 0,0-1 0 0 0,1 1-1 0 0,-1-1 1 0 0,0 1 0 0 0,1 0 0 0 0,-1-1 0 0 0,1 1-1 0 0,-1-1 1 0 0,1 1 0 0 0,-1 0 0 0 0,1-1-1 0 0,-1 1 1 0 0,1 0 0 0 0,-1 0 0 0 0,1-1 0 0 0,0 1-1 0 0,-1 0 1 0 0,1 0 0 0 0,-1 0 0 0 0,1 0 0 0 0,0-1-1 0 0,-1 1 1 0 0,1 0 0 0 0,-1 0 0 0 0,1 1-1 0 0,0-1 1 0 0,-1 0 0 0 0,1 0 0 0 0,-1 0 0 0 0,1 0-1 0 0,0 0 1 0 0,-1 1 0 0 0,1-1 0 0 0,-1 0-1 0 0,1 0 1 0 0,-1 1 0 0 0,1-1 0 0 0,-1 0 0 0 0,1 1-1 0 0,-1-1 1 0 0,1 1 0 0 0,-1-1 0 0 0,1 1-1 0 0,-1-1 1 0 0,0 0 0 0 0,1 1 0 0 0,-1 0 0 0 0,0-1-1 0 0,1 1 1 0 0,-1-1 0 0 0,0 1 0 0 0,0-1-1 0 0,0 1 1 0 0,1 0 0 0 0,-1-1 0 0 0,0 2 0 0 0,14 51 363 0 0,-9-33-324 0 0,-2-10 1 0 0,-3-6-31 0 0,1 0 0 0 0,0 1 0 0 0,0-1 0 0 0,1 0 0 0 0,-1 0 0 0 0,1-1 0 0 0,0 1 0 0 0,0 0 0 0 0,0 0 0 0 0,0-1 0 0 0,1 1 0 0 0,3 3 0 0 0,-5-7-20 0 0,1 0 0 0 0,-1 0 0 0 0,0-1 0 0 0,1 1 0 0 0,-1 0 0 0 0,0 0 0 0 0,1-1 0 0 0,-1 1 0 0 0,0-1 0 0 0,1 1 0 0 0,-1-1 0 0 0,0 1 0 0 0,0-1 0 0 0,0 0 0 0 0,0 0 0 0 0,1 1 0 0 0,-1-1-1 0 0,0 0 1 0 0,0 0 0 0 0,1-2 0 0 0,24-27 95 0 0,-18 20-65 0 0,9-9-448 0 0,1 1 0 0 0,25-20-1 0 0,-34 31-1470 0 0,1 0 0 0 0,0 1 0 0 0,22-10 0 0 0,-22 12-1312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8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5433 0 0,'0'0'13'0'0,"0"-1"0"0"0,0 1-1 0 0,0 0 1 0 0,0-1 0 0 0,0 1 0 0 0,0 0 0 0 0,0-1-1 0 0,0 1 1 0 0,0 0 0 0 0,1-1 0 0 0,-1 1 0 0 0,0 0-1 0 0,0 0 1 0 0,0-1 0 0 0,0 1 0 0 0,1 0-1 0 0,-1-1 1 0 0,0 1 0 0 0,0 0 0 0 0,0 0 0 0 0,1 0-1 0 0,-1-1 1 0 0,0 1 0 0 0,1 0 0 0 0,-1 0-1 0 0,0 0 1 0 0,0-1 0 0 0,1 1 0 0 0,-1 0 0 0 0,0 0-1 0 0,1 0 1 0 0,-1 0 0 0 0,0 0 0 0 0,1 0-1 0 0,-1 0 1 0 0,0 0 0 0 0,1 0 0 0 0,-1 0 0 0 0,0 0-1 0 0,1 0 1 0 0,-1 0 0 0 0,0 0 0 0 0,1 0-1 0 0,-1 0 1 0 0,0 0 0 0 0,1 0 0 0 0,-1 1 0 0 0,0-1-1 0 0,1 0 1 0 0,0 1 5 0 0,0-1 0 0 0,-1 0-1 0 0,1 1 1 0 0,0-1 0 0 0,0 1 0 0 0,-1-1-1 0 0,1 1 1 0 0,0-1 0 0 0,-1 1-1 0 0,1 0 1 0 0,0-1 0 0 0,-1 1 0 0 0,1 0-1 0 0,-1 0 1 0 0,1-1 0 0 0,-1 1 0 0 0,0 0-1 0 0,1 0 1 0 0,-1 0 0 0 0,0-1 0 0 0,1 1-1 0 0,-1 1 1 0 0,5 32-183 0 0,-3-26 251 0 0,-1-1 1 0 0,0 0 0 0 0,-1 0-1 0 0,1 1 1 0 0,-1-1 0 0 0,0 1-1 0 0,-1-1 1 0 0,-3 13 0 0 0,-6 16 893 0 0,5-23-675 0 0,1 1 0 0 0,1-1-1 0 0,0 1 1 0 0,1 0 0 0 0,-1 14-1 0 0,20-45 691 0 0,-8 1-950 0 0,1 1 0 0 0,0 0-1 0 0,1 1 1 0 0,0 0-1 0 0,2 1 1 0 0,-1 0 0 0 0,2 1-1 0 0,26-20 1 0 0,-37 31-51 0 0,1-1 1 0 0,-1 1-1 0 0,1 0 1 0 0,-1 0-1 0 0,1 0 1 0 0,-1 0-1 0 0,1 1 1 0 0,0 0-1 0 0,-1-1 1 0 0,1 1-1 0 0,0 1 1 0 0,-1-1-1 0 0,7 1 1 0 0,14 1-1201 0 0,-11-9-3519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6681 0 0,'-3'0'103'0'0,"1"1"-1"0"0,-1 0 1 0 0,0 0-1 0 0,0 0 0 0 0,0 0 1 0 0,1 0-1 0 0,-1 1 0 0 0,1-1 1 0 0,-1 1-1 0 0,1 0 1 0 0,0 0-1 0 0,-1 0 0 0 0,1 0 1 0 0,0 0-1 0 0,0 0 0 0 0,0 0 1 0 0,1 1-1 0 0,-1-1 1 0 0,0 1-1 0 0,1-1 0 0 0,0 1 1 0 0,0-1-1 0 0,0 1 0 0 0,0 0 1 0 0,0 0-1 0 0,-1 5 1 0 0,0 8 56 0 0,0-1 1 0 0,0 1-1 0 0,2-1 1 0 0,1 17 0 0 0,0-5 248 0 0,15 295 2718 0 0,-3-119-2392 0 0,14 82-159 0 0,-27-284-617 0 0,0 0 0 0 0,0-1 1 0 0,0 1-1 0 0,0 0 0 0 0,0 0 0 0 0,0-1 0 0 0,0 1 0 0 0,0 0 0 0 0,0-1 0 0 0,1 1 0 0 0,-1 0 0 0 0,0-1 1 0 0,1 1-1 0 0,-1 0 0 0 0,0-1 0 0 0,1 1 0 0 0,-1 0 0 0 0,1-1 0 0 0,-1 1 0 0 0,1-1 0 0 0,-1 1 0 0 0,2 0 1 0 0,8-10-2596 0 0,3-27-1376 0 0,-2-49 985 0 0,-9 50 398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9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4 102 4897 0 0,'0'-1'82'0'0,"-1"1"0"0"0,1-1 0 0 0,0 1 1 0 0,-1-1-1 0 0,1 0 0 0 0,0 1 0 0 0,0-1 0 0 0,-1 1 0 0 0,1-1 0 0 0,0 0 0 0 0,0 1 1 0 0,0-1-1 0 0,0 0 0 0 0,0 1 0 0 0,0-1 0 0 0,0 0 0 0 0,0 1 0 0 0,0-1 1 0 0,0 0-1 0 0,0 1 0 0 0,1-1 0 0 0,-1 0 0 0 0,0 1 0 0 0,0-1 0 0 0,1 1 0 0 0,-1-1 1 0 0,0 0-1 0 0,1 1 0 0 0,-1-1 0 0 0,0 1 0 0 0,1-1 0 0 0,-1 1 0 0 0,1-1 0 0 0,0 1 1 0 0,0 0 5 0 0,-1 0 0 0 0,1 0 0 0 0,0 0 1 0 0,0 0-1 0 0,0 1 0 0 0,0-1 1 0 0,-1 0-1 0 0,1 1 0 0 0,0-1 1 0 0,0 1-1 0 0,-1-1 0 0 0,1 1 1 0 0,0-1-1 0 0,-1 1 0 0 0,1-1 0 0 0,0 1 1 0 0,-1 0-1 0 0,1-1 0 0 0,-1 1 1 0 0,1 0-1 0 0,-1-1 0 0 0,1 1 1 0 0,-1 0-1 0 0,0 0 0 0 0,1 1 0 0 0,7 15 779 0 0,-5-9-346 0 0,1-1 0 0 0,0 1 0 0 0,0-1 0 0 0,10 12 0 0 0,-12-17-430 0 0,0 0 1 0 0,1 0-1 0 0,-1 0 1 0 0,0 0-1 0 0,1 0 0 0 0,-1-1 1 0 0,1 1-1 0 0,-1-1 1 0 0,1 0-1 0 0,0 0 0 0 0,0 0 1 0 0,-1 0-1 0 0,1 0 0 0 0,0-1 1 0 0,0 1-1 0 0,0-1 1 0 0,0 0-1 0 0,3 0 0 0 0,-2 0-44 0 0,-1-1 1 0 0,1 0-1 0 0,0 1 0 0 0,0-1 0 0 0,-1-1 0 0 0,1 1 0 0 0,-1-1 0 0 0,1 1 0 0 0,-1-1 1 0 0,0 0-1 0 0,0 0 0 0 0,0 0 0 0 0,5-5 0 0 0,39-41 212 0 0,-25 24-186 0 0,0 0 28 0 0,19-17-2692 0 0,-37 38 1440 0 0,0 0 0 0 0,0 1 0 0 0,0-1 0 0 0,0 1 0 0 0,0 0 0 0 0,6-1 0 0 0,2-1-2609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4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13 4361 0 0,'-11'-9'558'0'0,"5"5"432"0"0,8 21 106 0 0,8 36 148 0 0,-1 0 0 0 0,-3 1-1 0 0,-3 107 1 0 0,-11-106-870 0 0,4-34-218 0 0,3-20-142 0 0,3-8-65 0 0,3-21-467 0 0,18-52 0 0 0,-20 70 463 0 0,0 1 1 0 0,1 0-1 0 0,1 1 1 0 0,-1-1-1 0 0,2 1 1 0 0,-1 0-1 0 0,1 0 1 0 0,0 0-1 0 0,10-9 1 0 0,-16 17 43 0 0,1-1 0 0 0,0 1 0 0 0,-1-1 0 0 0,1 1 1 0 0,-1-1-1 0 0,1 1 0 0 0,0 0 0 0 0,0-1 0 0 0,-1 1 1 0 0,1 0-1 0 0,0 0 0 0 0,0-1 0 0 0,-1 1 0 0 0,1 0 1 0 0,0 0-1 0 0,0 0 0 0 0,-1 0 0 0 0,1 0 0 0 0,0 0 1 0 0,0 0-1 0 0,0 0 0 0 0,-1 0 0 0 0,1 0 0 0 0,0 1 1 0 0,0-1-1 0 0,-1 0 0 0 0,1 0 0 0 0,0 1 0 0 0,1 0 1 0 0,0 0 2 0 0,0 1 0 0 0,0 0 0 0 0,0 0 1 0 0,0 0-1 0 0,-1 0 0 0 0,1 0 1 0 0,-1 0-1 0 0,1 0 0 0 0,1 3 0 0 0,3 9 46 0 0,0-1 0 0 0,6 21-1 0 0,-12-32-34 0 0,1 0-2 0 0,2 10-19 0 0,1 0 1 0 0,0-1-1 0 0,0 1 0 0 0,2-1 0 0 0,-1 0 0 0 0,1-1 1 0 0,9 12-1 0 0,-15-22-79 0 0,1 1 0 0 0,-1-1 0 0 0,1 0 0 0 0,-1 1 1 0 0,1-1-1 0 0,-1 0 0 0 0,1 0 0 0 0,-1 0 0 0 0,1 0 0 0 0,0 0 0 0 0,-1 0 0 0 0,1 0 1 0 0,-1 0-1 0 0,1 0 0 0 0,0 0 0 0 0,-1 0 0 0 0,1 0 0 0 0,-1 0 0 0 0,1 0 1 0 0,-1 0-1 0 0,1 0 0 0 0,-1-1 0 0 0,1 1 0 0 0,0 0 0 0 0,-1 0 0 0 0,1-1 0 0 0,-1 1 1 0 0,1 0-1 0 0,-1-1 0 0 0,0 1 0 0 0,1-1 0 0 0,-1 1 0 0 0,1-1 0 0 0,-1 1 0 0 0,0 0 1 0 0,1-1-1 0 0,-1 1 0 0 0,0-1 0 0 0,0 0 0 0 0,1 1 0 0 0,-1-1 0 0 0,0 1 1 0 0,0-2-1 0 0,16-32-2899 0 0,-12 25 3178 0 0,-2 6-403 0 0,13-20 2337 0 0,-14 22-1791 0 0,1 0 0 0 0,0 1 0 0 0,-1-1 0 0 0,1 1 0 0 0,-1-1 0 0 0,1 1 0 0 0,0 0 0 0 0,-1 0 0 0 0,1 0 0 0 0,0 0 0 0 0,-1 0 0 0 0,1 0 0 0 0,-1 0 0 0 0,1 0 0 0 0,2 1 0 0 0,8 1 131 0 0,1-1 0 0 0,0-1 0 0 0,0 0 0 0 0,0-1 0 0 0,21-4 0 0 0,-29 4-449 0 0,0 0-1 0 0,0 0 1 0 0,-1 0-1 0 0,1-1 1 0 0,0 0-1 0 0,0 0 1 0 0,-1 0-1 0 0,1 0 1 0 0,-1-1-1 0 0,0 0 1 0 0,0 0-1 0 0,0 0 1 0 0,0 0-1 0 0,0-1 1 0 0,-1 0-1 0 0,1 1 1 0 0,2-6 0 0 0,-5 8-27 0 0,0-1 0 0 0,0 0 0 0 0,0 1 0 0 0,-1-1 1 0 0,1 0-1 0 0,0 1 0 0 0,-1-1 0 0 0,0 0 0 0 0,1 0 1 0 0,-1 0-1 0 0,0 1 0 0 0,0-1 0 0 0,0 0 0 0 0,0 0 1 0 0,0 0-1 0 0,0 0 0 0 0,-1 1 0 0 0,1-1 0 0 0,-1 0 1 0 0,1 0-1 0 0,-1 1 0 0 0,1-1 0 0 0,-1 0 0 0 0,0 1 1 0 0,0-1-1 0 0,0 0 0 0 0,0 1 0 0 0,0-1 0 0 0,0 1 1 0 0,-1 0-1 0 0,1-1 0 0 0,0 1 0 0 0,-1 0 0 0 0,1 0 1 0 0,-1 0-1 0 0,1 0 0 0 0,-1 0 0 0 0,0 0 0 0 0,1 0 1 0 0,-1 1-1 0 0,0-1 0 0 0,-1 0 0 0 0,-1-1-16 0 0,-1 1-1 0 0,1-1 0 0 0,0 1 1 0 0,-1 0-1 0 0,1 0 1 0 0,0 1-1 0 0,-1-1 0 0 0,1 1 1 0 0,-1 0-1 0 0,0 0 1 0 0,1 0-1 0 0,0 1 0 0 0,-1 0 1 0 0,1-1-1 0 0,-1 2 0 0 0,-5 1 1 0 0,6 0 44 0 0,-1 0-1 0 0,1 0 1 0 0,-1 0-1 0 0,1 1 1 0 0,0 0 0 0 0,0 0-1 0 0,1 0 1 0 0,-1 0 0 0 0,1 0-1 0 0,0 1 1 0 0,0 0 0 0 0,0-1-1 0 0,1 1 1 0 0,0 0 0 0 0,-3 8-1 0 0,3-5 66 0 0,0 0-1 0 0,0 0 1 0 0,1-1-1 0 0,0 1 0 0 0,1 0 1 0 0,0 1-1 0 0,0-1 1 0 0,0 0-1 0 0,1 0 1 0 0,2 9-1 0 0,-1-10-9 0 0,-1-1-1 0 0,1 0 1 0 0,1 0-1 0 0,-1 0 1 0 0,1 0-1 0 0,0 0 1 0 0,0-1-1 0 0,1 1 1 0 0,-1-1 0 0 0,1 0-1 0 0,1 0 1 0 0,6 7-1 0 0,-7-9-53 0 0,-1-1 0 0 0,1 1 0 0 0,0-1 0 0 0,0 0 0 0 0,0 1 1 0 0,1-2-1 0 0,-1 1 0 0 0,0 0 0 0 0,1-1 0 0 0,-1 0 0 0 0,1 0 0 0 0,-1 0 0 0 0,1-1 0 0 0,0 1 0 0 0,-1-1 0 0 0,1 0 0 0 0,-1-1 0 0 0,9-1 0 0 0,-5 0-277 0 0,0 0-1 0 0,0-1 1 0 0,0-1-1 0 0,0 1 1 0 0,-1-1 0 0 0,0-1-1 0 0,0 1 1 0 0,0-1-1 0 0,0 0 1 0 0,8-9-1 0 0,-1 0-1619 0 0,0-1 0 0 0,-1 0 0 0 0,14-21 0 0 0,-18 21-447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5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112 138 3561 0 0,'30'-12'1609'0'0,"-27"9"-1519"0"0,0 0 0 0 0,0 0 0 0 0,0-1 0 0 0,-1 1 0 0 0,1-1 0 0 0,-1 1 0 0 0,0-1 0 0 0,0 0 0 0 0,0 0 0 0 0,-1 0 0 0 0,1 0 0 0 0,-1 0 0 0 0,0 0-1 0 0,0-7 1 0 0,0 9-61 0 0,-1 0-1 0 0,0 0 0 0 0,0 0 0 0 0,1-1 0 0 0,-2 1 0 0 0,1 0 0 0 0,0 0 0 0 0,0 0 0 0 0,-1-1 1 0 0,1 1-1 0 0,-1 0 0 0 0,0 0 0 0 0,1 0 0 0 0,-1 0 0 0 0,0 0 0 0 0,0 0 0 0 0,-1 0 1 0 0,1 0-1 0 0,0 0 0 0 0,-1 1 0 0 0,1-1 0 0 0,-1 0 0 0 0,1 1 0 0 0,-1-1 0 0 0,0 1 1 0 0,1 0-1 0 0,-1 0 0 0 0,-4-2 0 0 0,4 1 9 0 0,-1 1 0 0 0,0 0 1 0 0,1 0-1 0 0,-1 0 0 0 0,0 1 0 0 0,0-1 1 0 0,0 1-1 0 0,0 0 0 0 0,1-1 1 0 0,-1 1-1 0 0,0 0 0 0 0,0 1 0 0 0,0-1 1 0 0,0 0-1 0 0,0 1 0 0 0,1 0 0 0 0,-1 0 1 0 0,0 0-1 0 0,0 0 0 0 0,-4 2 0 0 0,3 1 82 0 0,-1-1 0 0 0,1 0-1 0 0,1 1 1 0 0,-1 0-1 0 0,0 0 1 0 0,1 0 0 0 0,0 0-1 0 0,0 0 1 0 0,0 1-1 0 0,-3 8 1 0 0,-3 7 242 0 0,2 1 0 0 0,0 1 0 0 0,2-1 0 0 0,-5 31-1 0 0,9-47-321 0 0,1 1-1 0 0,0-1 0 0 0,0 0 0 0 0,0 0 0 0 0,0 0 0 0 0,1 0 1 0 0,0 0-1 0 0,0 0 0 0 0,0 0 0 0 0,1 0 0 0 0,-1 0 0 0 0,1 0 1 0 0,1 0-1 0 0,3 7 0 0 0,-5-11-27 0 0,0 1 0 0 0,1-1 0 0 0,-1 0 0 0 0,0 1-1 0 0,0-1 1 0 0,1 0 0 0 0,-1 0 0 0 0,0 0 0 0 0,1 0 0 0 0,-1 0 0 0 0,1 0 0 0 0,-1-1-1 0 0,1 1 1 0 0,0 0 0 0 0,-1-1 0 0 0,1 1 0 0 0,0-1 0 0 0,2 1 0 0 0,-2-2-11 0 0,1 1 0 0 0,-1 0 0 0 0,1-1 1 0 0,-1 1-1 0 0,1-1 0 0 0,-1 0 0 0 0,0 0 0 0 0,1 0 1 0 0,-1 0-1 0 0,0 0 0 0 0,0 0 0 0 0,1-1 0 0 0,-1 1 1 0 0,0-1-1 0 0,0 1 0 0 0,2-3 0 0 0,7-8-219 0 0,0 0 0 0 0,-1 0 0 0 0,-1-1 0 0 0,1 0 0 0 0,-2-1 0 0 0,11-23 0 0 0,31-92-1623 0 0,-52 145 2003 0 0,0 1 0 0 0,1-1 0 0 0,1 1 0 0 0,1 18 1 0 0,0-26-119 0 0,-1 3 31 0 0,1 8 125 0 0,5 35-1 0 0,-5-49-200 0 0,0-1 0 0 0,1 1 0 0 0,0-1-1 0 0,-1 0 1 0 0,2 0 0 0 0,-1 0 0 0 0,1 0 0 0 0,-1 0 0 0 0,1 0 0 0 0,1-1 0 0 0,4 7 0 0 0,-6-10-67 0 0,-1 0 1 0 0,0 0-1 0 0,1 1 0 0 0,-1-1 1 0 0,1 0-1 0 0,-1 0 1 0 0,1 0-1 0 0,0-1 0 0 0,-1 1 1 0 0,1 0-1 0 0,0-1 1 0 0,-1 1-1 0 0,1-1 0 0 0,0 1 1 0 0,0-1-1 0 0,0 0 1 0 0,0 0-1 0 0,-1 0 1 0 0,1 0-1 0 0,0 0 0 0 0,0 0 1 0 0,0 0-1 0 0,-1-1 1 0 0,1 1-1 0 0,0-1 0 0 0,0 1 1 0 0,-1-1-1 0 0,1 0 1 0 0,0 0-1 0 0,-1 1 0 0 0,1-1 1 0 0,-1 0-1 0 0,3-3 1 0 0,2 0-580 0 0,0-1 1 0 0,-1-1 0 0 0,1 1 0 0 0,-2-1-1 0 0,1 0 1 0 0,7-12 0 0 0,-1 0-1563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6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1 8186 0 0,'-1'2'147'0'0,"-1"-1"0"0"0,0 1 0 0 0,1 0 0 0 0,-1 0 0 0 0,1 0 1 0 0,-1 0-1 0 0,1 0 0 0 0,0 0 0 0 0,0 1 0 0 0,0-1 0 0 0,0 0 0 0 0,0 1 1 0 0,0-1-1 0 0,1 1 0 0 0,-1-1 0 0 0,1 0 0 0 0,0 1 0 0 0,0-1 0 0 0,0 1 1 0 0,0 3-1 0 0,8 53 1268 0 0,-7-51-1163 0 0,9 29 445 0 0,1 0 0 0 0,31 70 0 0 0,-17-46-528 0 0,-21-42 97 0 0,-14-25-318 0 0,-25-32-544 0 0,27 28 347 0 0,0 1 38 0 0,0 2 0 0 0,0-1-1 0 0,0 1 1 0 0,-1 0-1 0 0,0 1 1 0 0,0 0 0 0 0,-1 0-1 0 0,-12-4 1 0 0,20 9 201 0 0,0 0 0 0 0,-1 0 1 0 0,1 0-1 0 0,-1 0 0 0 0,1 1 0 0 0,-1-1 1 0 0,1 1-1 0 0,-1 0 0 0 0,1 0 0 0 0,-1 0 1 0 0,1 0-1 0 0,-1 0 0 0 0,1 1 1 0 0,-1-1-1 0 0,1 1 0 0 0,-1-1 0 0 0,1 1 1 0 0,-1 0-1 0 0,1 0 0 0 0,0 0 0 0 0,-1 0 1 0 0,1 1-1 0 0,0-1 0 0 0,0 0 0 0 0,0 1 1 0 0,0 0-1 0 0,0-1 0 0 0,0 1 0 0 0,1 0 1 0 0,-1 0-1 0 0,0 0 0 0 0,1 0 1 0 0,0 0-1 0 0,-1 1 0 0 0,1-1 0 0 0,0 0 1 0 0,0 1-1 0 0,0-1 0 0 0,1 0 0 0 0,-2 6 1 0 0,0-4 84 0 0,1 1 1 0 0,0 0 0 0 0,0 0 0 0 0,0 0 0 0 0,1 0-1 0 0,-1 0 1 0 0,1 0 0 0 0,0 0 0 0 0,1 0 0 0 0,-1 0-1 0 0,1 0 1 0 0,0 0 0 0 0,0 0 0 0 0,0 0-1 0 0,1 0 1 0 0,0 0 0 0 0,0-1 0 0 0,0 1 0 0 0,1-1-1 0 0,-1 1 1 0 0,1-1 0 0 0,0 0 0 0 0,0 0 0 0 0,1 0-1 0 0,-1-1 1 0 0,1 1 0 0 0,4 2 0 0 0,-5-3-7 0 0,1 0-1 0 0,0-1 1 0 0,0 0 0 0 0,0 0 0 0 0,0 0 0 0 0,1-1-1 0 0,-1 1 1 0 0,0-1 0 0 0,1 0 0 0 0,-1 0 0 0 0,1 0-1 0 0,-1-1 1 0 0,1 0 0 0 0,-1 0 0 0 0,1 0 0 0 0,0 0-1 0 0,-1-1 1 0 0,1 1 0 0 0,-1-1 0 0 0,1 0 0 0 0,-1-1-1 0 0,0 1 1 0 0,0-1 0 0 0,1 0 0 0 0,-1 0 0 0 0,0 0-1 0 0,0 0 1 0 0,-1-1 0 0 0,8-5 0 0 0,37-39-144 0 0,-41 39 55 0 0,0 0 0 0 0,0 1 0 0 0,1-1 0 0 0,0 2 0 0 0,0-1 0 0 0,1 1 0 0 0,-1 0 0 0 0,1 1 0 0 0,1 0 0 0 0,-1 0 0 0 0,1 1 0 0 0,16-5 0 0 0,-12 6 60 0 0,0-1 0 0 0,22-9 0 0 0,-30 11-39 0 0,-1 0 0 0 0,0-1 0 0 0,0 1 1 0 0,0-1-1 0 0,-1-1 0 0 0,1 1 0 0 0,-1-1 1 0 0,1 1-1 0 0,5-9 0 0 0,-9 11-19 0 0,0 0 1 0 0,0 0-1 0 0,0 0 0 0 0,0 0 0 0 0,-1 0 0 0 0,1 0 1 0 0,0 0-1 0 0,-1-1 0 0 0,1 1 0 0 0,-1 0 1 0 0,0 0-1 0 0,1-1 0 0 0,-1 1 0 0 0,0 0 0 0 0,0-1 1 0 0,1 1-1 0 0,-1 0 0 0 0,0-1 0 0 0,-1 1 1 0 0,1 0-1 0 0,0-1 0 0 0,0 1 0 0 0,0 0 0 0 0,-1-1 1 0 0,1 1-1 0 0,-1 0 0 0 0,1 0 0 0 0,-1-1 1 0 0,1 1-1 0 0,-1 0 0 0 0,0 0 0 0 0,0 0 0 0 0,1 0 1 0 0,-1 0-1 0 0,0 0 0 0 0,0 0 0 0 0,0 0 1 0 0,0 0-1 0 0,-2-1 0 0 0,0 1-17 0 0,1-1-1 0 0,-1 1 1 0 0,1 0-1 0 0,-1 0 1 0 0,0 0-1 0 0,1 1 1 0 0,-1-1 0 0 0,0 0-1 0 0,1 1 1 0 0,-1 0-1 0 0,0 0 1 0 0,0 0-1 0 0,0 0 1 0 0,1 0 0 0 0,-1 0-1 0 0,0 1 1 0 0,0-1-1 0 0,-3 2 1 0 0,3 0 43 0 0,0-1-1 0 0,0 1 1 0 0,0-1 0 0 0,0 1-1 0 0,0 0 1 0 0,0 0 0 0 0,1 0-1 0 0,-1 0 1 0 0,1 1 0 0 0,0-1-1 0 0,-1 1 1 0 0,1-1-1 0 0,0 1 1 0 0,1 0 0 0 0,-1 0-1 0 0,0 0 1 0 0,1 0 0 0 0,-2 4-1 0 0,2-2 35 0 0,0 0 0 0 0,0 0-1 0 0,0 0 1 0 0,0 0-1 0 0,1 0 1 0 0,0 0 0 0 0,0 1-1 0 0,0-1 1 0 0,1 0-1 0 0,-1 0 1 0 0,3 6 0 0 0,-2-6-5 0 0,0 1 0 0 0,1-1 1 0 0,-1 0-1 0 0,1-1 1 0 0,0 1-1 0 0,1 0 1 0 0,-1-1-1 0 0,1 1 0 0 0,0-1 1 0 0,0 1-1 0 0,1-1 1 0 0,-1 0-1 0 0,1-1 0 0 0,0 1 1 0 0,0-1-1 0 0,0 1 1 0 0,0-1-1 0 0,0 0 1 0 0,1-1-1 0 0,-1 1 0 0 0,1-1 1 0 0,0 0-1 0 0,0 0 1 0 0,6 2-1 0 0,-5-4-52 0 0,1 0-1 0 0,-1 0 1 0 0,0 0-1 0 0,0-1 1 0 0,0 1-1 0 0,0-1 1 0 0,0-1-1 0 0,0 1 1 0 0,0-1 0 0 0,0 0-1 0 0,-1-1 1 0 0,1 1-1 0 0,-1-1 1 0 0,1 0-1 0 0,-1-1 1 0 0,0 1-1 0 0,0-1 1 0 0,0 0-1 0 0,-1 0 1 0 0,0-1 0 0 0,1 1-1 0 0,-1-1 1 0 0,3-5-1 0 0,7-10-265 0 0,-2-1 0 0 0,0 0 0 0 0,0 0 0 0 0,10-33 0 0 0,-22 54 289 0 0,0 0 0 0 0,0 0 0 0 0,0 0 0 0 0,0-1 0 0 0,0 1 0 0 0,0 0 0 0 0,0 0-1 0 0,0 0 1 0 0,0 0 0 0 0,1 0 0 0 0,-1 0 0 0 0,0 0 0 0 0,0 0 0 0 0,0 0 0 0 0,0 0 0 0 0,0 0 0 0 0,0 0 0 0 0,0 0 0 0 0,0 0 0 0 0,0-1 0 0 0,0 1 0 0 0,1 0 0 0 0,-1 0 0 0 0,0 0 0 0 0,0 0 0 0 0,0 0 0 0 0,0 0 0 0 0,0 0 0 0 0,0 0 0 0 0,0 0 0 0 0,0 0 0 0 0,0 0 0 0 0,1 0-1 0 0,-1 0 1 0 0,0 0 0 0 0,0 0 0 0 0,0 0 0 0 0,0 1 0 0 0,0-1 0 0 0,0 0 0 0 0,0 0 0 0 0,0 0 0 0 0,0 0 0 0 0,1 0 0 0 0,-1 0 0 0 0,0 0 0 0 0,0 0 0 0 0,0 0 0 0 0,0 0 0 0 0,0 0 0 0 0,0 0 0 0 0,0 0 0 0 0,0 0 0 0 0,0 1 0 0 0,0-1 0 0 0,0 0 0 0 0,0 0 0 0 0,0 0 0 0 0,0 0 0 0 0,0 0-1 0 0,0 0 1 0 0,0 0 0 0 0,0 0 0 0 0,0 1 0 0 0,7 12 538 0 0,7 30 321 0 0,-7-21-703 0 0,-4-13-121 0 0,2 5 3 0 0,0 0-1 0 0,1 0 0 0 0,0-1 1 0 0,1 1-1 0 0,1-1 1 0 0,0-1-1 0 0,14 17 0 0 0,-22-28-45 0 0,0-1-1 0 0,0 0 0 0 0,1 1 0 0 0,-1-1 1 0 0,0 0-1 0 0,1 1 0 0 0,-1-1 0 0 0,0 0 1 0 0,1 1-1 0 0,-1-1 0 0 0,1 0 1 0 0,-1 0-1 0 0,0 0 0 0 0,1 1 0 0 0,-1-1 1 0 0,1 0-1 0 0,-1 0 0 0 0,0 0 0 0 0,1 0 1 0 0,-1 0-1 0 0,1 0 0 0 0,-1 0 0 0 0,1 0 1 0 0,-1 0-1 0 0,1 0 0 0 0,-1 0 1 0 0,0 0-1 0 0,1 0 0 0 0,-1 0 0 0 0,1 0 1 0 0,-1-1-1 0 0,1 1 0 0 0,0 0 0 0 0,8-16-144 0 0,-2-21-213 0 0,-4-35-28 0 0,-4 54 315 0 0,1-1 0 0 0,2 0 0 0 0,5-31 1 0 0,-7 49 73 0 0,0 0 1 0 0,1 1-1 0 0,-1-1 1 0 0,1 0-1 0 0,-1 0 0 0 0,1 0 1 0 0,-1 0-1 0 0,1 0 1 0 0,0 1-1 0 0,-1-1 1 0 0,1 0-1 0 0,0 0 1 0 0,0 1-1 0 0,-1-1 0 0 0,1 0 1 0 0,0 1-1 0 0,0-1 1 0 0,0 1-1 0 0,0 0 1 0 0,0-1-1 0 0,0 1 1 0 0,0-1-1 0 0,0 1 1 0 0,0 0-1 0 0,0 0 0 0 0,0 0 1 0 0,0 0-1 0 0,0-1 1 0 0,0 1-1 0 0,0 1 1 0 0,0-1-1 0 0,0 0 1 0 0,0 0-1 0 0,0 0 0 0 0,0 0 1 0 0,0 1-1 0 0,0-1 1 0 0,0 0-1 0 0,-1 1 1 0 0,3 0-1 0 0,46 23 47 0 0,-35-16-77 0 0,44 15-2089 0 0,-17-15-4123 0 0,-24-7 910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7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76 3561 0 0,'-1'0'132'0'0,"0"0"0"0"0,1 0 0 0 0,-1 0-1 0 0,0 1 1 0 0,0-1 0 0 0,0 0 0 0 0,0 1 0 0 0,0-1 0 0 0,1 1 0 0 0,-1-1 0 0 0,0 1 0 0 0,0-1 0 0 0,1 1 0 0 0,-1-1 0 0 0,0 1 0 0 0,1 0 0 0 0,-1-1 0 0 0,0 1-1 0 0,1 0 1 0 0,-1 0 0 0 0,1-1 0 0 0,-1 1 0 0 0,1 0 0 0 0,0 0 0 0 0,-1 0 0 0 0,1 0 0 0 0,0-1 0 0 0,-1 3 0 0 0,2-2 89 0 0,-1 1 1 0 0,0-1-1 0 0,1 1 1 0 0,0-1-1 0 0,-1 0 1 0 0,1 1-1 0 0,0-1 1 0 0,-1 0 0 0 0,1 1-1 0 0,0-1 1 0 0,0 0-1 0 0,0 0 1 0 0,0 0-1 0 0,0 0 1 0 0,3 2-1 0 0,-1 0 110 0 0,1 0 1 0 0,1 0-1 0 0,-1-1 0 0 0,0 1 1 0 0,1-1-1 0 0,-1 0 0 0 0,1 0 0 0 0,-1 0 1 0 0,1-1-1 0 0,7 2 0 0 0,-11-3-315 0 0,-1 0 0 0 0,1 0 0 0 0,-1 0 0 0 0,1 0 0 0 0,-1 0 0 0 0,1 0 0 0 0,-1 0 0 0 0,1 0 0 0 0,-1 0 0 0 0,0 0 0 0 0,1-1 0 0 0,-1 1 0 0 0,1 0 0 0 0,-1 0 0 0 0,1 0 0 0 0,-1-1 0 0 0,0 1 0 0 0,1 0 0 0 0,-1 0 0 0 0,0-1 0 0 0,1 1 0 0 0,-1 0 0 0 0,0-1 0 0 0,1 1 0 0 0,-1-1 0 0 0,0 1 0 0 0,1 0 0 0 0,-1-1 0 0 0,0 1 0 0 0,0-1 0 0 0,0 1 0 0 0,0 0 0 0 0,1-1 0 0 0,-1 1 0 0 0,0-1 0 0 0,-5-21-139 0 0,-18-17-582 0 0,18 32 621 0 0,-1 0-1 0 0,0 0 1 0 0,0 1-1 0 0,0 0 1 0 0,-1 0-1 0 0,0 1 1 0 0,0 0-1 0 0,-1 0 1 0 0,-10-6-1 0 0,14 10 106 0 0,1 0 1 0 0,0 0-1 0 0,-1 0 0 0 0,1 0 0 0 0,-1 0 0 0 0,1 1 1 0 0,-1-1-1 0 0,1 1 0 0 0,-1 0 0 0 0,1 0 1 0 0,-1 1-1 0 0,1-1 0 0 0,-1 1 0 0 0,1-1 0 0 0,-1 1 1 0 0,1 0-1 0 0,-1 0 0 0 0,1 1 0 0 0,0-1 0 0 0,0 1 1 0 0,0 0-1 0 0,0-1 0 0 0,0 1 0 0 0,0 1 1 0 0,0-1-1 0 0,-2 3 0 0 0,-1 1 17 0 0,-1 1 1 0 0,2 0-1 0 0,-1 1 1 0 0,1-1-1 0 0,0 1 0 0 0,1 0 1 0 0,0 0-1 0 0,0 0 0 0 0,1 1 1 0 0,0-1-1 0 0,0 1 1 0 0,1 0-1 0 0,0 0 0 0 0,1 0 1 0 0,-1 13-1 0 0,1 15-60 0 0,1 0 0 0 0,9 58 0 0 0,-2-20-17 0 0,5 15-2118 0 0,-38-114-7905 0 0,21 19 9344 0 0,-3-5-561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8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4497 0 0,'24'2'9164'0'0,"86"-7"-8429"0"0,-58-2-1325 0 0,-1-2-1 0 0,-1-2 1 0 0,78-28 0 0 0,-135 43 673 0 0,1-1 1 0 0,0 1 0 0 0,0 0-1 0 0,0 0 1 0 0,0 1-1 0 0,1 0 1 0 0,0 0 0 0 0,0 0-1 0 0,-6 8 1 0 0,1 0 253 0 0,0 0-1 0 0,1 1 1 0 0,-10 21 0 0 0,16-30-235 0 0,0 1 0 0 0,1 0 0 0 0,0 0 0 0 0,1-1 0 0 0,-1 1 0 0 0,1 0 0 0 0,0 1 0 0 0,1-1 0 0 0,0 0 0 0 0,0 0 0 0 0,0 0 0 0 0,2 11 0 0 0,-2-14-78 0 0,1-1 0 0 0,0 0 0 0 0,0 0 0 0 0,0 1 0 0 0,0-1 0 0 0,0 0 0 0 0,1 0 0 0 0,-1 0 0 0 0,1 0 0 0 0,-1-1 0 0 0,1 1 0 0 0,0 0 0 0 0,-1-1 0 0 0,1 1 0 0 0,0-1 0 0 0,0 1 0 0 0,0-1 0 0 0,0 0 0 0 0,0 0 0 0 0,1 0 0 0 0,-1 0 0 0 0,0 0 1 0 0,0 0-1 0 0,1-1 0 0 0,-1 1 0 0 0,0-1 0 0 0,1 0 0 0 0,-1 1 0 0 0,1-1 0 0 0,-1 0 0 0 0,0-1 0 0 0,1 1 0 0 0,-1 0 0 0 0,0-1 0 0 0,4 0 0 0 0,2 0-65 0 0,-1-1 0 0 0,1-1 0 0 0,0 1-1 0 0,0-1 1 0 0,-1-1 0 0 0,1 1 0 0 0,-1-1 0 0 0,0 0 0 0 0,-1-1 0 0 0,1 0 0 0 0,-1 0 0 0 0,1 0-1 0 0,-2-1 1 0 0,1 0 0 0 0,0 0 0 0 0,-1 0 0 0 0,0-1 0 0 0,-1 0 0 0 0,0 0 0 0 0,0 0 0 0 0,0 0-1 0 0,4-14 1 0 0,-7 18 29 0 0,-1-1-1 0 0,1 1 1 0 0,-1-1-1 0 0,0 1 1 0 0,0-1 0 0 0,-1 0-1 0 0,1 1 1 0 0,-1-1-1 0 0,1 1 1 0 0,-1-1-1 0 0,0 1 1 0 0,0-1-1 0 0,-1 1 1 0 0,1 0-1 0 0,-1-1 1 0 0,0 1-1 0 0,1 0 1 0 0,-1 0-1 0 0,-1 0 1 0 0,1 0 0 0 0,-4-3-1 0 0,4 4-5 0 0,0 0 1 0 0,0 0-1 0 0,0 0 0 0 0,0 0 1 0 0,-1 0-1 0 0,1 0 0 0 0,0 1 1 0 0,-1 0-1 0 0,1-1 0 0 0,-1 1 1 0 0,0 0-1 0 0,1 0 0 0 0,-1 0 0 0 0,0 0 1 0 0,0 1-1 0 0,1-1 0 0 0,-1 1 1 0 0,0 0-1 0 0,0 0 0 0 0,0 0 1 0 0,0 0-1 0 0,0 0 0 0 0,1 1 1 0 0,-1-1-1 0 0,0 1 0 0 0,0 0 0 0 0,-4 1 1 0 0,7-2 0 0 0,-1 0 1 0 0,1 0 0 0 0,0 0-1 0 0,0 0 1 0 0,-1 0 0 0 0,1 0-1 0 0,0 0 1 0 0,-1 0-1 0 0,1 0 1 0 0,0 0 0 0 0,0 0-1 0 0,-1 0 1 0 0,1 1 0 0 0,0-1-1 0 0,0 0 1 0 0,0 0 0 0 0,-1 0-1 0 0,1 0 1 0 0,0 0-1 0 0,0 1 1 0 0,-1-1 0 0 0,1 0-1 0 0,0 0 1 0 0,0 0 0 0 0,0 1-1 0 0,0-1 1 0 0,-1 0 0 0 0,1 0-1 0 0,0 0 1 0 0,0 1-1 0 0,0-1 1 0 0,0 0 0 0 0,0 0-1 0 0,0 1 1 0 0,0-1 0 0 0,0 0-1 0 0,0 0 1 0 0,0 1-1 0 0,0-1 1 0 0,0 0 0 0 0,0 1-1 0 0,0-1 1 0 0,0 0 0 0 0,0 1-1 0 0,15 1-381 0 0,32-6 196 0 0,-43 4 200 0 0,0-1 25 0 0,0 1 1 0 0,0 0-1 0 0,-1 0 1 0 0,1 0-1 0 0,0 0 1 0 0,0 1 0 0 0,0-1-1 0 0,-1 1 1 0 0,1 0-1 0 0,0 0 1 0 0,-1 1-1 0 0,1-1 1 0 0,-1 1-1 0 0,1-1 1 0 0,-1 1-1 0 0,0 0 1 0 0,1 1-1 0 0,-1-1 1 0 0,0 1-1 0 0,-1-1 1 0 0,1 1-1 0 0,3 4 1 0 0,-1 0 96 0 0,0 1 0 0 0,-1-1 0 0 0,-1 1 0 0 0,1-1 0 0 0,-1 1 0 0 0,0 0 0 0 0,-1 1 0 0 0,0-1 1 0 0,1 10-1 0 0,-2-13-67 0 0,0 1 1 0 0,0-1 0 0 0,1 0-1 0 0,0 1 1 0 0,0-1 0 0 0,0 0 0 0 0,1 0-1 0 0,0 0 1 0 0,4 7 0 0 0,-5-11-35 0 0,-1 0 0 0 0,0 1-1 0 0,0-1 1 0 0,0 0 0 0 0,1 0 0 0 0,-1 0 0 0 0,1 0 0 0 0,-1 0-1 0 0,1 0 1 0 0,-1 0 0 0 0,1 0 0 0 0,-1-1 0 0 0,1 1 0 0 0,0 0 0 0 0,-1-1-1 0 0,1 0 1 0 0,0 1 0 0 0,0-1 0 0 0,-1 0 0 0 0,1 0 0 0 0,0 0-1 0 0,0 0 1 0 0,0 0 0 0 0,-1 0 0 0 0,1 0 0 0 0,0-1 0 0 0,-1 1-1 0 0,1-1 1 0 0,0 1 0 0 0,-1-1 0 0 0,4-1 0 0 0,1-2-24 0 0,-1 0 1 0 0,0 0-1 0 0,0 0 0 0 0,0 0 1 0 0,0-1-1 0 0,-1 0 1 0 0,0 0-1 0 0,0 0 0 0 0,0-1 1 0 0,3-6-1 0 0,30-61-199 0 0,-35 69 206 0 0,-1 0 0 0 0,1 0 0 0 0,-1 0 0 0 0,0 0-1 0 0,0 0 1 0 0,0 0 0 0 0,-1-1 0 0 0,0 1 0 0 0,1 0 0 0 0,-1-1 0 0 0,-1 1-1 0 0,1 0 1 0 0,-1 0 0 0 0,0-5 0 0 0,0 7-5 0 0,0 0 0 0 0,0 0 0 0 0,0 0 0 0 0,0 0 0 0 0,0 1 0 0 0,0-1-1 0 0,-1 0 1 0 0,1 1 0 0 0,-1-1 0 0 0,1 0 0 0 0,-1 1 0 0 0,1 0 0 0 0,-1-1 0 0 0,0 1 0 0 0,0 0 0 0 0,0 0 0 0 0,0 0 0 0 0,1 0 0 0 0,-1 0-1 0 0,0 1 1 0 0,-1-1 0 0 0,1 0 0 0 0,0 1 0 0 0,0 0 0 0 0,0-1 0 0 0,0 1 0 0 0,0 0 0 0 0,-5 0 0 0 0,-2 1-97 0 0,1 1 0 0 0,-1 0 0 0 0,0 0 0 0 0,0 1 1 0 0,1 0-1 0 0,0 0 0 0 0,-1 1 0 0 0,1 0 0 0 0,1 1 0 0 0,-1-1 1 0 0,1 2-1 0 0,-1-1 0 0 0,-9 11 0 0 0,9-4-1863 0 0,18-11-1220 0 0,18-11-885 0 0,-1-4 3354 0 0,-1 0 0 0 0,-1-2 1 0 0,-1-1-1 0 0,25-22 0 0 0,-6 0 2422 0 0,44-50 0 0 0,-80 80-1274 0 0,15-14 3862 0 0,-22 23-4227 0 0,1 0 0 0 0,-1 0 1 0 0,0 0-1 0 0,0 0 0 0 0,1-1 1 0 0,-1 1-1 0 0,0 0 0 0 0,0 0 1 0 0,1 0-1 0 0,-1 0 1 0 0,0 0-1 0 0,0 0 0 0 0,1 0 1 0 0,-1 0-1 0 0,0 0 0 0 0,0 0 1 0 0,0 0-1 0 0,1 0 0 0 0,-1 0 1 0 0,0 0-1 0 0,0 0 1 0 0,1 0-1 0 0,-1 0 0 0 0,0 1 1 0 0,0-1-1 0 0,1 0 0 0 0,-1 0 1 0 0,0 0-1 0 0,0 0 0 0 0,0 0 1 0 0,1 1-1 0 0,-1-1 1 0 0,0 0-1 0 0,0 0 0 0 0,0 1 1 0 0,4 17 1691 0 0,0 89 1429 0 0,11 55-2567 0 0,-9-98-1052 0 0,-3-46-1219 0 0,-1-43-11900 0 0,-4 10 13402 0 0,-1 5-1264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17 138 4833 0 0,'0'0'187'0'0,"-1"0"0"0"0,0 0 0 0 0,0 0-1 0 0,1 1 1 0 0,-1-1 0 0 0,0 0 0 0 0,0 0 0 0 0,1 1 0 0 0,-1-1-1 0 0,0 0 1 0 0,1 1 0 0 0,-1-1 0 0 0,0 0 0 0 0,1 1 0 0 0,-1-1-1 0 0,1 1 1 0 0,-1-1 0 0 0,0 1 0 0 0,1-1 0 0 0,-1 1 0 0 0,1 0 0 0 0,0-1-1 0 0,-1 1 1 0 0,1 0 0 0 0,-1-1 0 0 0,1 1 0 0 0,0 0 0 0 0,-1 0-1 0 0,2 0 8 0 0,-1 0 0 0 0,1 0-1 0 0,0 0 1 0 0,-1 0-1 0 0,1 0 1 0 0,0-1 0 0 0,-1 1-1 0 0,1 0 1 0 0,0 0-1 0 0,0-1 1 0 0,0 1 0 0 0,0-1-1 0 0,0 1 1 0 0,0-1-1 0 0,0 1 1 0 0,1 0 0 0 0,47 14 1472 0 0,-34-13-1634 0 0,1-1 0 0 0,0 0 0 0 0,0-2 0 0 0,0 1 0 0 0,0-2 0 0 0,18-3 0 0 0,-18 2-16 0 0,1 1 1 0 0,-1 0 0 0 0,1 1-1 0 0,-1 1 1 0 0,31 4 0 0 0,-33-1-16 0 0,1-1 1 0 0,-1 0-1 0 0,1-1 1 0 0,0-1 0 0 0,17-1-1 0 0,-28 1-23 0 0,0-1-1 0 0,0 0 0 0 0,0 1 1 0 0,0-1-1 0 0,-1 0 1 0 0,1-1-1 0 0,0 1 1 0 0,0-1-1 0 0,-1 1 0 0 0,1-1 1 0 0,-1 0-1 0 0,1-1 1 0 0,-1 1-1 0 0,0 0 1 0 0,0-1-1 0 0,0 0 0 0 0,0 0 1 0 0,-1 0-1 0 0,1 0 1 0 0,-1 0-1 0 0,1 0 1 0 0,-1-1-1 0 0,0 1 0 0 0,1-5 1 0 0,-2 5 17 0 0,-1 1-1 0 0,1 0 1 0 0,-1 0-1 0 0,0-1 1 0 0,1 1 0 0 0,-1 0-1 0 0,-1-1 1 0 0,1 1 0 0 0,0 0-1 0 0,0 0 1 0 0,-1-1 0 0 0,1 1-1 0 0,-1 0 1 0 0,0 0 0 0 0,0 0-1 0 0,0 0 1 0 0,0 0 0 0 0,0 0-1 0 0,0 0 1 0 0,0 0 0 0 0,-1 0-1 0 0,1 0 1 0 0,-1 0 0 0 0,1 1-1 0 0,-1-1 1 0 0,0 1 0 0 0,0-1-1 0 0,0 1 1 0 0,-3-2 0 0 0,1 0 16 0 0,-1 0 0 0 0,1 0 0 0 0,-1 1 1 0 0,0 0-1 0 0,0 0 0 0 0,1 0 1 0 0,-1 1-1 0 0,-1 0 0 0 0,1 0 1 0 0,0 0-1 0 0,0 0 0 0 0,-7 1 1 0 0,7 1 29 0 0,-1 0 1 0 0,1 1-1 0 0,0 0 1 0 0,-1 0-1 0 0,1 0 1 0 0,0 1-1 0 0,1-1 1 0 0,-1 1-1 0 0,0 0 1 0 0,1 1-1 0 0,0-1 1 0 0,-1 1-1 0 0,1 0 1 0 0,1 0-1 0 0,-1 0 1 0 0,1 0-1 0 0,-5 7 1 0 0,3-3 90 0 0,0 0-1 0 0,0-1 1 0 0,1 2 0 0 0,0-1 0 0 0,1 0 0 0 0,0 1 0 0 0,0 0 0 0 0,0 0-1 0 0,-1 15 1 0 0,3-20-101 0 0,1-1 0 0 0,0 0 0 0 0,0 1 0 0 0,0-1 0 0 0,0 0 0 0 0,1 1-1 0 0,-1-1 1 0 0,1 0 0 0 0,-1 1 0 0 0,1-1 0 0 0,1 0 0 0 0,-1 0 0 0 0,0 0 0 0 0,1 0-1 0 0,-1 0 1 0 0,1 0 0 0 0,0 0 0 0 0,0-1 0 0 0,0 1 0 0 0,0-1 0 0 0,0 1 0 0 0,1-1-1 0 0,-1 0 1 0 0,1 0 0 0 0,0 0 0 0 0,-1 0 0 0 0,1 0 0 0 0,0-1 0 0 0,0 1 0 0 0,0-1-1 0 0,0 0 1 0 0,0 0 0 0 0,1 0 0 0 0,5 1 0 0 0,-2-1-76 0 0,0 0 0 0 0,1-1 0 0 0,-1 0 0 0 0,0 0 1 0 0,0-1-1 0 0,1 0 0 0 0,-1 0 0 0 0,0-1 0 0 0,0 0 0 0 0,0 0 0 0 0,0 0 1 0 0,-1-1-1 0 0,1 0 0 0 0,-1 0 0 0 0,9-6 0 0 0,21-19-1822 0 0,-1-2 0 0 0,-1-1 0 0 0,40-48 0 0 0,-53 52 538 0 0,-15 18 1316 0 0,0 1 0 0 0,1 0 0 0 0,0 0 0 0 0,9-7 0 0 0,-16 15 50 0 0,0 0-1 0 0,0 0 1 0 0,0 0 0 0 0,0 0-1 0 0,0 0 1 0 0,0 0 0 0 0,1 0-1 0 0,-1 0 1 0 0,0 0 0 0 0,0 0-1 0 0,0-1 1 0 0,0 1 0 0 0,0 0-1 0 0,0 0 1 0 0,0 0-1 0 0,1 0 1 0 0,-1 0 0 0 0,0 0-1 0 0,0 0 1 0 0,0 0 0 0 0,0 0-1 0 0,0 0 1 0 0,0 0 0 0 0,1 0-1 0 0,-1 0 1 0 0,0 0 0 0 0,0 0-1 0 0,0 0 1 0 0,0 0-1 0 0,0 0 1 0 0,0 0 0 0 0,0 0-1 0 0,1 0 1 0 0,-1 1 0 0 0,0-1-1 0 0,0 0 1 0 0,0 0 0 0 0,0 0-1 0 0,0 0 1 0 0,0 0-1 0 0,0 0 1 0 0,0 0 0 0 0,1 0-1 0 0,-1 0 1 0 0,0 0 0 0 0,0 1-1 0 0,0-1 1 0 0,0 0 0 0 0,0 0-1 0 0,0 0 1 0 0,1 11 1547 0 0,-3 19 444 0 0,1-22-1738 0 0,2 119 1049 0 0,1-46-2007 0 0,-3-69 196 0 0,-1-18-152 0 0,0-22 261 0 0,9-7 742 0 0,12-40 0 0 0,-16 64-287 0 0,1 1-1 0 0,0 1 1 0 0,1-1-1 0 0,0 0 0 0 0,0 1 1 0 0,1 0-1 0 0,0 1 1 0 0,12-14-1 0 0,-14 19-71 0 0,0-1 0 0 0,0 1-1 0 0,0 0 1 0 0,0 0 0 0 0,1 1-1 0 0,-1-1 1 0 0,1 1 0 0 0,0 0 0 0 0,-1 0-1 0 0,1 0 1 0 0,9-1 0 0 0,1 1-540 0 0,0 0 1 0 0,25 1 0 0 0,16-1-8621 0 0,-43 0 5834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 5057 0 0,'-1'0'286'0'0,"0"-1"-1"0"0,0 1 1 0 0,-1-1-1 0 0,1 1 1 0 0,0 0-1 0 0,0-1 1 0 0,0 1-1 0 0,0 0 1 0 0,0 0-1 0 0,-1 0 1 0 0,1 0-1 0 0,0 0 1 0 0,0 0-1 0 0,0 0 1 0 0,0 0-1 0 0,-1 0 1 0 0,1 1-1 0 0,0-1 1 0 0,0 1-1 0 0,0-1 1 0 0,0 0-1 0 0,0 1 1 0 0,0 0-1 0 0,0-1 1 0 0,0 1-1 0 0,0 0 1 0 0,0-1-1 0 0,0 1 1 0 0,0 0-1 0 0,1 0 1 0 0,-1 0-1 0 0,0 0 1 0 0,0 1-1 0 0,-1 2 84 0 0,0 0 0 0 0,1 0-1 0 0,0 1 1 0 0,-1-1 0 0 0,2 1 0 0 0,-1-1 0 0 0,0 9-1 0 0,-4 45 825 0 0,1-23-1047 0 0,2-1-1 0 0,3 60 1 0 0,5-100-4924 0 0,4-24 442 0 0,11-38-1724 0 0,-4-14 3694 0 0,-14 62 994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0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2288 0 0,'-17'7'6212'0'0,"16"-7"-6143"0"0,14 8-7 0 0,1 3-338 0 0,-1 0-1 0 0,-1 0 1 0 0,0 1-1 0 0,0 1 0 0 0,9 13 1 0 0,-13-15 698 0 0,-1 1 1 0 0,0 0-1 0 0,-1 0 1 0 0,0 0-1 0 0,-1 1 0 0 0,6 23 1 0 0,-5-14 245 0 0,-2-1 0 0 0,0 1 0 0 0,-2 0 0 0 0,0 1 1 0 0,-1-1-1 0 0,-3 29 0 0 0,-5-34 203 0 0,4-18-225 0 0,3-10-451 0 0,6-19-371 0 0,2 1 0 0 0,0 1 0 0 0,2 0-1 0 0,1 0 1 0 0,16-28 0 0 0,-26 54 168 0 0,1-4-1 0 0,13-22-7 0 0,-15 27 27 0 0,1 0 0 0 0,0 0 0 0 0,-1 0 0 0 0,1-1 0 0 0,0 1 0 0 0,0 0 0 0 0,0 0 0 0 0,0 1 0 0 0,0-1 0 0 0,0 0 0 0 0,0 0 0 0 0,0 0 0 0 0,0 1 0 0 0,0-1 0 0 0,0 0-1 0 0,0 1 1 0 0,0-1 0 0 0,1 1 0 0 0,0-1 0 0 0,-1 2 21 0 0,0-1-1 0 0,-1 1 1 0 0,1-1 0 0 0,0 1-1 0 0,-1-1 1 0 0,1 1-1 0 0,-1 0 1 0 0,1-1 0 0 0,-1 1-1 0 0,1 0 1 0 0,-1-1-1 0 0,1 1 1 0 0,-1 0-1 0 0,0 0 1 0 0,0 0 0 0 0,1-1-1 0 0,-1 1 1 0 0,0 0-1 0 0,0 0 1 0 0,0 0-1 0 0,0 0 1 0 0,0-1 0 0 0,0 1-1 0 0,0 1 1 0 0,1 25 522 0 0,-1-26-517 0 0,2 36 807 0 0,8 56 1 0 0,-11-35-591 0 0,1-58-253 0 0,0 0 1 0 0,0 0 0 0 0,-1 0 0 0 0,1 0 0 0 0,0 0-1 0 0,0 0 1 0 0,0 0 0 0 0,0 0 0 0 0,0 0-1 0 0,0 1 1 0 0,0-1 0 0 0,0 0 0 0 0,0 0 0 0 0,0 0-1 0 0,0 0 1 0 0,1 0 0 0 0,-1 0 0 0 0,0 0-1 0 0,0 0 1 0 0,0 1 0 0 0,0-1 0 0 0,0 0 0 0 0,0 0-1 0 0,0 0 1 0 0,0 0 0 0 0,0 0 0 0 0,0 0-1 0 0,0 0 1 0 0,0 0 0 0 0,0 0 0 0 0,0 0-1 0 0,0 0 1 0 0,0 0 0 0 0,1 0 0 0 0,-1 0 0 0 0,0 1-1 0 0,0-1 1 0 0,0 0 0 0 0,0 0 0 0 0,0 0-1 0 0,0 0 1 0 0,0 0 0 0 0,0 0 0 0 0,0 0 0 0 0,1 0-1 0 0,-1 0 1 0 0,0 0 0 0 0,0 0 0 0 0,0 0-1 0 0,0 0 1 0 0,0 0 0 0 0,0 0 0 0 0,0 0 0 0 0,0 0-1 0 0,1 0 1 0 0,-1-1 0 0 0,0 1 0 0 0,0 0-1 0 0,0 0 1 0 0,0 0 0 0 0,8-7 34 0 0,4-9-79 0 0,13-29-51 0 0,13-24-144 0 0,-34 63 224 0 0,0 0 0 0 0,1 0-1 0 0,0 1 1 0 0,0 0-1 0 0,0 0 1 0 0,0 0-1 0 0,1 0 1 0 0,8-4 0 0 0,-13 8 15 0 0,-1 1 0 0 0,1 0 1 0 0,0-1-1 0 0,0 1 0 0 0,-1 0 0 0 0,1 0 1 0 0,0 0-1 0 0,0-1 0 0 0,-1 1 1 0 0,1 0-1 0 0,0 0 0 0 0,0 0 1 0 0,0 0-1 0 0,-1 1 0 0 0,1-1 1 0 0,0 0-1 0 0,0 0 0 0 0,0 0 0 0 0,-1 1 1 0 0,1-1-1 0 0,0 0 0 0 0,0 1 1 0 0,-1-1-1 0 0,1 0 0 0 0,0 1 1 0 0,-1-1-1 0 0,1 1 0 0 0,-1-1 1 0 0,1 1-1 0 0,0 0 0 0 0,-1-1 0 0 0,1 1 1 0 0,-1 0-1 0 0,0-1 0 0 0,1 1 1 0 0,-1 0-1 0 0,1-1 0 0 0,-1 1 1 0 0,0 0-1 0 0,0 0 0 0 0,1-1 1 0 0,-1 1-1 0 0,0 0 0 0 0,0 0 0 0 0,0 1 1 0 0,8 44 64 0 0,-7-37-110 0 0,2 21-709 0 0,-2 45-1 0 0,-1-47-3281 0 0,5-41-1598 0 0,9-11 2619 0 0,-6 12 1879 0 0,62-106-758 0 0,-60 106 825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2128 0 0,'-2'11'7269'0'0,"-9"37"-3545"0"0,1 32-1061 0 0,0 118-1 0 0,8-119-2205 0 0,1-63-475 0 0,0 1 1 0 0,1-1-1 0 0,1 1 1 0 0,1-1-1 0 0,0 1 1 0 0,1-1-1 0 0,6 19 1 0 0,-9-34-7 0 0,0-1 1 0 0,0 0-1 0 0,0 1 1 0 0,0-1-1 0 0,0 1 1 0 0,0-1-1 0 0,1 0 1 0 0,-1 1-1 0 0,0-1 1 0 0,0 0-1 0 0,0 1 1 0 0,1-1-1 0 0,-1 0 1 0 0,0 1 0 0 0,0-1-1 0 0,1 0 1 0 0,-1 0-1 0 0,0 1 1 0 0,0-1-1 0 0,1 0 1 0 0,-1 0-1 0 0,0 1 1 0 0,1-1-1 0 0,-1 0 1 0 0,0 0-1 0 0,1 0 1 0 0,-1 0-1 0 0,1 1 1 0 0,-1-1-1 0 0,0 0 1 0 0,1 0-1 0 0,-1 0 1 0 0,1 0-1 0 0,6-12-1086 0 0,0-20-577 0 0,1-40-675 0 0,-1-101-1 0 0,-7 100 1306 0 0,0-21 830 0 0,-9 34 3550 0 0,22 63 1106 0 0,54 16-3302 0 0,-29-9-1077 0 0,-33-9-54 0 0,0 0 1 0 0,1 0 0 0 0,-1 0 0 0 0,0 1-1 0 0,1 0 1 0 0,-1 0 0 0 0,0 0 0 0 0,0 1 0 0 0,-1-1-1 0 0,1 1 1 0 0,7 6 0 0 0,-12-9 3 0 0,0 1 0 0 0,1-1 1 0 0,-1 1-1 0 0,1 0 0 0 0,-1-1 1 0 0,0 1-1 0 0,1-1 0 0 0,-1 1 0 0 0,0 0 1 0 0,0-1-1 0 0,1 1 0 0 0,-1 0 1 0 0,0-1-1 0 0,0 1 0 0 0,0 0 0 0 0,0 0 1 0 0,0-1-1 0 0,0 1 0 0 0,0 0 0 0 0,0-1 1 0 0,0 1-1 0 0,0 0 0 0 0,0-1 1 0 0,-1 1-1 0 0,1 0 0 0 0,0 0 0 0 0,-15 20-19 0 0,-22 8-173 0 0,21-20-139 0 0,-30 15-760 0 0,44-23 700 0 0,0-1 0 0 0,-1 1 0 0 0,1 0 1 0 0,-1-1-1 0 0,1 1 0 0 0,-1-1 0 0 0,1 0 0 0 0,0 0 0 0 0,-1 0 0 0 0,-2 0 1 0 0,4-1 258 0 0,1 1 1 0 0,0 0 0 0 0,-1 0-1 0 0,1 0 1 0 0,-1-1 0 0 0,1 1 0 0 0,0 0-1 0 0,-1 0 1 0 0,1-1 0 0 0,0 1-1 0 0,0 0 1 0 0,-1 0 0 0 0,1-1 0 0 0,0 1-1 0 0,-1-1 1 0 0,1 1 0 0 0,0 0-1 0 0,0-1 1 0 0,0 1 0 0 0,0 0 0 0 0,-1-1-1 0 0,1 1 1 0 0,0-1 0 0 0,0 1-1 0 0,0-1 1 0 0,0 1 0 0 0,0 0 0 0 0,0-1-1 0 0,0 1 1 0 0,0-1 0 0 0,0 1-1 0 0,0-1 1 0 0,0 1 0 0 0,0 0 0 0 0,0-1-1 0 0,1 1 1 0 0,-1-1 0 0 0,0 1-1 0 0,0 0 1 0 0,0-1 0 0 0,1 1 0 0 0,-1 0-1 0 0,0-1 1 0 0,0 1 0 0 0,1 0-1 0 0,-1-1 1 0 0,0 1 0 0 0,1 0 0 0 0,-1-1-1 0 0,0 1 1 0 0,1 0 0 0 0,18-22-1805 0 0,-18 21 1735 0 0,16-13 261 0 0,1 0 1 0 0,0 1-1 0 0,1 1 0 0 0,1 1 0 0 0,0 1 0 0 0,37-14 0 0 0,-19 8 1801 0 0,-13 7 1914 0 0,-17 10-877 0 0,-12 9-1210 0 0,1-5-1321 0 0,0 0 1 0 0,1 1 0 0 0,-1-1 0 0 0,1 0 0 0 0,-2 9 0 0 0,-3 10 656 0 0,4-17-791 0 0,0 0 1 0 0,1 0-1 0 0,0 0 1 0 0,1 0-1 0 0,0 1 1 0 0,0-1-1 0 0,0 1 1 0 0,1-1-1 0 0,0 1 0 0 0,0-1 1 0 0,3 14-1 0 0,-2-18-215 0 0,0 0-1 0 0,0 1 1 0 0,0-1-1 0 0,0 0 0 0 0,0 0 1 0 0,1 0-1 0 0,0-1 1 0 0,-1 1-1 0 0,1 0 0 0 0,0 0 1 0 0,0-1-1 0 0,1 1 1 0 0,-1-1-1 0 0,0 0 0 0 0,1 0 1 0 0,-1 0-1 0 0,1 0 1 0 0,0 0-1 0 0,0 0 0 0 0,0-1 1 0 0,0 1-1 0 0,0-1 1 0 0,0 0-1 0 0,0 0 0 0 0,0 0 1 0 0,0-1-1 0 0,0 1 1 0 0,1 0-1 0 0,4-1 0 0 0,-1 0-85 0 0,0 0 0 0 0,1 0-1 0 0,-1-1 1 0 0,0 0 0 0 0,0-1-1 0 0,0 1 1 0 0,0-2 0 0 0,0 1-1 0 0,-1 0 1 0 0,1-1 0 0 0,0-1-1 0 0,-1 1 1 0 0,0-1 0 0 0,0 0-1 0 0,0 0 1 0 0,-1-1 0 0 0,1 1-1 0 0,-1-1 1 0 0,0-1 0 0 0,0 1-1 0 0,-1-1 1 0 0,1 1 0 0 0,-1-1-1 0 0,6-13 1 0 0,-9 17 70 0 0,0-1-1 0 0,-1 1 1 0 0,1-1-1 0 0,-1 1 1 0 0,1-1 0 0 0,-1 1-1 0 0,0-1 1 0 0,0 1-1 0 0,0-1 1 0 0,0 1 0 0 0,0-1-1 0 0,-1 1 1 0 0,1-1-1 0 0,-1 1 1 0 0,1-1 0 0 0,-1 1-1 0 0,0-1 1 0 0,-2-3-1 0 0,0 2 8 0 0,0 0-1 0 0,0 0 1 0 0,0 1-1 0 0,0-1 1 0 0,0 1-1 0 0,-1 0 0 0 0,1 0 1 0 0,-1 0-1 0 0,-7-4 1 0 0,3 2 5 0 0,0 1 1 0 0,0 0 0 0 0,-1 1-1 0 0,1 0 1 0 0,-1 0 0 0 0,0 1-1 0 0,0 0 1 0 0,0 0 0 0 0,0 1-1 0 0,-11 0 1 0 0,-19 6 126 0 0,38-5-142 0 0,-1 0-1 0 0,1 0 1 0 0,0 1 0 0 0,-1-1-1 0 0,1 0 1 0 0,0 1 0 0 0,0-1-1 0 0,-1 0 1 0 0,1 1 0 0 0,0 0-1 0 0,0-1 1 0 0,0 1 0 0 0,0 0 0 0 0,-1-1-1 0 0,1 1 1 0 0,0 0 0 0 0,0 0-1 0 0,1 0 1 0 0,-1 0 0 0 0,0 0-1 0 0,0 0 1 0 0,0 0 0 0 0,1 0-1 0 0,-1 1 1 0 0,0-1 0 0 0,0 1-1 0 0,2-1-23 0 0,-1 0 1 0 0,1-1-1 0 0,0 1 0 0 0,-1 0 0 0 0,1-1 0 0 0,0 1 0 0 0,0-1 0 0 0,-1 1 0 0 0,1-1 0 0 0,0 0 0 0 0,0 1 0 0 0,-1-1 0 0 0,1 0 0 0 0,0 1 1 0 0,0-1-1 0 0,0 0 0 0 0,0 0 0 0 0,0 0 0 0 0,0 0 0 0 0,-1 0 0 0 0,1 0 0 0 0,0 0 0 0 0,0 0 0 0 0,1 0 0 0 0,26-1-325 0 0,-26 1 311 0 0,75-9-824 0 0,-53 5 757 0 0,1 1 1 0 0,47 1-1 0 0,-69 2 154 0 0,-1 1 0 0 0,1-1 0 0 0,-1 1 0 0 0,1-1 0 0 0,-1 1 0 0 0,1 0-1 0 0,-1 0 1 0 0,1 0 0 0 0,-1 0 0 0 0,0 1 0 0 0,0-1 0 0 0,0 0 0 0 0,0 1 0 0 0,0 0 0 0 0,0-1 0 0 0,0 1 0 0 0,0 0 0 0 0,-1 0 0 0 0,1 0 0 0 0,-1 0 0 0 0,1 0-1 0 0,1 5 1 0 0,2 3 131 0 0,-1 1 0 0 0,0 0 1 0 0,-1 0-1 0 0,2 12 0 0 0,7 23-125 0 0,-9-40-67 0 0,-1-2-45 0 0,0 1 0 0 0,-1 0 1 0 0,1 0-1 0 0,-1 0 0 0 0,0 0 1 0 0,1 6-1 0 0,-14-52-1396 0 0,10 28 1463 0 0,0 0-1 0 0,1 1 0 0 0,0-1 1 0 0,1 0-1 0 0,1 0 0 0 0,0 1 1 0 0,3-14-1 0 0,-4 21 16 0 0,1 0 1 0 0,1 1-1 0 0,-1-1 0 0 0,0 1 0 0 0,1-1 1 0 0,0 1-1 0 0,0-1 0 0 0,1 1 1 0 0,-1 0-1 0 0,1 0 0 0 0,0 0 1 0 0,0 0-1 0 0,0 1 0 0 0,0-1 1 0 0,1 1-1 0 0,0-1 0 0 0,-1 1 1 0 0,1 1-1 0 0,0-1 0 0 0,1 0 0 0 0,6-2 1 0 0,-5 3 8 0 0,0 1 0 0 0,0 0-1 0 0,0 0 1 0 0,0 1 0 0 0,0 0 0 0 0,0 0 0 0 0,1 0 0 0 0,-1 1 0 0 0,0 0 0 0 0,0 0 0 0 0,6 2 0 0 0,32 3-6556 0 0,-41-21-3230 0 0,-3 14 9384 0 0,-1-5-825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8.8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51 131 5777 0 0,'-13'-19'1331'0'0,"7"10"-800"0"0,0 0 0 0 0,1 0 0 0 0,0 0-1 0 0,1-1 1 0 0,-7-18 0 0 0,22 35 1129 0 0,5 10-1214 0 0,20 33 339 0 0,53 92 0 0 0,15 64-209 0 0,-23-43-383 0 0,-56-112-293 0 0,-40-109-1826 0 0,-52-116-4172 0 0,-13 6 4360 0 0,72 155 2267 0 0,1 0 1 0 0,1-1-1 0 0,0 1 1 0 0,0-1 0 0 0,2 0-1 0 0,0-1 1 0 0,0 1-1 0 0,-1-21 1 0 0,5 32-367 0 0,0 0-1 0 0,1 0 1 0 0,0 1 0 0 0,0-1-1 0 0,0 0 1 0 0,0 0 0 0 0,0 1-1 0 0,1-1 1 0 0,-1 0-1 0 0,1 1 1 0 0,-1 0 0 0 0,1-1-1 0 0,0 1 1 0 0,0 0 0 0 0,0 0-1 0 0,0 0 1 0 0,1 0 0 0 0,2-2-1 0 0,49-30 495 0 0,-42 27-567 0 0,43-20-44 0 0,-50 25-47 0 0,0 0 0 0 0,0 0 0 0 0,0 1 0 0 0,1-1 1 0 0,-1 1-1 0 0,0 1 0 0 0,1-1 0 0 0,-1 1 0 0 0,7 0 0 0 0,-12 0 3 0 0,1 0-1 0 0,0 0 1 0 0,0 0-1 0 0,0 1 1 0 0,0-1 0 0 0,0 0-1 0 0,0 1 1 0 0,-1-1-1 0 0,1 0 1 0 0,0 1-1 0 0,0-1 1 0 0,0 1-1 0 0,-1-1 1 0 0,1 1-1 0 0,0 0 1 0 0,-1-1 0 0 0,1 1-1 0 0,-1 0 1 0 0,1-1-1 0 0,0 1 1 0 0,-1 0-1 0 0,0 0 1 0 0,1-1-1 0 0,-1 1 1 0 0,1 0 0 0 0,-1 1-1 0 0,1 1 7 0 0,-1 0 0 0 0,1-1 0 0 0,-1 1 0 0 0,0 0 0 0 0,0 0 0 0 0,0 0 0 0 0,0-1 0 0 0,-2 6 0 0 0,-1 3 13 0 0,0 1-1 0 0,-1-1 0 0 0,-6 12 0 0 0,0-2 15 0 0,-2 0 0 0 0,-22 31 0 0 0,28-44-36 0 0,0-1 0 0 0,0 1 0 0 0,-1-2 0 0 0,0 1 0 0 0,0-1 0 0 0,0 0 0 0 0,-1 0 0 0 0,0-1 0 0 0,-13 7 0 0 0,21-12-10 0 0,0 0 1 0 0,0 1 0 0 0,0-1 0 0 0,0 0-1 0 0,0 0 1 0 0,-1 0 0 0 0,1 0 0 0 0,0 1-1 0 0,0-1 1 0 0,0 0 0 0 0,-1 0 0 0 0,1 0 0 0 0,0 0-1 0 0,0 0 1 0 0,0 0 0 0 0,-1 0 0 0 0,1 0-1 0 0,0 0 1 0 0,0 1 0 0 0,-1-1 0 0 0,1 0-1 0 0,0 0 1 0 0,0 0 0 0 0,-1 0 0 0 0,1 0-1 0 0,0-1 1 0 0,0 1 0 0 0,0 0 0 0 0,-1 0-1 0 0,1 0 1 0 0,0 0 0 0 0,0 0 0 0 0,-1 0-1 0 0,1 0 1 0 0,0 0 0 0 0,0 0 0 0 0,0 0 0 0 0,-1-1-1 0 0,1 1 1 0 0,0 0 0 0 0,0 0 0 0 0,0 0-1 0 0,0 0 1 0 0,0-1 0 0 0,-1 1 0 0 0,1 0-1 0 0,0 0 1 0 0,0 0 0 0 0,0-1 0 0 0,0 1-1 0 0,0 0 1 0 0,6-16-525 0 0,18-17-883 0 0,-4 11-37 0 0,0 1-1 0 0,2 1 1 0 0,1 1 0 0 0,28-18 0 0 0,-28 21-1085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8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61 151 8490 0 0,'0'-1'147'0'0,"-5"-5"375"0"0,1 1 1 0 0,1-1-1 0 0,-1 0 1 0 0,1 0 0 0 0,-4-12-1 0 0,6 17-489 0 0,1-1 0 0 0,-1 0 0 0 0,1 1 0 0 0,0-1 1 0 0,0 0-1 0 0,0 1 0 0 0,0-1 0 0 0,0 0 0 0 0,0 0 0 0 0,1 1 0 0 0,-1-1 0 0 0,0 1 0 0 0,1-1 0 0 0,0 0 0 0 0,-1 1 0 0 0,1-1 0 0 0,0 1 0 0 0,0-1 0 0 0,-1 1 0 0 0,1-1 1 0 0,0 1-1 0 0,1 0 0 0 0,-1 0 0 0 0,0-1 0 0 0,0 1 0 0 0,0 0 0 0 0,1 0 0 0 0,-1 0 0 0 0,2-1 0 0 0,10-6-7 0 0,1 1 0 0 0,-1 0 0 0 0,1 0 0 0 0,0 2 1 0 0,1-1-1 0 0,0 2 0 0 0,15-3 0 0 0,-20 5-27 0 0,-1 0 0 0 0,1 1 0 0 0,-1 0 0 0 0,1 1-1 0 0,-1 0 1 0 0,1 0 0 0 0,-1 1 0 0 0,1 0 0 0 0,-1 1 0 0 0,1 0 0 0 0,-1 0 0 0 0,13 6 0 0 0,-18-6 6 0 0,0 0-1 0 0,0 0 1 0 0,-1 0 0 0 0,1 0 0 0 0,-1 1 0 0 0,1-1 0 0 0,-1 1 0 0 0,0 0 0 0 0,0 0-1 0 0,0 0 1 0 0,-1 0 0 0 0,1 1 0 0 0,-1-1 0 0 0,1 1 0 0 0,-1-1 0 0 0,0 1-1 0 0,-1 0 1 0 0,1 0 0 0 0,-1 0 0 0 0,0 0 0 0 0,1 0 0 0 0,-2 0 0 0 0,1 0-1 0 0,0 1 1 0 0,-1-1 0 0 0,0 0 0 0 0,0 0 0 0 0,0 0 0 0 0,-1 1 0 0 0,1-1-1 0 0,-1 0 1 0 0,0 0 0 0 0,0 0 0 0 0,0 0 0 0 0,-3 4 0 0 0,-1 4 25 0 0,0 0 0 0 0,-1-1 0 0 0,-1 0-1 0 0,0 0 1 0 0,0 0 0 0 0,-1-1 0 0 0,-1 0 0 0 0,1-1 0 0 0,-2 0 0 0 0,-13 11 0 0 0,10-10 27 0 0,-1-2 0 0 0,0 1 0 0 0,-1-2 0 0 0,1 0 0 0 0,-1-1 0 0 0,-18 5 0 0 0,23-8-24 0 0,0 0 0 0 0,-1-1 0 0 0,1 0 0 0 0,-1-1 1 0 0,0 0-1 0 0,0 0 0 0 0,1-1 0 0 0,-1-1 1 0 0,0 0-1 0 0,-11-3 0 0 0,20 4-45 0 0,1 0-1 0 0,0 0 1 0 0,-1-1 0 0 0,1 1-1 0 0,0-1 1 0 0,-1 1 0 0 0,1-1-1 0 0,0 1 1 0 0,-1-1 0 0 0,1 0-1 0 0,0 1 1 0 0,0-1 0 0 0,0 0 0 0 0,0 0-1 0 0,0 0 1 0 0,0 0 0 0 0,0 0-1 0 0,0 0 1 0 0,0 0 0 0 0,0 0-1 0 0,1-1 1 0 0,-1 1 0 0 0,0 0-1 0 0,0-2 1 0 0,1 1-59 0 0,0 1 0 0 0,0-1 0 0 0,0 0 0 0 0,1 0 0 0 0,-1 1-1 0 0,0-1 1 0 0,1 0 0 0 0,-1 1 0 0 0,1-1 0 0 0,0 0 0 0 0,-1 1 0 0 0,1-1 0 0 0,0 1 0 0 0,0-1 0 0 0,0 1-1 0 0,2-2 1 0 0,5-7-936 0 0,1 0-1 0 0,0 1 0 0 0,20-14 1 0 0,-27 22 869 0 0,52-36-2905 0 0,-21 17-256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5313 0 0,'-1'11'2395'0'0,"0"-1"1"0"0,-1 1-1 0 0,-3 12 0 0 0,-2 8-509 0 0,-2 34-1268 0 0,4 0 1 0 0,2 0-1 0 0,6 67 0 0 0,3-98-654 0 0,-6-33-54 0 0,0 0 0 0 0,0-1 0 0 0,0 1 0 0 0,0 0 0 0 0,0 0 0 0 0,1-1 0 0 0,-1 1 0 0 0,0 0 0 0 0,0 0-1 0 0,1-1 1 0 0,-1 1 0 0 0,0 0 0 0 0,1-1 0 0 0,-1 1 0 0 0,0-1 0 0 0,1 1 0 0 0,-1 0 0 0 0,1-1 0 0 0,-1 1-1 0 0,1-1 1 0 0,0 1 0 0 0,-1-1 0 0 0,1 1 0 0 0,-1-1 0 0 0,1 0 0 0 0,0 1 0 0 0,-1-1 0 0 0,1 0 0 0 0,0 1-1 0 0,-1-1 1 0 0,1 0 0 0 0,0 0 0 0 0,0 0 0 0 0,-1 0 0 0 0,1 0 0 0 0,0 0 0 0 0,0 0 0 0 0,-1 0 0 0 0,1 0-1 0 0,1 0 1 0 0,-1-1-458 0 0,1 0 1 0 0,-1-1-1 0 0,0 1 0 0 0,0-1 0 0 0,0 1 0 0 0,0 0 0 0 0,0-1 1 0 0,0 0-1 0 0,0 1 0 0 0,-1-1 0 0 0,1 0 0 0 0,0 1 0 0 0,-1-1 0 0 0,1-2 1 0 0,6-29-3451 0 0,-6 29 3528 0 0,0-11-434 0 0,-2-1-622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19 5377 0 0,'-1'0'295'0'0,"1"0"1"0"0,-1 0-1 0 0,0 0 1 0 0,1 0-1 0 0,-1 0 0 0 0,0 0 1 0 0,1 0-1 0 0,-1-1 0 0 0,0 1 1 0 0,1 0-1 0 0,-1 0 0 0 0,1-1 1 0 0,-1 1-1 0 0,0 0 0 0 0,1-1 1 0 0,-1 1-1 0 0,1 0 0 0 0,-1-1 1 0 0,1 1-1 0 0,-1-1 0 0 0,1 1 1 0 0,-1-1-1 0 0,0 0 0 0 0,14-5 3658 0 0,29 2-1222 0 0,78 12-1268 0 0,-75-4-2482 0 0,63-1 1 0 0,-79-6-3350 0 0,-2-5-5109 0 0,-20 2 5699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2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6321 0 0,'-3'4'601'0'0,"1"0"0"0"0,-1 0 0 0 0,1 0 0 0 0,1 1-1 0 0,-1-1 1 0 0,-1 6 0 0 0,1-2-161 0 0,1 1 0 0 0,1-1 0 0 0,-1 1 0 0 0,2 15 0 0 0,0-9-345 0 0,1 0-1 0 0,0 0 1 0 0,0-1 0 0 0,2 1 0 0 0,0-1 0 0 0,0 1 0 0 0,1-1-1 0 0,8 14 1 0 0,-35-62-9628 0 0,5 6 7826 0 0,12 19 47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29 3561 0 0,'-5'-12'1660'0'0,"0"0"1800"0"0,5 12-3403 0 0,0 0 0 0 0,0 0 0 0 0,0-1 0 0 0,0 1 0 0 0,0 0 0 0 0,0 0 0 0 0,0 0 1 0 0,0-1-1 0 0,0 1 0 0 0,0 0 0 0 0,0 0 0 0 0,1 0 0 0 0,-1-1 0 0 0,0 1 0 0 0,0 0 0 0 0,0 0 0 0 0,0 0 0 0 0,0 0 0 0 0,0-1 0 0 0,1 1 0 0 0,-1 0 0 0 0,0 0 0 0 0,0 0 0 0 0,0 0 1 0 0,1 0-1 0 0,-1 0 0 0 0,0-1 0 0 0,0 1 0 0 0,0 0 0 0 0,1 0 0 0 0,-1 0 0 0 0,0 0 0 0 0,0 0 0 0 0,0 0 0 0 0,1 0 0 0 0,-1 0 0 0 0,0 0 0 0 0,0 0 0 0 0,1 0 0 0 0,-1 0 1 0 0,0 0-1 0 0,0 0 0 0 0,1 0 0 0 0,3 0-237 0 0,0 0 0 0 0,0 0 1 0 0,0 1-1 0 0,1-1 1 0 0,-1 1-1 0 0,0 0 0 0 0,0 0 1 0 0,0 0-1 0 0,0 0 0 0 0,0 1 1 0 0,0 0-1 0 0,-1 0 1 0 0,7 3-1 0 0,-8-3 11 0 0,0 1 0 0 0,0-1 0 0 0,0 0 1 0 0,0 1-1 0 0,-1-1 0 0 0,1 1 0 0 0,-1-1 0 0 0,1 1 0 0 0,-1 0 0 0 0,0 0 1 0 0,0 0-1 0 0,0 0 0 0 0,0 0 0 0 0,-1 0 0 0 0,1 0 0 0 0,-1 0 0 0 0,0 0 1 0 0,0 0-1 0 0,0 3 0 0 0,1 20 1364 0 0,2 0 1 0 0,0 0-1 0 0,2 0 0 0 0,1 0 1 0 0,0-1-1 0 0,2 0 1 0 0,17 37-1 0 0,-24-60-1129 0 0,2 5 214 0 0,0 0 0 0 0,0 0 0 0 0,-1 1 0 0 0,0-1 0 0 0,2 12 0 0 0,-4-53-495 0 0,3-1 1 0 0,0 0 0 0 0,3 1-1 0 0,17-63 1 0 0,-23 96 205 0 0,1-1 1 0 0,-1 1-1 0 0,0 0 1 0 0,1-1-1 0 0,-1 1 0 0 0,1 0 1 0 0,-1-1-1 0 0,1 1 1 0 0,0 0-1 0 0,-1 0 1 0 0,1-1-1 0 0,0 1 1 0 0,0 0-1 0 0,0 0 1 0 0,0 0-1 0 0,0 0 1 0 0,2-1-1 0 0,-2 2 13 0 0,0 1-1 0 0,0-1 1 0 0,0 1-1 0 0,0-1 1 0 0,0 1-1 0 0,0 0 1 0 0,0 0-1 0 0,0-1 1 0 0,0 1-1 0 0,0 0 1 0 0,0 0 0 0 0,-1 0-1 0 0,1 0 1 0 0,0 0-1 0 0,-1 0 1 0 0,1 0-1 0 0,-1 0 1 0 0,1 1-1 0 0,0 0 1 0 0,27 63 359 0 0,-21-48-161 0 0,0 0-1 0 0,18 32 1 0 0,-24-49-190 0 0,-1 1-1 0 0,0 0 0 0 0,1 0 1 0 0,-1 0-1 0 0,1 0 1 0 0,-1 0-1 0 0,1-1 1 0 0,-1 1-1 0 0,1 0 0 0 0,0 0 1 0 0,-1-1-1 0 0,1 1 1 0 0,0-1-1 0 0,0 1 1 0 0,-1 0-1 0 0,1-1 0 0 0,0 1 1 0 0,0-1-1 0 0,0 0 1 0 0,1 1-1 0 0,1-17 152 0 0,0-12-387 0 0,0 12 66 0 0,1 0 0 0 0,1 0 0 0 0,0 1 0 0 0,1 0 1 0 0,1 0-1 0 0,0 0 0 0 0,14-20 0 0 0,-21 35 158 0 0,0-1 1 0 0,1 1 0 0 0,-1-1-1 0 0,0 1 1 0 0,1-1-1 0 0,-1 1 1 0 0,1-1-1 0 0,-1 1 1 0 0,1 0-1 0 0,-1-1 1 0 0,1 1-1 0 0,-1 0 1 0 0,1-1 0 0 0,0 1-1 0 0,-1 0 1 0 0,1-1-1 0 0,-1 1 1 0 0,1 0-1 0 0,0 0 1 0 0,-1 0-1 0 0,1 0 1 0 0,0 0-1 0 0,-1 0 1 0 0,1 0-1 0 0,-1 0 1 0 0,1 0 0 0 0,0 0-1 0 0,-1 0 1 0 0,2 0-1 0 0,-1 1 5 0 0,0 0 0 0 0,1 0 0 0 0,-1 0 0 0 0,0 0 0 0 0,0 0-1 0 0,0 0 1 0 0,0 0 0 0 0,0 0 0 0 0,0 0 0 0 0,0 1 0 0 0,-1-1 0 0 0,2 2 0 0 0,16 48 151 0 0,-15-43-131 0 0,6 25 20 0 0,-4-16-113 0 0,0 1 0 0 0,1-1 0 0 0,1 0 0 0 0,10 17 1 0 0,-17-33 0 0 0,0-1 1 0 0,0 0-1 0 0,1 1 1 0 0,-1-1-1 0 0,0 0 1 0 0,0 1-1 0 0,0-1 1 0 0,0 0-1 0 0,1 0 1 0 0,-1 1-1 0 0,0-1 1 0 0,0 0-1 0 0,0 0 1 0 0,1 1-1 0 0,-1-1 1 0 0,0 0-1 0 0,0 0 1 0 0,1 0-1 0 0,-1 1 1 0 0,0-1 0 0 0,1 0-1 0 0,-1 0 1 0 0,0 0-1 0 0,1 0 1 0 0,-1 0-1 0 0,0 0 1 0 0,1 1-1 0 0,-1-1 1 0 0,0 0-1 0 0,1 0 1 0 0,-1 0-1 0 0,0 0 1 0 0,1 0-1 0 0,-1 0 1 0 0,0-1-1 0 0,1 1 1 0 0,-1 0-1 0 0,8-12-3540 0 0,-1-19-1953 0 0,-5 16 2981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5953 0 0,'-4'12'901'0'0,"1"-1"1"0"0,0 1-1 0 0,1 0 0 0 0,0 0 0 0 0,1 0 0 0 0,0 0 0 0 0,1 20 0 0 0,15 89 1091 0 0,-5-56-1420 0 0,41 240-389 0 0,-82-497-11501 0 0,26 144 10881 0 0,2 0 0 0 0,6-79 1 0 0,-2 103 1911 0 0,-1 19-933 0 0,0 0 0 0 0,0 0 0 0 0,1 0 0 0 0,0 1 0 0 0,-1-1-1 0 0,2 0 1 0 0,-1 0 0 0 0,0 0 0 0 0,1 0 0 0 0,0 1 0 0 0,0-1 0 0 0,1 1 0 0 0,3-6 0 0 0,0 2-275 0 0,0 1-1 0 0,0 0 1 0 0,0 0 0 0 0,1 0 0 0 0,0 1 0 0 0,1 0 0 0 0,8-5 0 0 0,-14 9-218 0 0,1 1 1 0 0,-1-1 0 0 0,1 1-1 0 0,0 0 1 0 0,-1 0-1 0 0,1 0 1 0 0,0 1 0 0 0,0-1-1 0 0,-1 1 1 0 0,1-1 0 0 0,0 1-1 0 0,0 0 1 0 0,0 0-1 0 0,-1 0 1 0 0,1 0 0 0 0,0 1-1 0 0,0-1 1 0 0,0 1 0 0 0,-1 0-1 0 0,1 0 1 0 0,0 0-1 0 0,-1 0 1 0 0,1 0 0 0 0,-1 0-1 0 0,1 1 1 0 0,-1-1-1 0 0,1 1 1 0 0,2 2 0 0 0,-3-2-28 0 0,-1-1 0 0 0,1 0-1 0 0,-1 1 1 0 0,0-1 0 0 0,1 1 0 0 0,-1-1 0 0 0,0 1 0 0 0,0 0 0 0 0,0-1 0 0 0,0 1 0 0 0,0 0 0 0 0,0 0 0 0 0,-1 0 0 0 0,1 0-1 0 0,-1 0 1 0 0,1 0 0 0 0,-1 0 0 0 0,0 0 0 0 0,0 0 0 0 0,0 3 0 0 0,0-1 2 0 0,-1-1 1 0 0,0 1-1 0 0,0-1 0 0 0,0 1 0 0 0,0-1 1 0 0,-1 0-1 0 0,0 1 0 0 0,1-1 0 0 0,-1 0 1 0 0,-5 5-1 0 0,-4 5-14 0 0,-2 0 0 0 0,0-1-1 0 0,-26 19 1 0 0,30-24-56 0 0,-69 52-1140 0 0,134-132-9332 0 0,-30 41 8350 0 0,-11 15 179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51 2609 0 0,'-1'8'2803'0'0,"3"3"951"0"0,-1-6-3368 0 0,0-1 0 0 0,-1 1 0 0 0,0 0 0 0 0,0-1 0 0 0,0 1 0 0 0,0 0 1 0 0,-1 0-1 0 0,1-1 0 0 0,-3 7 0 0 0,1 7 557 0 0,1-8-605 0 0,0-1 0 0 0,2 1 1 0 0,-1-1-1 0 0,1 1 1 0 0,0-1-1 0 0,1 0 0 0 0,4 14 1 0 0,-5-22-291 0 0,-1 1 0 0 0,1 0 0 0 0,0 0 0 0 0,0 0 0 0 0,0 0 0 0 0,0-1 0 0 0,1 1 0 0 0,-1 0 0 0 0,0-1 1 0 0,1 1-1 0 0,-1-1 0 0 0,1 1 0 0 0,-1-1 0 0 0,1 0 0 0 0,0 0 0 0 0,2 2 0 0 0,-2-3-31 0 0,0 1-1 0 0,1-1 1 0 0,-1 0-1 0 0,0 1 1 0 0,0-1-1 0 0,0 0 1 0 0,0 0 0 0 0,0-1-1 0 0,1 1 1 0 0,-1 0-1 0 0,0-1 1 0 0,0 1-1 0 0,0-1 1 0 0,0 0-1 0 0,0 0 1 0 0,0 1-1 0 0,0-1 1 0 0,0-1 0 0 0,2-1-1 0 0,3-2-58 0 0,0 0 1 0 0,-1-1-1 0 0,0-1 0 0 0,0 1 0 0 0,0-1 1 0 0,-1 0-1 0 0,0 0 0 0 0,0 0 0 0 0,0-1 1 0 0,-1 1-1 0 0,-1-1 0 0 0,5-11 0 0 0,-7 14-7 0 0,1 1 1 0 0,-1-1-1 0 0,0 0 0 0 0,0 1 0 0 0,-1-1 0 0 0,1 0 0 0 0,-1 0 0 0 0,0 1 0 0 0,-1-1 0 0 0,-1-9 0 0 0,2 12 25 0 0,-1-1 0 0 0,0 0 0 0 0,0 1 0 0 0,0 0 0 0 0,-1-1 1 0 0,1 1-1 0 0,-1 0 0 0 0,1-1 0 0 0,-1 1 0 0 0,0 0 0 0 0,1 0 0 0 0,-1 0 0 0 0,0 1 0 0 0,-1-1 1 0 0,1 0-1 0 0,0 1 0 0 0,0-1 0 0 0,-1 1 0 0 0,1 0 0 0 0,-3-2 0 0 0,-1 2 13 0 0,1 0-1 0 0,0-1 1 0 0,0 2 0 0 0,0-1 0 0 0,0 0-1 0 0,-1 1 1 0 0,1 0 0 0 0,0 1-1 0 0,-1-1 1 0 0,1 1 0 0 0,0 0-1 0 0,0 0 1 0 0,0 0 0 0 0,0 1-1 0 0,0 0 1 0 0,-8 4 0 0 0,1 0-3 0 0,1 0 0 0 0,0 1 0 0 0,1 0 0 0 0,-1 0 0 0 0,-16 17 0 0 0,27-24 4 0 0,0 1-1 0 0,-1-1 1 0 0,1 0 0 0 0,0 0-1 0 0,0 0 1 0 0,-1 0-1 0 0,1 1 1 0 0,0-1 0 0 0,0 0-1 0 0,-1 0 1 0 0,1 1-1 0 0,0-1 1 0 0,0 0 0 0 0,0 0-1 0 0,-1 1 1 0 0,1-1-1 0 0,0 0 1 0 0,0 1 0 0 0,0-1-1 0 0,0 0 1 0 0,0 1 0 0 0,0-1-1 0 0,0 0 1 0 0,0 1-1 0 0,0-1 1 0 0,0 0 0 0 0,0 1-1 0 0,0-1 1 0 0,0 0-1 0 0,0 1 1 0 0,0-1 0 0 0,0 0-1 0 0,0 1 1 0 0,0-1-1 0 0,0 0 1 0 0,0 1 0 0 0,0-1-1 0 0,1 0 1 0 0,-1 1-1 0 0,15 2-525 0 0,21-6-624 0 0,-8-7 159 0 0,0-2 0 0 0,0 0 0 0 0,-2-2 0 0 0,0-1 1 0 0,0-1-1 0 0,34-28 0 0 0,-49 82 8970 0 0,11 39-6593 0 0,7-7-1010 0 0,-27-63-356 0 0,0 0-1 0 0,0 0 1 0 0,0 0-1 0 0,-1 0 1 0 0,0 0-1 0 0,-1 0 1 0 0,1 0-1 0 0,-2 10 1 0 0,-3-5-36 0 0,-2-15-237 0 0,-1-19-486 0 0,5-4-385 0 0,1-48 0 0 0,2 64 1181 0 0,0 0 0 0 0,0 0 0 0 0,1 0 0 0 0,1 1 1 0 0,-1-1-1 0 0,1 1 0 0 0,1 0 0 0 0,4-10 0 0 0,-7 18-4 0 0,-1 0-1 0 0,1 0 1 0 0,0 1-1 0 0,-1-1 1 0 0,1 0 0 0 0,0 0-1 0 0,-1 1 1 0 0,1-1 0 0 0,0 1-1 0 0,-1-1 1 0 0,1 1 0 0 0,0-1-1 0 0,0 1 1 0 0,0-1-1 0 0,0 1 1 0 0,0-1 0 0 0,0 1-1 0 0,-1 0 1 0 0,1 0 0 0 0,0-1-1 0 0,0 1 1 0 0,0 0 0 0 0,0 0-1 0 0,0 0 1 0 0,0 0-1 0 0,0 0 1 0 0,0 0 0 0 0,0 1-1 0 0,1-1 1 0 0,32 13 313 0 0,-31-11-872 0 0,1 0-1 0 0,-1 0 1 0 0,1 0 0 0 0,0-1 0 0 0,0 0-1 0 0,-1 0 1 0 0,6 1 0 0 0,-9-3 194 0 0,1 1 1 0 0,0-1-1 0 0,-1 1 1 0 0,1-1-1 0 0,0 1 1 0 0,-1-1 0 0 0,1 0-1 0 0,-1 1 1 0 0,1-1-1 0 0,-1 0 1 0 0,0 0-1 0 0,1 1 1 0 0,-1-1-1 0 0,0 0 1 0 0,1 0 0 0 0,-1 1-1 0 0,0-1 1 0 0,0 0-1 0 0,0 0 1 0 0,1 0-1 0 0,-1 0 1 0 0,0 1-1 0 0,0-1 1 0 0,0 0-1 0 0,-1 0 1 0 0,1-1 0 0 0,0-4-1548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4801 0 0,'3'18'9771'0'0,"-1"38"-6482"0"0,2 19-2470 0 0,-2-54-633 0 0,12 94 415 0 0,-12-105-662 0 0,1 1-1 0 0,0-1 0 0 0,0 0 0 0 0,1 0 1 0 0,0 0-1 0 0,1 0 0 0 0,0-1 1 0 0,9 13-1 0 0,-5-13-2219 0 0,-10-17-3097 0 0,-12-16-2093 0 0,1 10 5969 0 0,4 6-162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18 7802 0 0,'-8'1'5729'0'0,"13"3"-2864"0"0,15 0-1539 0 0,76-15 265 0 0,-51 4-1577 0 0,55 0-1 0 0,-83 6-166 0 0,3 1-3776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34 5089 0 0,'-34'-7'1286'0'0,"16"2"3795"0"0,18 5-5005 0 0,14-2 1117 0 0,21 3-186 0 0,23 14-257 0 0,-24-6-376 0 0,66 10 0 0 0,-88-18-388 0 0,-1-1 0 0 0,1 0 0 0 0,-1 0 0 0 0,0-1 0 0 0,1-1 0 0 0,-1 0 0 0 0,0 0 0 0 0,0-1-1 0 0,0 0 1 0 0,11-6 0 0 0,-13 5-36 0 0,23-12-3226 0 0,-18-2-4056 0 0,-12 14 4675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5665 0 0,'-19'4'1240'0'0,"19"-4"-1181"0"0,0 0 0 0 0,0 0 0 0 0,-1 0 1 0 0,1 0-1 0 0,0 0 0 0 0,0 1 0 0 0,0-1 1 0 0,0 0-1 0 0,-1 0 0 0 0,1 0 0 0 0,0 0 0 0 0,0 1 1 0 0,0-1-1 0 0,0 0 0 0 0,0 0 0 0 0,-1 1 1 0 0,1-1-1 0 0,0 0 0 0 0,0 0 0 0 0,0 0 1 0 0,0 1-1 0 0,0-1 0 0 0,0 0 0 0 0,0 0 1 0 0,0 1-1 0 0,0-1 0 0 0,0 0 0 0 0,0 0 0 0 0,0 1 1 0 0,0-1-1 0 0,0 0 0 0 0,0 0 0 0 0,0 1 1 0 0,0-1-1 0 0,1 0 0 0 0,0 2 64 0 0,0-1 0 0 0,0 0 0 0 0,0 0 0 0 0,0 0 0 0 0,0 0 0 0 0,1 0 0 0 0,-1 0 0 0 0,1 0 0 0 0,-1 0 0 0 0,0-1 0 0 0,1 1 1 0 0,0 0-1 0 0,-1-1 0 0 0,1 1 0 0 0,-1-1 0 0 0,1 0 0 0 0,1 1 0 0 0,15 1 131 0 0,1-1 0 0 0,-1 0 1 0 0,21-3-1 0 0,-26 1-260 0 0,0 0-1 0 0,0 1 0 0 0,0 0 1 0 0,0 1-1 0 0,0 0 0 0 0,-1 2 1 0 0,1-1-1 0 0,15 6 0 0 0,-28-8 5 0 0,1 0-1 0 0,-1 0 0 0 0,1 1 0 0 0,-1-1 1 0 0,1 0-1 0 0,-1 1 0 0 0,1-1 0 0 0,-1 0 1 0 0,1 1-1 0 0,-1-1 0 0 0,0 1 0 0 0,1-1 1 0 0,-1 0-1 0 0,1 1 0 0 0,-1-1 0 0 0,0 1 1 0 0,0-1-1 0 0,1 1 0 0 0,-1-1 0 0 0,0 1 1 0 0,0-1-1 0 0,0 1 0 0 0,1 0 0 0 0,-1-1 1 0 0,0 1-1 0 0,0-1 0 0 0,0 1 0 0 0,0 0 1 0 0,-8 19-9 0 0,-22 17 37 0 0,27-34-32 0 0,-168 173 258 0 0,168-172-242 0 0,-1 0 1 0 0,1 0 0 0 0,0 0 0 0 0,0 0-1 0 0,1 0 1 0 0,-1 1 0 0 0,1-1 0 0 0,-2 6-1 0 0,4-9-4 0 0,-1 0 0 0 0,1 0 0 0 0,0 0 0 0 0,0 0 0 0 0,0-1 0 0 0,0 1 0 0 0,0 0 0 0 0,0 0 0 0 0,0 0 0 0 0,0 0 0 0 0,0-1 0 0 0,0 1 0 0 0,1 0 0 0 0,-1 0 0 0 0,0 0 0 0 0,0-1 0 0 0,1 1 0 0 0,-1 0 0 0 0,1 0 0 0 0,-1-1-1 0 0,1 2 1 0 0,0-1 5 0 0,1 0 0 0 0,-1 0 0 0 0,0-1 0 0 0,0 1 0 0 0,1 0 0 0 0,-1-1-1 0 0,1 1 1 0 0,-1-1 0 0 0,0 1 0 0 0,1-1 0 0 0,-1 0 0 0 0,1 1-1 0 0,-1-1 1 0 0,1 0 0 0 0,-1 0 0 0 0,3 0 0 0 0,20-1 51 0 0,1-2-1 0 0,-1 0 1 0 0,38-10 0 0 0,70-27-727 0 0,-128 38 615 0 0,0 1 50 0 0,12-4-1368 0 0,-1 0 0 0 0,0-1 0 0 0,0-1 0 0 0,0 0-1 0 0,19-14 1 0 0,-26 16-1118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206 100 5809 0 0,'0'-1'33'0'0,"-1"1"0"0"0,1-1 0 0 0,-1 1-1 0 0,1-1 1 0 0,-1 0 0 0 0,1 1 0 0 0,-1-1 0 0 0,1 0-1 0 0,0 0 1 0 0,-1 1 0 0 0,1-1 0 0 0,0 0 0 0 0,0 0-1 0 0,-1 1 1 0 0,1-1 0 0 0,0 0 0 0 0,0 0 0 0 0,0 1-1 0 0,0-1 1 0 0,0 0 0 0 0,0 0 0 0 0,0 0 0 0 0,0 1-1 0 0,0-1 1 0 0,1 0 0 0 0,-1 0 0 0 0,0 1 0 0 0,0-1-1 0 0,1 0 1 0 0,-1 0 0 0 0,1 1 0 0 0,-1-1 0 0 0,0 0-1 0 0,1 1 1 0 0,0-2 0 0 0,0 1 70 0 0,0 0 0 0 0,-1 0 0 0 0,1 0 0 0 0,0 0 1 0 0,-1 0-1 0 0,1 0 0 0 0,-1 0 0 0 0,0 0 0 0 0,1 0 0 0 0,-1 0 0 0 0,0 0 0 0 0,0 0 1 0 0,0 0-1 0 0,1 0 0 0 0,-1 0 0 0 0,0-1 0 0 0,-1 1 0 0 0,1 0 0 0 0,0 0 0 0 0,0 0 0 0 0,0 0 1 0 0,-1 0-1 0 0,1 0 0 0 0,0 0 0 0 0,-1 0 0 0 0,0-1 0 0 0,0-1 69 0 0,-1 0 1 0 0,0 0-1 0 0,1 0 0 0 0,-1 0 0 0 0,0 1 0 0 0,0-1 1 0 0,-1 1-1 0 0,1 0 0 0 0,-1 0 0 0 0,1 0 0 0 0,-1 0 1 0 0,1 0-1 0 0,-1 0 0 0 0,0 0 0 0 0,0 1 1 0 0,0 0-1 0 0,0-1 0 0 0,0 1 0 0 0,0 0 0 0 0,-6 0 1 0 0,5 1-143 0 0,1 0 1 0 0,0 0 0 0 0,0 1-1 0 0,-1-1 1 0 0,1 1 0 0 0,0 0-1 0 0,0 0 1 0 0,0 0 0 0 0,0 1-1 0 0,0-1 1 0 0,0 1 0 0 0,0 0 0 0 0,0 0-1 0 0,0 0 1 0 0,1 0 0 0 0,-1 0-1 0 0,1 0 1 0 0,0 1 0 0 0,-1-1-1 0 0,-2 5 1 0 0,-6 9 0 0 0,0 1 1 0 0,2 0-1 0 0,0 0 1 0 0,0 0-1 0 0,2 1 1 0 0,0 1-1 0 0,2-1 0 0 0,0 1 1 0 0,0 0-1 0 0,2 0 1 0 0,0 0-1 0 0,2 1 1 0 0,0-1-1 0 0,1 1 0 0 0,4 30 1 0 0,-4-46-22 0 0,1 0-1 0 0,0-1 1 0 0,0 1 0 0 0,0-1 0 0 0,0 1 0 0 0,1-1 0 0 0,-1 0 0 0 0,1 1-1 0 0,0-1 1 0 0,0 0 0 0 0,0 0 0 0 0,0 0 0 0 0,0 0 0 0 0,1-1 0 0 0,0 1-1 0 0,-1-1 1 0 0,1 1 0 0 0,0-1 0 0 0,0 0 0 0 0,0 0 0 0 0,0 0 0 0 0,1-1-1 0 0,-1 1 1 0 0,0-1 0 0 0,1 1 0 0 0,-1-1 0 0 0,5 0 0 0 0,-3 0-11 0 0,0-1 0 0 0,0 0 0 0 0,0 0 0 0 0,0 0 0 0 0,0-1 0 0 0,1 1 0 0 0,-1-1 0 0 0,0-1 0 0 0,0 1 0 0 0,-1-1 1 0 0,1 0-1 0 0,0 0 0 0 0,0 0 0 0 0,-1 0 0 0 0,1-1 0 0 0,-1 0 0 0 0,0 0 0 0 0,0 0 0 0 0,4-5 0 0 0,6-5-167 0 0,-1-2-1 0 0,-1 0 0 0 0,0 0 1 0 0,-1-1-1 0 0,-1 0 0 0 0,15-32 1 0 0,-20 38 148 0 0,-1 0 1 0 0,0 0-1 0 0,-1 0 1 0 0,0 0-1 0 0,-1-1 1 0 0,0 0-1 0 0,0 1 1 0 0,-1-1-1 0 0,-1 0 1 0 0,0 1-1 0 0,0-1 1 0 0,-1 0-1 0 0,-4-18 1 0 0,5 29 17 0 0,1 0 1 0 0,-1 0-1 0 0,0-1 1 0 0,0 1-1 0 0,0 0 1 0 0,0 0-1 0 0,0-1 1 0 0,0 1 0 0 0,0 0-1 0 0,0 0 1 0 0,0-1-1 0 0,0 1 1 0 0,0 0-1 0 0,-1 0 1 0 0,1-1 0 0 0,0 1-1 0 0,0 0 1 0 0,0 0-1 0 0,0 0 1 0 0,0-1-1 0 0,0 1 1 0 0,0 0 0 0 0,-1 0-1 0 0,1 0 1 0 0,0-1-1 0 0,0 1 1 0 0,0 0-1 0 0,0 0 1 0 0,-1 0-1 0 0,1 0 1 0 0,0-1 0 0 0,0 1-1 0 0,-1 0 1 0 0,1 0-1 0 0,0 0 1 0 0,0 0-1 0 0,0 0 1 0 0,-1 0 0 0 0,1 0-1 0 0,0 0 1 0 0,0 0-1 0 0,-1 0 1 0 0,1 0-1 0 0,0 0 1 0 0,-1 0-1 0 0,-4 13-68 0 0,0 21 21 0 0,6-11 68 0 0,0 1 0 0 0,2 0 1 0 0,1-1-1 0 0,0 0 0 0 0,9 25 0 0 0,-8-33-174 0 0,1 0 0 0 0,0-1 0 0 0,1 1 1 0 0,0-2-1 0 0,1 1 0 0 0,1-1 0 0 0,0 0 0 0 0,18 19 0 0 0,-26-31-56 0 0,0 0-1 0 0,0 0 1 0 0,0 0 0 0 0,0 0-1 0 0,0 0 1 0 0,0 0 0 0 0,0 0-1 0 0,0-1 1 0 0,0 1-1 0 0,1 0 1 0 0,-1-1 0 0 0,0 1-1 0 0,0-1 1 0 0,1 1 0 0 0,-1-1-1 0 0,0 0 1 0 0,1 0-1 0 0,-1 1 1 0 0,1-1 0 0 0,-1 0-1 0 0,0 0 1 0 0,1 0 0 0 0,-1-1-1 0 0,0 1 1 0 0,1 0-1 0 0,-1 0 1 0 0,0-1 0 0 0,1 1-1 0 0,-1-1 1 0 0,0 1-1 0 0,1-1 1 0 0,-1 1 0 0 0,1-2-1 0 0,4-5-2526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7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5257 0 0,'1'1'178'0'0,"-1"0"0"0"0,1 0-1 0 0,0 0 1 0 0,-1 0 0 0 0,1 0 0 0 0,0 0-1 0 0,0 0 1 0 0,0 0 0 0 0,0 0-1 0 0,0-1 1 0 0,0 1 0 0 0,0 0 0 0 0,0-1-1 0 0,0 1 1 0 0,0-1 0 0 0,0 1 0 0 0,0-1-1 0 0,0 1 1 0 0,1-1 0 0 0,-1 0 0 0 0,0 0-1 0 0,0 1 1 0 0,1-1 0 0 0,-1 0 0 0 0,0 0-1 0 0,0 0 1 0 0,0 0 0 0 0,1-1-1 0 0,0 1 1 0 0,42-3 1130 0 0,-30 0-1233 0 0,0-1 0 0 0,0 0 0 0 0,-1 0 0 0 0,1-2 1 0 0,-1 1-1 0 0,-1-2 0 0 0,1 0 0 0 0,-1 0 0 0 0,0-1 0 0 0,-1-1 0 0 0,1 0 0 0 0,-2 0 0 0 0,14-16 0 0 0,-23 24-93 0 0,0 0 0 0 0,0 0 0 0 0,-1 0-1 0 0,1 0 1 0 0,0 0 0 0 0,-1 0 0 0 0,1 0 0 0 0,-1 0-1 0 0,1 0 1 0 0,-1-1 0 0 0,1 1 0 0 0,-1 0 0 0 0,0 0-1 0 0,0-1 1 0 0,0 1 0 0 0,0 0 0 0 0,0 0 0 0 0,0-1-1 0 0,0 1 1 0 0,0 0 0 0 0,0-1 0 0 0,-1 1 0 0 0,1 0-1 0 0,0 0 1 0 0,-1-2 0 0 0,-1 1-36 0 0,1 0 0 0 0,0 0 1 0 0,-1 0-1 0 0,0 1 0 0 0,0-1 0 0 0,1 0 1 0 0,-1 1-1 0 0,0-1 0 0 0,0 1 0 0 0,0-1 1 0 0,-1 1-1 0 0,-1-1 0 0 0,-5-2-162 0 0,-1 0 1 0 0,1 1-1 0 0,-1 0 0 0 0,0 1 1 0 0,-13-2-1 0 0,13 3 152 0 0,1 0-1 0 0,0 0 1 0 0,0 1-1 0 0,-1 1 1 0 0,1-1-1 0 0,0 2 1 0 0,-10 1-1 0 0,17-2 72 0 0,-1 0 0 0 0,0 0-1 0 0,1 0 1 0 0,-1 1-1 0 0,0-1 1 0 0,1 1 0 0 0,0-1-1 0 0,-1 1 1 0 0,1 0 0 0 0,0 0-1 0 0,0 0 1 0 0,0 0-1 0 0,0 0 1 0 0,0 0 0 0 0,1 1-1 0 0,-1-1 1 0 0,1 1-1 0 0,-1-1 1 0 0,1 1 0 0 0,0 0-1 0 0,0-1 1 0 0,0 1-1 0 0,0 0 1 0 0,1 0 0 0 0,-1-1-1 0 0,0 7 1 0 0,1 3 130 0 0,-1 0 0 0 0,2 0 1 0 0,0 0-1 0 0,0 0 0 0 0,1 1 1 0 0,1-2-1 0 0,0 1 0 0 0,0 0 1 0 0,2-1-1 0 0,-1 1 0 0 0,1-1 1 0 0,1 0-1 0 0,0-1 0 0 0,0 1 1 0 0,1-1-1 0 0,0-1 0 0 0,11 12 1 0 0,-13-16-118 0 0,0 0 0 0 0,0 0 0 0 0,0 0 1 0 0,1-1-1 0 0,0 1 0 0 0,0-2 1 0 0,0 1-1 0 0,0-1 0 0 0,0 1 0 0 0,1-2 1 0 0,-1 1-1 0 0,1-1 0 0 0,0 0 1 0 0,0 0-1 0 0,0-1 0 0 0,0 0 0 0 0,0 0 1 0 0,0-1-1 0 0,0 0 0 0 0,0 0 1 0 0,0 0-1 0 0,0-1 0 0 0,0 0 0 0 0,0-1 1 0 0,0 1-1 0 0,0-1 0 0 0,-1-1 1 0 0,1 1-1 0 0,-1-1 0 0 0,10-5 0 0 0,-5 0-194 0 0,0 0 0 0 0,-1 0-1 0 0,0-1 1 0 0,0-1-1 0 0,-1 0 1 0 0,0 0-1 0 0,0 0 1 0 0,-2-1-1 0 0,1 0 1 0 0,-1-1-1 0 0,-1 0 1 0 0,0 0-1 0 0,7-20 1 0 0,-7 13-49 0 0,0-2 0 0 0,0 1 0 0 0,-2-1 1 0 0,-1 1-1 0 0,0-1 0 0 0,-2 0 0 0 0,-2-42 1 0 0,-1 49 1227 0 0,1 27-9 0 0,1 29 521 0 0,7-2-990 0 0,1 0 0 0 0,25 71 0 0 0,-22-79-385 0 0,23 91-452 0 0,-34-187-312 0 0,-4 15 384 0 0,1 31 213 0 0,1-1 0 0 0,1 1 0 0 0,1 0 0 0 0,1-1 0 0 0,0 1 0 0 0,7-31 0 0 0,-8 48 33 0 0,1-1 0 0 0,0 1 0 0 0,-1-1 0 0 0,1 1 0 0 0,0-1 0 0 0,0 1 0 0 0,0 0 0 0 0,0-1 0 0 0,0 1 0 0 0,0 0 0 0 0,0 0 0 0 0,1 0 0 0 0,-1 0 0 0 0,0 0 0 0 0,1 0 0 0 0,-1 0 0 0 0,0 0 0 0 0,1 1 0 0 0,-1-1 0 0 0,1 0 0 0 0,-1 1 0 0 0,1-1 0 0 0,0 1 0 0 0,-1 0 0 0 0,1-1 0 0 0,-1 1 0 0 0,1 0 0 0 0,1 0 0 0 0,7 0 80 0 0,0 1-1 0 0,0 0 1 0 0,18 4-1 0 0,5 0 9 0 0,127-6-599 0 0,-160 4 491 0 0,0-1-1 0 0,0 1 1 0 0,-1 0-1 0 0,1 0 1 0 0,-1 0-1 0 0,1-1 1 0 0,-1 1-1 0 0,0 0 1 0 0,0 0-1 0 0,0-1 1 0 0,-2 5-1 0 0,1-4 6 0 0,-9 26 114 0 0,5-14 24 0 0,0-1-1 0 0,1 2 1 0 0,1-1-1 0 0,-3 17 1 0 0,6-29-76 0 0,1 0 1 0 0,-1 1-1 0 0,1-1 1 0 0,0 1-1 0 0,0-1 0 0 0,1 1 1 0 0,-1-1-1 0 0,1 0 1 0 0,0 1-1 0 0,-1-1 1 0 0,1 0-1 0 0,1 0 0 0 0,-1 1 1 0 0,0-1-1 0 0,1 0 1 0 0,0 0-1 0 0,-1 0 1 0 0,1-1-1 0 0,1 1 0 0 0,-1 0 1 0 0,0-1-1 0 0,0 1 1 0 0,1-1-1 0 0,3 3 1 0 0,-2-3-23 0 0,-1-1 1 0 0,1 1-1 0 0,0-1 1 0 0,-1 0 0 0 0,1 0-1 0 0,0 0 1 0 0,0-1-1 0 0,0 1 1 0 0,0-1-1 0 0,0 0 1 0 0,0 0 0 0 0,-1 0-1 0 0,1-1 1 0 0,0 0-1 0 0,0 1 1 0 0,0-1 0 0 0,0 0-1 0 0,-1-1 1 0 0,1 1-1 0 0,-1-1 1 0 0,1 1 0 0 0,4-4-1 0 0,6-3 13 0 0,-1 0 0 0 0,1-1 0 0 0,-2 0-1 0 0,15-15 1 0 0,-13 12-23 0 0,-1-1-1 0 0,-1-1 1 0 0,0 0-1 0 0,13-21 1 0 0,-22 31-12 0 0,-1 1 0 0 0,0-1 0 0 0,0 0 1 0 0,0 0-1 0 0,0 0 0 0 0,-1 0 0 0 0,1 0 0 0 0,-1-1 0 0 0,0 1 1 0 0,0 0-1 0 0,-1-1 0 0 0,1 1 0 0 0,-1-1 0 0 0,0 1 0 0 0,0 0 1 0 0,-1-1-1 0 0,1 1 0 0 0,-1 0 0 0 0,0-1 0 0 0,0 1 1 0 0,0 0-1 0 0,-1 0 0 0 0,1 0 0 0 0,-4-6 0 0 0,2 7-76 0 0,0-1 0 0 0,0 1 0 0 0,0 0 0 0 0,0 0 0 0 0,-1 0 0 0 0,1 0 0 0 0,-1 1 0 0 0,0-1-1 0 0,0 1 1 0 0,0 0 0 0 0,0 0 0 0 0,0 1 0 0 0,0-1 0 0 0,0 1 0 0 0,-1 0 0 0 0,1 0 0 0 0,-9-1 0 0 0,-9 0-1883 0 0,0 1 1 0 0,-32 3 0 0 0,26 0-783 0 0,-4-2 597 0 0,-3 3-1033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22 5841 0 0,'-1'0'145'0'0,"0"0"0"0"0,0 0 0 0 0,0 0 0 0 0,0 0 0 0 0,0 1 1 0 0,1-1-1 0 0,-1 0 0 0 0,0 0 0 0 0,0 1 0 0 0,0-1 0 0 0,1 1 0 0 0,-1-1 0 0 0,0 0 0 0 0,0 1 0 0 0,1-1 0 0 0,-1 1 0 0 0,1 0 0 0 0,-1-1 0 0 0,0 1 0 0 0,1-1 0 0 0,-1 1 0 0 0,0 1 0 0 0,1-1-39 0 0,1-1 0 0 0,-1 1-1 0 0,0 0 1 0 0,0-1 0 0 0,1 1-1 0 0,-1-1 1 0 0,1 1 0 0 0,-1-1-1 0 0,0 1 1 0 0,1-1 0 0 0,-1 1 0 0 0,1-1-1 0 0,-1 1 1 0 0,1-1 0 0 0,0 0-1 0 0,-1 1 1 0 0,1-1 0 0 0,-1 0-1 0 0,1 1 1 0 0,0-1 0 0 0,0 0-1 0 0,41 12 1340 0 0,-15-12-1083 0 0,-1-2 0 0 0,1 0 0 0 0,-1-2 0 0 0,43-11 0 0 0,13-2 119 0 0,-81 16-473 0 0,106-11 390 0 0,-97 12-403 0 0,-1 0 0 0 0,1 0 0 0 0,0 1 1 0 0,-1 0-1 0 0,1 0 0 0 0,-1 1 0 0 0,0 1 0 0 0,0 0 0 0 0,10 4 0 0 0,-3 4-209 0 0,-16-11 119 0 0,1 0 1 0 0,-1 1 0 0 0,0-1 0 0 0,1 0 0 0 0,-1 0 0 0 0,0 0-1 0 0,1 0 1 0 0,-1 1 0 0 0,0-1 0 0 0,1 0 0 0 0,-1 0-1 0 0,0 1 1 0 0,0-1 0 0 0,1 0 0 0 0,-1 0 0 0 0,0 1 0 0 0,0-1-1 0 0,0 0 1 0 0,1 1 0 0 0,-1-1 0 0 0,0 0 0 0 0,0 1-1 0 0,0-1 1 0 0,0 0 0 0 0,0 1 0 0 0,0-1 0 0 0,0 1 0 0 0,0-1-1 0 0,0 0 1 0 0,0 1 0 0 0,0-1 0 0 0,0 0 0 0 0,0 1-1 0 0,0-1 1 0 0,0 0 0 0 0,0 1 0 0 0,0-1 0 0 0,0 1-1 0 0,0-1 1 0 0,0 0 0 0 0,-1 1 0 0 0,1-1 0 0 0,0 0 0 0 0,0 1-1 0 0,-1-1-56 0 0,1 0 0 0 0,0 0-1 0 0,-1 0 1 0 0,1 0-1 0 0,0 0 1 0 0,-1 0-1 0 0,1 0 1 0 0,0 0 0 0 0,0 0-1 0 0,-1 0 1 0 0,1 0-1 0 0,0 0 1 0 0,-1 0-1 0 0,1-1 1 0 0,0 1 0 0 0,0 0-1 0 0,-1 0 1 0 0,1 0-1 0 0,0 0 1 0 0,0-1-1 0 0,-1 1 1 0 0,1 0 0 0 0,0 0-1 0 0,0 0 1 0 0,-1-1-1 0 0,1 1 1 0 0,0 0-1 0 0,0 0 1 0 0,0-1 0 0 0,0 1-1 0 0,-1-1 1 0 0,-6-15-2038 0 0,6 8-287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9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89 4537 0 0,'-6'29'2782'0'0,"-5"14"1139"0"0,8-35-3540 0 0,1 0-1 0 0,0 0 0 0 0,0 0 1 0 0,1 0-1 0 0,-1 13 1 0 0,2-6-78 0 0,1 0 0 0 0,1 0 0 0 0,0 0 1 0 0,1 0-1 0 0,10 29 0 0 0,-11-38-257 0 0,0 0 0 0 0,0 0 0 0 0,1-1-1 0 0,0 1 1 0 0,1 0 0 0 0,-1-1 0 0 0,1 0 0 0 0,0 0 0 0 0,0 0 0 0 0,1 0 0 0 0,-1-1 0 0 0,1 1 0 0 0,0-1-1 0 0,0 0 1 0 0,1-1 0 0 0,8 6 0 0 0,-12-9-37 0 0,0 1 1 0 0,0 0-1 0 0,1 0 0 0 0,-1-1 0 0 0,0 1 1 0 0,0-1-1 0 0,0 0 0 0 0,1 1 0 0 0,-1-1 1 0 0,0 0-1 0 0,0-1 0 0 0,0 1 0 0 0,1 0 1 0 0,-1 0-1 0 0,0-1 0 0 0,0 0 0 0 0,0 1 1 0 0,0-1-1 0 0,0 0 0 0 0,3-1 0 0 0,-2 0 5 0 0,0-1 0 0 0,0 1 1 0 0,0-1-1 0 0,0 0 0 0 0,0 0 0 0 0,0 0 0 0 0,-1 0 0 0 0,0-1 0 0 0,1 1 1 0 0,1-5-1 0 0,2-5 10 0 0,-1 1 1 0 0,0-1-1 0 0,-1 0 0 0 0,0 0 1 0 0,2-21-1 0 0,-5 25-43 0 0,0 0-1 0 0,-1 0 0 0 0,0 0 1 0 0,-1 0-1 0 0,0 1 0 0 0,0-1 1 0 0,-1 0-1 0 0,0 0 0 0 0,-1 1 1 0 0,0-1-1 0 0,0 1 0 0 0,0 0 1 0 0,-1 0-1 0 0,-9-13 1 0 0,11 18-29 0 0,-1-1 1 0 0,0 0 0 0 0,0 1 0 0 0,0-1 0 0 0,-1 1 0 0 0,1 0-1 0 0,-1 0 1 0 0,0 1 0 0 0,0-1 0 0 0,0 1 0 0 0,0-1 0 0 0,0 1-1 0 0,-1 1 1 0 0,1-1 0 0 0,0 0 0 0 0,-1 1 0 0 0,0 0 0 0 0,1 0-1 0 0,-1 1 1 0 0,1-1 0 0 0,-1 1 0 0 0,0 0 0 0 0,1 0 0 0 0,-1 0-1 0 0,0 1 1 0 0,1 0 0 0 0,-1 0 0 0 0,0 0 0 0 0,-4 2 0 0 0,6-2 21 0 0,-1 0 14 0 0,1 0 0 0 0,-1 0 0 0 0,1 0 0 0 0,-1 0 1 0 0,1 1-1 0 0,0 0 0 0 0,-1 0 0 0 0,1-1 0 0 0,0 2 1 0 0,0-1-1 0 0,0 0 0 0 0,1 1 0 0 0,-1-1 1 0 0,-3 5-1 0 0,6-7 6 0 0,0 1 1 0 0,0-1-1 0 0,1 1 1 0 0,-1-1 0 0 0,0 0-1 0 0,0 1 1 0 0,0-1-1 0 0,1 1 1 0 0,-1-1-1 0 0,0 0 1 0 0,0 1 0 0 0,1-1-1 0 0,-1 0 1 0 0,0 1-1 0 0,1-1 1 0 0,-1 0-1 0 0,0 1 1 0 0,1-1-1 0 0,-1 0 1 0 0,0 0 0 0 0,1 0-1 0 0,-1 1 1 0 0,1-1-1 0 0,-1 0 1 0 0,0 0-1 0 0,1 0 1 0 0,-1 0-1 0 0,1 0 1 0 0,-1 0 0 0 0,1 1-1 0 0,-1-1 1 0 0,1 0-1 0 0,-1 0 1 0 0,0-1-1 0 0,1 1 1 0 0,-1 0 0 0 0,1 0-1 0 0,-1 0 1 0 0,1 0-1 0 0,0-1 1 0 0,21 1-12 0 0,152-15-17 0 0,23-3-122 0 0,-196 18 159 0 0,0 0-1 0 0,1 0 0 0 0,-1 0 0 0 0,0-1 0 0 0,1 1 1 0 0,-1 0-1 0 0,0 1 0 0 0,1-1 0 0 0,-1 0 0 0 0,0 0 1 0 0,1 1-1 0 0,-1-1 0 0 0,0 0 0 0 0,1 1 0 0 0,-1-1 1 0 0,0 1-1 0 0,0 0 0 0 0,1-1 0 0 0,-1 1 0 0 0,0 0 1 0 0,0 0-1 0 0,0 0 0 0 0,0 0 0 0 0,0 0 0 0 0,0 0 1 0 0,0 0-1 0 0,-1 0 0 0 0,1 0 0 0 0,0 0 0 0 0,-1 1 1 0 0,1-1-1 0 0,0 0 0 0 0,-1 0 0 0 0,1 1 0 0 0,-1-1 1 0 0,0 0-1 0 0,1 1 0 0 0,-1-1 0 0 0,0 0 0 0 0,0 3 1 0 0,1 7 55 0 0,-1 0 1 0 0,-1 0 0 0 0,1 0 0 0 0,-4 14-1 0 0,1-4 26 0 0,-4 26 109 0 0,4-37-145 0 0,1 0-1 0 0,0-1 1 0 0,1 2-1 0 0,0-1 1 0 0,1 0 0 0 0,0 0-1 0 0,0 0 1 0 0,1 0-1 0 0,1 0 1 0 0,3 14 0 0 0,-5-23-46 0 0,0-1 0 0 0,0 0 0 0 0,0 0 0 0 0,0 1 0 0 0,0-1 0 0 0,0 0 0 0 0,1 1 0 0 0,-1-1 0 0 0,0 0 0 0 0,0 1 0 0 0,0-1 0 0 0,0 0 0 0 0,1 0 0 0 0,-1 0 0 0 0,0 1 0 0 0,0-1 0 0 0,1 0 0 0 0,-1 0 0 0 0,0 0 0 0 0,0 1 0 0 0,1-1 0 0 0,-1 0 0 0 0,0 0 0 0 0,1 0 0 0 0,-1 0 0 0 0,0 0 0 0 0,0 0 0 0 0,1 1 0 0 0,-1-1 0 0 0,0 0 0 0 0,1 0 0 0 0,-1 0 0 0 0,0 0 0 0 0,1 0 0 0 0,-1 0 1 0 0,0 0-1 0 0,1-1 0 0 0,-1 1 0 0 0,1 0 0 0 0,10-11 60 0 0,5-20-32 0 0,12-50-97 0 0,13-31-131 0 0,-35 97 165 0 0,2 1 1 0 0,-1-1-1 0 0,2 2 0 0 0,0-1 0 0 0,13-14 1 0 0,-22 28 30 0 0,0-1 1 0 0,1 0-1 0 0,-1 1 1 0 0,1-1-1 0 0,-1 0 1 0 0,1 1 0 0 0,-1-1-1 0 0,1 1 1 0 0,0-1-1 0 0,-1 1 1 0 0,1-1-1 0 0,0 1 1 0 0,-1 0 0 0 0,1-1-1 0 0,0 1 1 0 0,-1 0-1 0 0,1-1 1 0 0,0 1 0 0 0,0 0-1 0 0,-1 0 1 0 0,1 0-1 0 0,0 0 1 0 0,0 0-1 0 0,0 0 1 0 0,-1 0 0 0 0,1 0-1 0 0,0 0 1 0 0,0 0-1 0 0,1 0 1 0 0,-1 1 0 0 0,0 0-1 0 0,0 0 1 0 0,0 0 0 0 0,0 1-1 0 0,0-1 1 0 0,0 0 0 0 0,0 0 0 0 0,0 1-1 0 0,0-1 1 0 0,-1 0 0 0 0,1 1-1 0 0,0-1 1 0 0,-1 0 0 0 0,1 3-1 0 0,9 52 5 0 0,-10-54-2 0 0,5 83 63 0 0,-4-47-41 0 0,10 63 1 0 0,-11-100-30 0 0,0 0 1 0 0,0 0 0 0 0,0-1-1 0 0,0 1 1 0 0,1 0 0 0 0,-1 0-1 0 0,0 0 1 0 0,0-1 0 0 0,1 1-1 0 0,-1 0 1 0 0,0 0 0 0 0,1-1-1 0 0,-1 1 1 0 0,1 0 0 0 0,-1 0-1 0 0,1-1 1 0 0,-1 1 0 0 0,1-1-1 0 0,-1 1 1 0 0,1 0-1 0 0,0-1 1 0 0,1 1 0 0 0,-2-1-9 0 0,1 0 0 0 0,0 0 0 0 0,-1 0 0 0 0,1 0 0 0 0,0-1 1 0 0,-1 1-1 0 0,1 0 0 0 0,0-1 0 0 0,-1 1 0 0 0,1 0 0 0 0,-1-1 0 0 0,1 1 0 0 0,0-1 0 0 0,-1 1 1 0 0,1-1-1 0 0,-1 1 0 0 0,1-1 0 0 0,-1 1 0 0 0,0-1 0 0 0,1 1 0 0 0,-1-2 0 0 0,25-45-914 0 0,-19 34 535 0 0,5-8 72 0 0,20-35-1208 0 0,-28 52 1433 0 0,-1-1 0 0 0,2 1 0 0 0,-1 0-1 0 0,0 1 1 0 0,1-1 0 0 0,0 0 0 0 0,0 1 0 0 0,0 0 0 0 0,7-4 0 0 0,-9 6 130 0 0,0 0 1 0 0,-1 1 0 0 0,1-1 0 0 0,0 1-1 0 0,-1 0 1 0 0,1-1 0 0 0,0 1-1 0 0,-1 0 1 0 0,1 0 0 0 0,0 0 0 0 0,0 0-1 0 0,-1 1 1 0 0,1-1 0 0 0,0 0 0 0 0,-1 1-1 0 0,1-1 1 0 0,2 2 0 0 0,31 17 1205 0 0,-30-15-1079 0 0,0-1 0 0 0,1 0-1 0 0,-1 0 1 0 0,1 0 0 0 0,8 2 0 0 0,-9-4-104 0 0,0-1 0 0 0,-1 0 0 0 0,1 0 0 0 0,0-1 0 0 0,0 1 1 0 0,-1-1-1 0 0,1 0 0 0 0,0 0 0 0 0,-1 0 0 0 0,1-1 1 0 0,-1 0-1 0 0,0 0 0 0 0,1 0 0 0 0,-1 0 0 0 0,0-1 0 0 0,0 0 1 0 0,0 1-1 0 0,-1-1 0 0 0,1-1 0 0 0,-1 1 0 0 0,1 0 1 0 0,-1-1-1 0 0,4-7 0 0 0,1 1-49 0 0,-1-1 0 0 0,0 1-1 0 0,0-2 1 0 0,-1 1 0 0 0,-1-1 0 0 0,0 0 0 0 0,6-20 0 0 0,-10 28-20 0 0,0 0 0 0 0,0 0 1 0 0,-1 0-1 0 0,0 0 0 0 0,1 0 1 0 0,-1 0-1 0 0,0 0 0 0 0,-1 0 1 0 0,1 0-1 0 0,-1 0 0 0 0,0 0 1 0 0,0 0-1 0 0,0 0 0 0 0,-2-5 1 0 0,1 7-5 0 0,1 1 0 0 0,0-1 0 0 0,0 1 0 0 0,-1-1 0 0 0,1 1 0 0 0,-1 0 0 0 0,1 0 0 0 0,-1 0 0 0 0,0 0 0 0 0,1 0 0 0 0,-1 0 0 0 0,0 0 0 0 0,0 0 0 0 0,0 1 0 0 0,0-1 0 0 0,1 1 0 0 0,-1-1 0 0 0,0 1 0 0 0,0 0 1 0 0,0 0-1 0 0,0 0 0 0 0,0 0 0 0 0,0 0 0 0 0,0 0 0 0 0,0 0 0 0 0,0 1 0 0 0,0-1 0 0 0,0 1 0 0 0,1 0 0 0 0,-1-1 0 0 0,-3 3 0 0 0,-2 0 23 0 0,0 0 0 0 0,1 1 0 0 0,-1 0 0 0 0,1 0 0 0 0,0 0 0 0 0,0 1 0 0 0,0 0 0 0 0,1 0 0 0 0,0 1 0 0 0,0-1 0 0 0,0 1 0 0 0,1 0 0 0 0,0 0 0 0 0,0 1 0 0 0,0-1 0 0 0,1 1 0 0 0,-3 9 0 0 0,1-6 51 0 0,1 1 1 0 0,1 0-1 0 0,0 0 1 0 0,1 0-1 0 0,0 1 1 0 0,0-1-1 0 0,1 0 1 0 0,1 1-1 0 0,0-1 1 0 0,3 21 0 0 0,-3-29-49 0 0,1 0-1 0 0,0 0 1 0 0,-1 0 0 0 0,1 1 0 0 0,0-1 0 0 0,1 0 0 0 0,-1 0 0 0 0,1-1 0 0 0,-1 1 0 0 0,1 0 0 0 0,0 0 0 0 0,0-1 0 0 0,0 1 0 0 0,0-1 0 0 0,0 1 0 0 0,1-1 0 0 0,-1 0 0 0 0,1 0 0 0 0,0 0 0 0 0,-1-1 0 0 0,1 1 0 0 0,0 0 0 0 0,0-1 0 0 0,0 0 0 0 0,0 0 0 0 0,0 0 0 0 0,0 0 0 0 0,0 0 0 0 0,1-1 0 0 0,-1 1 0 0 0,0-1-1 0 0,0 0 1 0 0,1 0 0 0 0,-1 0 0 0 0,0 0 0 0 0,0-1 0 0 0,6-1 0 0 0,6-1-303 0 0,-1 0-1 0 0,1-2 0 0 0,-1 0 0 0 0,0 0 1 0 0,-1-1-1 0 0,0-1 0 0 0,14-9 0 0 0,52-38-7309 0 0,-52 32 3765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54 4697 0 0,'-6'-2'196'0'0,"0"0"1"0"0,0 0-1 0 0,0 0 1 0 0,0 1-1 0 0,-7-1 0 0 0,7 1 768 0 0,0 0-1 0 0,0 0 0 0 0,0-1 0 0 0,1 1 0 0 0,-6-4 0 0 0,54 7 1502 0 0,-13 7-2340 0 0,1-1 1 0 0,0-2-1 0 0,0-1 0 0 0,0-1 1 0 0,1-2-1 0 0,0-1 1 0 0,-1-1-1 0 0,1-2 0 0 0,42-7 1 0 0,-53 5-458 0 0,48-11 596 0 0,-62 13-1269 0 0,0 0 1 0 0,-1-1-1 0 0,0 0 0 0 0,10-6 0 0 0,-15 9 636 0 0,0-1 0 0 0,0 0 1 0 0,0 1-1 0 0,0-1 0 0 0,0 0 0 0 0,0 0 1 0 0,-1 0-1 0 0,1 1 0 0 0,0-1 0 0 0,0 0 1 0 0,-1 0-1 0 0,1 0 0 0 0,-1 0 0 0 0,1-1 1 0 0,0 0-1 0 0,-1-3-2292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5401 0 0,'-4'8'388'0'0,"0"-1"-1"0"0,1 1 1 0 0,0 0 0 0 0,0 0-1 0 0,1 0 1 0 0,0 1-1 0 0,0-1 1 0 0,1 0 0 0 0,0 1-1 0 0,0-1 1 0 0,1 10-1 0 0,2 18 440 0 0,7 45 0 0 0,-6-57-696 0 0,5 35-144 0 0,3 1-1 0 0,2-1 0 0 0,30 84 1 0 0,-45-149-4066 0 0,0-1 3568 0 0,0 0 1 0 0,-1 0-1 0 0,0 0 1 0 0,0 1-1 0 0,-6-10 1 0 0,-33-33-301 0 0,30 38-1467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30 116 4305 0 0,'-10'-8'-165'0'0,"8"7"423"0"0,0 0 1 0 0,0 0-1 0 0,0 0 1 0 0,0 0-1 0 0,1-1 0 0 0,-1 1 1 0 0,1-1-1 0 0,-1 1 0 0 0,-2-4 1 0 0,4 4-170 0 0,0 0 1 0 0,0 0-1 0 0,0 0 1 0 0,0 1 0 0 0,0-1-1 0 0,1 0 1 0 0,-1 0-1 0 0,0 0 1 0 0,0 1-1 0 0,1-1 1 0 0,-1 0-1 0 0,0 0 1 0 0,1 1 0 0 0,-1-1-1 0 0,1 0 1 0 0,-1 1-1 0 0,1-1 1 0 0,-1 0-1 0 0,1 1 1 0 0,-1-1-1 0 0,1 1 1 0 0,0-1 0 0 0,-1 1-1 0 0,1-1 1 0 0,0 1-1 0 0,-1-1 1 0 0,1 1-1 0 0,0 0 1 0 0,0-1 0 0 0,-1 1-1 0 0,1 0 1 0 0,0 0-1 0 0,1-1 1 0 0,19-9 757 0 0,1 1-1 0 0,0 1 1 0 0,44-10 0 0 0,-32 12-676 0 0,0 2-1 0 0,0 1 1 0 0,0 2 0 0 0,36 3 0 0 0,-60-2-220 0 0,-2 2 47 0 0,0-2 0 0 0,0 1-1 0 0,0-1 1 0 0,0-1 0 0 0,0 1 0 0 0,0-1 0 0 0,0-1-1 0 0,0 1 1 0 0,13-6 0 0 0,-14 3-22 0 0,-6 4-34 0 0,-2 1 53 0 0,-1 1 0 0 0,1 0 0 0 0,-1 0 0 0 0,1 0 0 0 0,0 0 0 0 0,0 0 0 0 0,0 0 0 0 0,0 0 0 0 0,1 0 0 0 0,-2 3 0 0 0,0 7 24 0 0,0 1 1 0 0,0 0-1 0 0,1 0 1 0 0,1 1-1 0 0,0-1 1 0 0,1 0-1 0 0,1 0 1 0 0,0 0-1 0 0,0 0 1 0 0,1-1-1 0 0,1 1 1 0 0,0-1-1 0 0,1 0 1 0 0,0 0-1 0 0,13 21 1 0 0,-17-31-11 0 0,0-1 0 0 0,0 1 0 0 0,0 0 1 0 0,0-1-1 0 0,0 1 0 0 0,1-1 0 0 0,-1 1 1 0 0,0-1-1 0 0,1 0 0 0 0,0 1 0 0 0,-1-1 1 0 0,1 0-1 0 0,-1 0 0 0 0,1 0 0 0 0,0 0 0 0 0,0-1 1 0 0,0 1-1 0 0,-1 0 0 0 0,1-1 0 0 0,0 1 1 0 0,0-1-1 0 0,0 0 0 0 0,3 1 0 0 0,-3-2 1 0 0,0 0-1 0 0,1 0 1 0 0,-1 1 0 0 0,0-2-1 0 0,0 1 1 0 0,0 0-1 0 0,0 0 1 0 0,0 0-1 0 0,0-1 1 0 0,0 1 0 0 0,0-1-1 0 0,-1 0 1 0 0,1 0-1 0 0,-1 1 1 0 0,1-1-1 0 0,1-3 1 0 0,5-9 3 0 0,0-1-1 0 0,0 0 1 0 0,-1 0 0 0 0,4-18 0 0 0,-10 32-16 0 0,15-45-132 0 0,11-52 1 0 0,-16 155 40 0 0,-9-42 99 0 0,1 0 0 0 0,0 0-1 0 0,1 0 1 0 0,1-1 0 0 0,9 22 0 0 0,-12-31-6 0 0,0 0 1 0 0,1-1 0 0 0,0 1-1 0 0,-1-1 1 0 0,1 1 0 0 0,1-1 0 0 0,-1 0-1 0 0,1 0 1 0 0,-1 0 0 0 0,1-1 0 0 0,0 1-1 0 0,0-1 1 0 0,1 0 0 0 0,-1 0-1 0 0,1-1 1 0 0,-1 1 0 0 0,1-1 0 0 0,0 0-1 0 0,7 2 1 0 0,-9-4 5 0 0,0 0 1 0 0,-1 0-1 0 0,1 0 0 0 0,-1 0 0 0 0,1-1 0 0 0,-1 1 1 0 0,1-1-1 0 0,-1 0 0 0 0,1 0 0 0 0,-1 0 1 0 0,0 0-1 0 0,0 0 0 0 0,1-1 0 0 0,-1 1 1 0 0,0 0-1 0 0,0-1 0 0 0,0 0 0 0 0,0 1 1 0 0,0-1-1 0 0,-1 0 0 0 0,1 0 0 0 0,-1 0 0 0 0,1 0 1 0 0,-1-1-1 0 0,0 1 0 0 0,1 0 0 0 0,-1 0 1 0 0,1-5-1 0 0,3-4-28 0 0,-1-1 1 0 0,0 1-1 0 0,0-1 0 0 0,2-19 1 0 0,-4 0-203 0 0,3-17-4458 0 0,-5 45 4359 0 0,1 1-1 0 0,-1-1 0 0 0,1 1 0 0 0,0 0 1 0 0,0-1-1 0 0,0 1 0 0 0,0 0 1 0 0,0-1-1 0 0,0 1 0 0 0,0 0 0 0 0,1 0 1 0 0,0 0-1 0 0,-1 0 0 0 0,4-2 1 0 0,8 0-659 0 0,-8 4-1218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48 123 4185 0 0,'-3'3'287'0'0,"-1"0"1"0"0,0 0 0 0 0,1 0-1 0 0,-1 1 1 0 0,1-1-1 0 0,0 1 1 0 0,0 0-1 0 0,0 0 1 0 0,1 0-1 0 0,-1 0 1 0 0,1 0 0 0 0,0 1-1 0 0,0-1 1 0 0,1 1-1 0 0,-1-1 1 0 0,1 1-1 0 0,0 0 1 0 0,0-1-1 0 0,1 1 1 0 0,-1 0 0 0 0,1 0-1 0 0,1 7 1 0 0,-2-7-177 0 0,1-1 1 0 0,1 0 0 0 0,-1 1 0 0 0,0-1 0 0 0,1 1-1 0 0,0-1 1 0 0,0 0 0 0 0,0 0 0 0 0,1 0 0 0 0,-1 0-1 0 0,1 0 1 0 0,0 0 0 0 0,0 0 0 0 0,1 0 0 0 0,-1 0 0 0 0,1-1-1 0 0,0 0 1 0 0,-1 1 0 0 0,2-1 0 0 0,-1 0 0 0 0,0 0-1 0 0,1-1 1 0 0,-1 1 0 0 0,1-1 0 0 0,4 3 0 0 0,-3-4-81 0 0,1 0 1 0 0,0 0 0 0 0,-1 0 0 0 0,1-1 0 0 0,0 0 0 0 0,0 0-1 0 0,0 0 1 0 0,-1-1 0 0 0,1 1 0 0 0,0-1 0 0 0,-1-1-1 0 0,1 1 1 0 0,0-1 0 0 0,-1 0 0 0 0,0-1 0 0 0,1 1 0 0 0,-1-1-1 0 0,0 0 1 0 0,0 0 0 0 0,-1 0 0 0 0,1-1 0 0 0,4-4-1 0 0,2-2-1 0 0,0-1 0 0 0,0 0-1 0 0,-1-1 1 0 0,0 0-1 0 0,-1 0 1 0 0,0-1-1 0 0,7-16 1 0 0,-13 23-8 0 0,0-1 1 0 0,0 0-1 0 0,-1 0 1 0 0,1 0-1 0 0,-2 0 1 0 0,1 0-1 0 0,-1-1 1 0 0,0 1-1 0 0,-1 0 1 0 0,0-1-1 0 0,0 1 1 0 0,0-1-1 0 0,-1 1 1 0 0,-2-11-1 0 0,2 15-1 0 0,-1-1-1 0 0,1 1 0 0 0,-1 0 1 0 0,1-1-1 0 0,-1 1 1 0 0,0 0-1 0 0,0 0 1 0 0,0 0-1 0 0,0 0 0 0 0,-1 1 1 0 0,1-1-1 0 0,-1 1 1 0 0,0-1-1 0 0,0 1 1 0 0,0 0-1 0 0,0 0 0 0 0,0 0 1 0 0,0 1-1 0 0,0-1 1 0 0,-1 1-1 0 0,1-1 0 0 0,0 1 1 0 0,-1 0-1 0 0,1 0 1 0 0,-1 1-1 0 0,0-1 1 0 0,1 1-1 0 0,-1 0 0 0 0,1 0 1 0 0,-1 0-1 0 0,-4 1 1 0 0,-2 0-47 0 0,1 1 1 0 0,-1 0 0 0 0,1 0 0 0 0,-1 1 0 0 0,1 0-1 0 0,0 1 1 0 0,0 0 0 0 0,1 0 0 0 0,-1 1 0 0 0,1 0-1 0 0,0 1 1 0 0,-11 9 0 0 0,-15 9-2929 0 0,34-24 2819 0 0,0 1 1 0 0,0-1 0 0 0,0 0-1 0 0,-1 0 1 0 0,1 0 0 0 0,0 0-1 0 0,0 0 1 0 0,-1 0-1 0 0,1 1 1 0 0,0-1 0 0 0,0 0-1 0 0,0 0 1 0 0,-1 0 0 0 0,1 0-1 0 0,0 0 1 0 0,0 0 0 0 0,-1 0-1 0 0,1 0 1 0 0,0 0 0 0 0,0 0-1 0 0,-1 0 1 0 0,1 0-1 0 0,0 0 1 0 0,0 0 0 0 0,-1 0-1 0 0,1 0 1 0 0,0 0 0 0 0,0 0-1 0 0,-1-1 1 0 0,1 1 0 0 0,0 0-1 0 0,0 0 1 0 0,0 0 0 0 0,-1 0-1 0 0,1 0 1 0 0,0-1-1 0 0,0 1 1 0 0,0 0 0 0 0,0 0-1 0 0,-1 0 1 0 0,1-1 0 0 0,0 1-1 0 0,0 0 1 0 0,0 0 0 0 0,0 0-1 0 0,0-1 1 0 0,0 1 0 0 0,0 0-1 0 0,-1 0 1 0 0,1-1-1 0 0,0 1 1 0 0,0 0 0 0 0,0 0-1 0 0,0-1 1 0 0,0-10-3323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0:37:24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24575,'0'0'0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29.8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713 161 5705 0 0,'-3'-8'374'0'0,"0"0"1"0"0,1-1-1 0 0,0 1 0 0 0,0-1 0 0 0,0-12 0 0 0,-8-33 1886 0 0,9 51-2099 0 0,0 0 0 0 0,0 1 0 0 0,0-1 0 0 0,0 0 0 0 0,-1 0 0 0 0,1 1 0 0 0,-1-1 0 0 0,0 1 0 0 0,0 0 0 0 0,0-1-1 0 0,0 1 1 0 0,0 0 0 0 0,0 0 0 0 0,-4-3 0 0 0,4 5-121 0 0,0-1 0 0 0,1 0 0 0 0,-1 1-1 0 0,0-1 1 0 0,0 1 0 0 0,0 0 0 0 0,0-1 0 0 0,1 1 0 0 0,-1 0 0 0 0,0 0-1 0 0,0 0 1 0 0,0 0 0 0 0,0 1 0 0 0,0-1 0 0 0,1 0 0 0 0,-1 1 0 0 0,0-1-1 0 0,0 1 1 0 0,0 0 0 0 0,1-1 0 0 0,-1 1 0 0 0,0 0 0 0 0,1 0 0 0 0,-1 0-1 0 0,1 0 1 0 0,-1 1 0 0 0,1-1 0 0 0,0 0 0 0 0,-1 1 0 0 0,0 1 0 0 0,-7 6 7 0 0,1 1-1 0 0,1-1 1 0 0,-9 15 0 0 0,14-21-26 0 0,-45 82 97 0 0,3 1 0 0 0,4 3 0 0 0,-36 117 0 0 0,-99 451 658 0 0,60 13-378 0 0,48 119-127 0 0,71-353-112 0 0,3-359-96 0 0,3 0 0 0 0,4-1 0 0 0,37 120 0 0 0,10-32-13 0 0,15 46 20 0 0,-71-192-60 0 0,0 0 1 0 0,2 23 0 0 0,-7-38-12 0 0,1 1 1 0 0,-1 0 0 0 0,1 0-1 0 0,-1 0 1 0 0,-1 0 0 0 0,1 0-1 0 0,0 0 1 0 0,-1-1 0 0 0,0 1 0 0 0,0 0-1 0 0,0 0 1 0 0,0-1 0 0 0,-1 1-1 0 0,1 0 1 0 0,-1-1 0 0 0,0 0-1 0 0,-4 6 1 0 0,6-9-15 0 0,-1 1 0 0 0,1-1-1 0 0,-1 1 1 0 0,1-1 0 0 0,-1 0 0 0 0,1 1-1 0 0,-1-1 1 0 0,1 0 0 0 0,-1 1 0 0 0,0-1-1 0 0,1 0 1 0 0,-1 0 0 0 0,1 0 0 0 0,-1 1-1 0 0,0-1 1 0 0,1 0 0 0 0,-1 0 0 0 0,1 0-1 0 0,-1 0 1 0 0,0 0 0 0 0,1 0 0 0 0,-1 0-1 0 0,0-1 1 0 0,1 1 0 0 0,-1 0 0 0 0,1 0-1 0 0,-2-1 1 0 0,-15-12-1256 0 0,-8-26-2859 0 0,24 37 3756 0 0,-22-41-3963 0 0,10 15 526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0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3039 700 5105 0 0,'10'-6'2266'0'0,"-10"2"730"0"0,-17 1 2148 0 0,-1 1-4992 0 0,-160-36 3322 0 0,-83-14-2811 0 0,-555-70-324 0 0,703 102-306 0 0,-2 5 0 0 0,-136-1 0 0 0,167 17 54 0 0,0 3-1 0 0,1 4 0 0 0,-144 33 0 0 0,42 7-9 0 0,-201 44 99 0 0,369-89-170 0 0,-1-1-1 0 0,-21 0 0 0 0,34-1-3 0 0,-1-2-1 0 0,1 1 0 0 0,0 0 1 0 0,0-1-1 0 0,0 0 0 0 0,0 0 1 0 0,0-1-1 0 0,0 1 0 0 0,0-1 1 0 0,0 0-1 0 0,-8-6 0 0 0,11 6 4 0 0,0 0 0 0 0,1 0-1 0 0,-1 0 1 0 0,1 0 0 0 0,-1-1-1 0 0,1 1 1 0 0,0-1 0 0 0,0 1-1 0 0,0-1 1 0 0,1 1 0 0 0,-1-1-1 0 0,0 1 1 0 0,1-1 0 0 0,0 0-1 0 0,0 1 1 0 0,-1-1 0 0 0,2-3-1 0 0,-1 4 0 0 0,-1 1 0 0 0,1-1 0 0 0,0 0-1 0 0,1 0 1 0 0,-1 0 0 0 0,0 0-1 0 0,0 1 1 0 0,1-1 0 0 0,-1 0-1 0 0,1 0 1 0 0,0 0 0 0 0,-1 1-1 0 0,1-1 1 0 0,0 0 0 0 0,0 1-1 0 0,0-1 1 0 0,0 1 0 0 0,1-1-1 0 0,-1 1 1 0 0,0 0 0 0 0,0-1-1 0 0,1 1 1 0 0,-1 0 0 0 0,4-2-1 0 0,-4 3-10 0 0,1 0-1 0 0,-1 0 0 0 0,1 0 0 0 0,-1 1 0 0 0,1-1 0 0 0,-1 0 0 0 0,1 1 0 0 0,-1-1 0 0 0,0 1 0 0 0,1-1 0 0 0,-1 1 0 0 0,0 0 0 0 0,1-1 0 0 0,-1 1 0 0 0,0 0 0 0 0,0 0 0 0 0,0 0 0 0 0,0 0 0 0 0,0 0 0 0 0,0 0 0 0 0,2 3 0 0 0,-2-3 5 0 0,-1 0-1 0 0,1 0 1 0 0,0 1-1 0 0,0-1 1 0 0,0 0-1 0 0,-1-1 1 0 0,1 1-1 0 0,0 0 1 0 0,0 0-1 0 0,1 0 1 0 0,-1 0-1 0 0,0-1 1 0 0,0 1-1 0 0,0 0 1 0 0,0-1 0 0 0,1 1-1 0 0,-1-1 1 0 0,0 0-1 0 0,0 1 1 0 0,1-1-1 0 0,-1 0 1 0 0,0 0-1 0 0,1 0 1 0 0,-1 0-1 0 0,0 0 1 0 0,1 0-1 0 0,-1 0 1 0 0,0 0-1 0 0,1 0 1 0 0,-1-1-1 0 0,2 0 1 0 0,1-3 8 0 0,-1 0 1 0 0,1-1-1 0 0,-1 1 1 0 0,0-1-1 0 0,0 0 1 0 0,-1 0-1 0 0,1 0 1 0 0,-1 0-1 0 0,0-1 1 0 0,-1 1-1 0 0,3-10 1 0 0,4-10-15 0 0,12-21-63 0 0,3 2 0 0 0,36-54 1 0 0,-12 23 14 0 0,-14 13 7 0 0,-25 44 24 0 0,1 0 0 0 0,1 0 0 0 0,0 1-1 0 0,1 1 1 0 0,18-21 0 0 0,-29 37 23 0 0,0 0 1 0 0,0-1-1 0 0,1 1 0 0 0,-1 0 0 0 0,0 0 0 0 0,0 0 0 0 0,0-1 1 0 0,1 1-1 0 0,-1 0 0 0 0,0 0 0 0 0,0 0 0 0 0,0 0 0 0 0,1-1 0 0 0,-1 1 1 0 0,0 0-1 0 0,0 0 0 0 0,1 0 0 0 0,-1 0 0 0 0,0 0 0 0 0,0 0 0 0 0,1 0 1 0 0,-1 0-1 0 0,0 0 0 0 0,0 0 0 0 0,1 0 0 0 0,-1 0 0 0 0,0 0 1 0 0,1 0-1 0 0,-1 0 0 0 0,0 0 0 0 0,0 0 0 0 0,1 0 0 0 0,-1 0 0 0 0,0 0 1 0 0,0 0-1 0 0,1 0 0 0 0,-1 0 0 0 0,0 1 0 0 0,0-1 0 0 0,1 0 0 0 0,-1 0 1 0 0,0 0-1 0 0,0 0 0 0 0,0 1 0 0 0,1-1 0 0 0,-1 0 0 0 0,5 19 1 0 0,-4 22 133 0 0,-5 46-126 0 0,-16 228-67 0 0,15-264 55 0 0,-4 33-56 0 0,-31 137 1 0 0,40-220 63 0 0,-1 1 0 0 0,1-1 1 0 0,-1 0-1 0 0,1 1 0 0 0,0-1 1 0 0,-1 0-1 0 0,0 0 0 0 0,1 0 1 0 0,-1 1-1 0 0,0-1 0 0 0,0 0 1 0 0,0 0-1 0 0,1 0 0 0 0,-3 2 1 0 0,2-3 2 0 0,1 0 0 0 0,-1 0 0 0 0,1 0 0 0 0,-1 1 1 0 0,1-1-1 0 0,-1 0 0 0 0,0 0 0 0 0,1 0 0 0 0,-1 0 1 0 0,1 0-1 0 0,-1 0 0 0 0,1 0 0 0 0,-1 0 0 0 0,1 0 1 0 0,-1-1-1 0 0,1 1 0 0 0,-1 0 0 0 0,1 0 0 0 0,-1 0 1 0 0,1-1-1 0 0,-1 1 0 0 0,1 0 0 0 0,-1 0 1 0 0,1-1-1 0 0,-1 0 0 0 0,-4-3 33 0 0,1-1 0 0 0,0 0 0 0 0,0 0 0 0 0,0 0 0 0 0,-3-6 0 0 0,-1-2-38 0 0,-32-38 49 0 0,-67-65 0 0 0,-21-26 14 0 0,121 132-310 0 0,-19-21-2020 0 0,25 29 2094 0 0,-1 1-1 0 0,1-1 1 0 0,-1 1-1 0 0,1 0 1 0 0,-1 0-1 0 0,0 0 1 0 0,0-1-1 0 0,0 1 1 0 0,1 1-1 0 0,-1-1 1 0 0,0 0-1 0 0,0 0 1 0 0,0 1-1 0 0,0-1 0 0 0,-4 1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10458 0 0,'-2'1'60'0'0,"1"-1"0"0"0,-1 1 0 0 0,1-1-1 0 0,-1 1 1 0 0,0 0 0 0 0,1-1 0 0 0,-1 1-1 0 0,1 0 1 0 0,0 0 0 0 0,-1 0 0 0 0,1 0 0 0 0,0 1-1 0 0,0-1 1 0 0,-1 0 0 0 0,1 0 0 0 0,0 1-1 0 0,0-1 1 0 0,1 1 0 0 0,-1-1 0 0 0,0 1-1 0 0,0-1 1 0 0,1 1 0 0 0,-1 0 0 0 0,1-1 0 0 0,-1 1-1 0 0,1 0 1 0 0,0-1 0 0 0,-1 1 0 0 0,1 0-1 0 0,0-1 1 0 0,0 1 0 0 0,0 0 0 0 0,1-1 0 0 0,-1 4-1 0 0,2 9-86 0 0,1-1 0 0 0,0 1 0 0 0,7 20 0 0 0,-2-7 232 0 0,7 33-43 0 0,-2-6 710 0 0,10 77 1 0 0,-18-73-358 0 0,-4-45-9 0 0,-5-40-162 0 0,-3-22-285 0 0,3 0-1 0 0,1-1 0 0 0,3 1 0 0 0,8-72 0 0 0,-7 116-54 0 0,0-1 0 0 0,1 1 0 0 0,-1-1-1 0 0,1 1 1 0 0,0 0 0 0 0,1 0 0 0 0,-1-1 0 0 0,1 2 0 0 0,0-1-1 0 0,0 0 1 0 0,0 0 0 0 0,1 1 0 0 0,0 0 0 0 0,-1 0 0 0 0,2 0-1 0 0,-1 0 1 0 0,7-4 0 0 0,-6 5-97 0 0,-1 1 0 0 0,0 0 0 0 0,1 0 0 0 0,-1 1 0 0 0,1-1 0 0 0,0 1 0 0 0,-1 0 0 0 0,1 1 0 0 0,0-1 0 0 0,0 1 0 0 0,0 0 0 0 0,-1 0 0 0 0,1 0 0 0 0,0 0 0 0 0,0 1 0 0 0,-1 0 0 0 0,1 0 0 0 0,0 0 0 0 0,-1 1 0 0 0,8 3 0 0 0,-7-3-717 0 0,-1 0-1 0 0,0 0 1 0 0,0 0 0 0 0,1-1 0 0 0,-1 0 0 0 0,0 0 0 0 0,1 0-1 0 0,0 0 1 0 0,-1-1 0 0 0,1 0 0 0 0,4 0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4.4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498 1 5097 0 0,'-29'25'1136'0'0,"0"15"887"0"0,2 2 1 0 0,-27 57-1 0 0,14-8-1088 0 0,-55 189 0 0 0,8 107-628 0 0,30-36-330 0 0,15 1 0 0 0,4 558 0 0 0,46-730-1463 0 0,7-1-1 0 0,9 0 1 0 0,59 226 0 0 0,-21-176 2198 0 0,-23-74-451 0 0,-24-89 37 0 0,36 103 0 0 0,-46-151-272 0 0,-4-15-24 0 0,-1 0 0 0 0,1 1 0 0 0,-1-1 0 0 0,1 0-1 0 0,0 0 1 0 0,0 0 0 0 0,1-1 0 0 0,-1 1 0 0 0,0 0 0 0 0,1 0 0 0 0,0-1 0 0 0,2 4 0 0 0,-4-6-10 0 0,1 0-1 0 0,-1-1 0 0 0,1 1 1 0 0,-1-1-1 0 0,0 1 0 0 0,0-1 1 0 0,1 1-1 0 0,-1 0 0 0 0,0-1 1 0 0,0 1-1 0 0,0-1 1 0 0,1 1-1 0 0,-1-1 0 0 0,0 1 1 0 0,0-1-1 0 0,0 1 0 0 0,0-1 1 0 0,0 0-1 0 0,0 1 0 0 0,0-1 1 0 0,0 1-1 0 0,0-1 1 0 0,0 1-1 0 0,0-1 0 0 0,0 1 1 0 0,-1-1-1 0 0,1 1 0 0 0,0-1 1 0 0,-3-19-194 0 0,-14-46-1798 0 0,-17-57-3732 0 0,24 98 4294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5.8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2726 592 5553 0 0,'-3'1'249'0'0,"0"0"-1"0"0,0 0 1 0 0,0 0-1 0 0,0-1 1 0 0,0 1-1 0 0,1-1 1 0 0,-1 0 0 0 0,0 1-1 0 0,0-1 1 0 0,0-1-1 0 0,0 1 1 0 0,0 0-1 0 0,0-1 1 0 0,0 0-1 0 0,0 1 1 0 0,0-1-1 0 0,0 0 1 0 0,1 0 0 0 0,-1-1-1 0 0,0 1 1 0 0,1-1-1 0 0,-1 1 1 0 0,-2-3-1 0 0,-8-6 264 0 0,1-1-1 0 0,0 1 0 0 0,-12-16 1 0 0,6 6-49 0 0,-8-5 98 0 0,-1 1 0 0 0,-1 1 1 0 0,-1 1-1 0 0,-36-21 0 0 0,31 25-277 0 0,0 1 0 0 0,-2 2 0 0 0,-44-13 1 0 0,-114-21 88 0 0,135 37-296 0 0,-1 4 0 0 0,0 1 0 0 0,0 4 0 0 0,-83 5 1 0 0,30 8 301 0 0,-155 34 1 0 0,-231 68 239 0 0,368-86-527 0 0,-152 38 236 0 0,154-31-114 0 0,78-22-88 0 0,-77 28 1 0 0,115-32-103 0 0,-12 3-102 0 0,25-10 56 0 0,0 1 2 0 0,3 0 2 0 0,1 0 1 0 0,0 0-1 0 0,-1 0 0 0 0,1-1 1 0 0,0 1-1 0 0,-1-1 1 0 0,1 0-1 0 0,0 0 0 0 0,6-1 1 0 0,-6 0 14 0 0,-1 0 1 0 0,0 0 0 0 0,1 0-1 0 0,-1 0 1 0 0,0-1 0 0 0,0 1-1 0 0,0-1 1 0 0,0 0-1 0 0,0 0 1 0 0,0 0 0 0 0,-1 0-1 0 0,1-1 1 0 0,0 1 0 0 0,-1-1-1 0 0,0 1 1 0 0,0-1-1 0 0,0 0 1 0 0,0 0 0 0 0,0 0-1 0 0,2-6 1 0 0,2-5-16 0 0,0-1 1 0 0,-2 0-1 0 0,5-23 0 0 0,-1 3-129 0 0,1 7 126 0 0,1 0 1 0 0,2 1-1 0 0,1 0 0 0 0,0 1 1 0 0,2 0-1 0 0,1 1 1 0 0,2 1-1 0 0,35-40 0 0 0,-13 18-32 0 0,-23 26 43 0 0,36-35 1 0 0,-52 54 6 0 0,0 0 0 0 0,0 0 1 0 0,0 0-1 0 0,0 0 0 0 0,0 0 0 0 0,0 0 0 0 0,1 0 0 0 0,-1 1 0 0 0,0-1 0 0 0,1 0 0 0 0,-1 1 0 0 0,0-1 0 0 0,1 1 0 0 0,-1 0 1 0 0,0-1-1 0 0,1 1 0 0 0,-1 0 0 0 0,1 0 0 0 0,1 0 0 0 0,-2 0 1 0 0,0 1 1 0 0,0-1-1 0 0,0 1 1 0 0,0-1-1 0 0,-1 1 1 0 0,1 0-1 0 0,0-1 0 0 0,0 1 1 0 0,-1 0-1 0 0,1 0 1 0 0,0-1-1 0 0,-1 1 0 0 0,1 0 1 0 0,-1 0-1 0 0,1 0 1 0 0,-1 0-1 0 0,1-1 1 0 0,-1 1-1 0 0,0 0 0 0 0,0 0 1 0 0,1 1-1 0 0,1 9-6 0 0,-1 0 0 0 0,0-1-1 0 0,0 1 1 0 0,-1 13 0 0 0,0-7-11 0 0,1 199-130 0 0,4 55 106 0 0,0-232 38 0 0,-3-25 2 0 0,0 0 0 0 0,-1 0 0 0 0,-1 0-1 0 0,0 0 1 0 0,-2 14 0 0 0,2-27 8 0 0,0-1 0 0 0,0 0 0 0 0,0 0 0 0 0,0 0 0 0 0,0 0 0 0 0,0 1 0 0 0,0-1 0 0 0,0 0 0 0 0,-1 0 0 0 0,1 0 1 0 0,0 0-1 0 0,0 0 0 0 0,0 1 0 0 0,0-1 0 0 0,0 0 0 0 0,0 0 0 0 0,0 0 0 0 0,-1 0 0 0 0,1 0 0 0 0,0 0 0 0 0,0 1 0 0 0,0-1 0 0 0,0 0 0 0 0,-1 0 0 0 0,1 0 0 0 0,0 0 0 0 0,0 0 1 0 0,0 0-1 0 0,0 0 0 0 0,-1 0 0 0 0,1 0 0 0 0,0 0 0 0 0,0 0 0 0 0,0 0 0 0 0,0 0 0 0 0,-1 0 0 0 0,1 0 0 0 0,0 0 0 0 0,0 0 0 0 0,0 0 0 0 0,-1 0 0 0 0,1 0 0 0 0,0 0 0 0 0,0 0 1 0 0,0 0-1 0 0,0 0 0 0 0,-1-1 0 0 0,-12-8 146 0 0,-15-22 25 0 0,21 24-109 0 0,-50-57 165 0 0,-122-121-217 0 0,124 147 201 0 0,16 14-2380 0 0,16 4-4655 0 0,20 11 656 0 0,2 4 2182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7.1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324 0 5153 0 0,'-3'0'493'0'0,"1"1"0"0"0,-1-1-1 0 0,0 0 1 0 0,1 1 0 0 0,-1 0 0 0 0,1 0-1 0 0,-1-1 1 0 0,1 1 0 0 0,-1 1 0 0 0,1-1-1 0 0,0 0 1 0 0,0 1 0 0 0,-1-1 0 0 0,-1 3-1 0 0,-1 0-96 0 0,0 1 0 0 0,1 0 0 0 0,0 0 0 0 0,0 0 0 0 0,-5 9 0 0 0,-3 8-349 0 0,2-1-1 0 0,-10 30 1 0 0,17-41 350 0 0,-39 112 157 0 0,7 3 0 0 0,-34 216 1 0 0,14 265-330 0 0,47-360 21 0 0,11 0-1 0 0,10 0 1 0 0,55 300 0 0 0,14-176 25 0 0,-25-124 185 0 0,-16-74-10 0 0,12 61 73 0 0,-7-27 205 0 0,-72-301-2252 0 0,4 19-2770 0 0,-14-56-6315 0 0,25 100 8052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8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2908 113 8338 0 0,'-5'-2'528'0'0,"0"0"0"0"0,1-1 0 0 0,-1 0 0 0 0,1 0-1 0 0,0 0 1 0 0,-1 0 0 0 0,1-1 0 0 0,-3-4 0 0 0,3 4-461 0 0,0 0 0 0 0,0 0-1 0 0,-1 1 1 0 0,1 0 0 0 0,-1-1-1 0 0,1 2 1 0 0,-1-1 0 0 0,-10-4 0 0 0,-35-6 187 0 0,0 1 0 0 0,-1 3 1 0 0,-1 2-1 0 0,0 2 1 0 0,-78 4-1 0 0,32 7 720 0 0,-191 37 1 0 0,193-21-674 0 0,-177 66-1 0 0,-98 66 76 0 0,278-109-269 0 0,-163 108 1 0 0,-149 154 36 0 0,286-210-24 0 0,38-32-24 0 0,16-16-81 0 0,38-30 25 0 0,-41 39 0 0 0,57-48 0 0 0,7-6-32 0 0,0-1 1 0 0,0 1 0 0 0,0 1 0 0 0,0-1 0 0 0,1 0 0 0 0,-1 1 0 0 0,1 0 0 0 0,0 0 0 0 0,1 0-1 0 0,-3 6 1 0 0,-22 34 189 0 0,25-41-165 0 0,0 0 0 0 0,-1 0 1 0 0,1 0-1 0 0,-1 0 0 0 0,0-1 0 0 0,-4 5 1 0 0,-7 10-22 0 0,4 1 18 0 0,8-14 113 0 0,1-24-101 0 0,5-57 3 0 0,18-102 1 0 0,-10 88-13 0 0,4 1-90 0 0,29-92 1 0 0,-39 134 109 0 0,-6 46-8 0 0,-1 5-47 0 0,1 0-1 0 0,-1-1 1 0 0,1 1 0 0 0,0 0-1 0 0,0-1 1 0 0,1 1-1 0 0,-1 0 1 0 0,1-1 0 0 0,1 6-1 0 0,4 9-20 0 0,1 0-1 0 0,1 0 1 0 0,1-1 0 0 0,0 0-1 0 0,2 0 1 0 0,11 15 0 0 0,83 88 128 0 0,-26-31-139 0 0,-52-58-4 0 0,-12-14 24 0 0,26 38 0 0 0,-38-49 22 0 0,1 0 1 0 0,-1 0-1 0 0,0 1 0 0 0,-1-1 0 0 0,0 1 0 0 0,0 0 0 0 0,0 0 0 0 0,0 0 0 0 0,-1-1 0 0 0,0 14 0 0 0,-1-19 6 0 0,-1 1 1 0 0,0 0-1 0 0,1 0 0 0 0,-1-1 1 0 0,0 1-1 0 0,0-1 0 0 0,0 1 1 0 0,0 0-1 0 0,0-1 0 0 0,0 0 1 0 0,0 1-1 0 0,-1-1 0 0 0,1 0 1 0 0,-1 0-1 0 0,1 1 0 0 0,-1-1 1 0 0,1 0-1 0 0,-1 0 0 0 0,1-1 1 0 0,-1 1-1 0 0,0 0 1 0 0,1-1-1 0 0,-1 1 0 0 0,0 0 1 0 0,0-1-1 0 0,0 0 0 0 0,1 0 1 0 0,-5 1-1 0 0,-2 0 31 0 0,-1 0-1 0 0,1 0 1 0 0,-1-1 0 0 0,1 0-1 0 0,-9-1 1 0 0,-45-6 137 0 0,-98 2 0 0 0,147 5-196 0 0,-13-1-239 0 0,1 1-1 0 0,0 1 1 0 0,-1 2-1 0 0,1 0 1 0 0,-35 10-1 0 0,50-11-3073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48:19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24575,'0'0'0,"0"0"0,3-3 0,2-2 0,0 0 0,0 0 0,-1 1 0,-1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07.7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369 46 3361 0 0,'-1'11'1939'0'0,"-2"-11"-803"0"0,-5-19-110 0 0,-6-10 1354 0 0,10 28-2211 0 0,1-1-1 0 0,-1 1 1 0 0,0 0-1 0 0,1 0 1 0 0,-1 0-1 0 0,0 0 1 0 0,0 1-1 0 0,0 0 1 0 0,0 0-1 0 0,0 0 1 0 0,0 0 0 0 0,0 0-1 0 0,1 1 1 0 0,-1 0-1 0 0,0-1 1 0 0,0 1-1 0 0,0 1 1 0 0,1-1-1 0 0,-1 1 1 0 0,1-1-1 0 0,-1 1 1 0 0,1 0-1 0 0,-4 3 1 0 0,-4 1-76 0 0,1 1 0 0 0,1 0-1 0 0,-1 1 1 0 0,1 0 0 0 0,0 0 0 0 0,-11 15-1 0 0,0 6 88 0 0,0 1-1 0 0,2 1 1 0 0,2 0-1 0 0,1 2 1 0 0,1 0-1 0 0,2 0 0 0 0,1 1 1 0 0,-12 67-1 0 0,12-26 245 0 0,4 1 0 0 0,3 0 0 0 0,6 84-1 0 0,0-124-364 0 0,2-1-1 0 0,1 1 0 0 0,2-1 1 0 0,2-1-1 0 0,14 39 0 0 0,-16-54-26 0 0,1 0 0 0 0,1-1 0 0 0,0 1 1 0 0,1-2-1 0 0,1 1 0 0 0,1-1 0 0 0,1-1 0 0 0,0-1 0 0 0,1 1 0 0 0,21 16 0 0 0,-29-27 13 0 0,1-1-1 0 0,0 0 0 0 0,0 0 1 0 0,0-1-1 0 0,1 0 0 0 0,13 4 1 0 0,-17-5-24 0 0,-1-1 1 0 0,1-1-1 0 0,0 1 1 0 0,-1 0-1 0 0,1-1 1 0 0,0 0-1 0 0,0 0 1 0 0,-1 0-1 0 0,1 0 1 0 0,0-1-1 0 0,-1 1 1 0 0,1-1-1 0 0,0 0 1 0 0,-1 0-1 0 0,1 0 1 0 0,5-3-1 0 0,-1-3 217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0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401 46 5897 0 0,'-2'0'136'0'0,"0"0"-1"0"0,0 0 0 0 0,0 0 0 0 0,-1 0 1 0 0,1-1-1 0 0,0 1 0 0 0,0-1 0 0 0,0 1 1 0 0,0-1-1 0 0,0 0 0 0 0,0 0 0 0 0,1 0 1 0 0,-1 0-1 0 0,0 0 0 0 0,0 0 0 0 0,1 0 1 0 0,-1-1-1 0 0,0 1 0 0 0,1 0 0 0 0,-1-1 1 0 0,1 0-1 0 0,0 1 0 0 0,-3-4 0 0 0,-10-12 1152 0 0,13 16-1242 0 0,0 1 1 0 0,0-1-1 0 0,0 1 0 0 0,0-1 0 0 0,0 1 1 0 0,0 0-1 0 0,0-1 0 0 0,0 1 1 0 0,0 0-1 0 0,0 0 0 0 0,0 0 0 0 0,0 0 1 0 0,0 0-1 0 0,0 0 0 0 0,-1 0 0 0 0,1 0 1 0 0,0 0-1 0 0,0 0 0 0 0,0 1 0 0 0,0-1 1 0 0,0 0-1 0 0,0 1 0 0 0,0-1 0 0 0,0 1 1 0 0,0-1-1 0 0,0 1 0 0 0,0-1 0 0 0,0 1 1 0 0,1 0-1 0 0,-1 0 0 0 0,0-1 0 0 0,0 1 1 0 0,1 0-1 0 0,-1 0 0 0 0,0 0 0 0 0,0 1 1 0 0,-26 34 458 0 0,14-10-300 0 0,1 0 0 0 0,1 1 0 0 0,1 0 0 0 0,-6 32-1 0 0,8-33-69 0 0,-25 104 267 0 0,-18 137 1 0 0,2 137-274 0 0,41-332 32 0 0,-50 608 217 0 0,49 2-322 0 0,56-119 5 0 0,-35-449-40 0 0,-3-31 102 0 0,21 178 39 0 0,-19-191-50 0 0,35 115 0 0 0,10 12 336 0 0,-30-98-303 0 0,-15-61-52 0 0,25 56 0 0 0,-2-22 77 0 0,49 119 342 0 0,-76-177-819 0 0,-5-23-2882 0 0,-4-25-2934 0 0,-1 9 1366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7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253 314 3321 0 0,'-4'-21'3692'0'0,"1"-11"-3518"0"0,17-38 544 0 0,-9 50 110 0 0,5-37 0 0 0,-9 48-614 0 0,0 4-41 0 0,0 0 0 0 0,-1 0 0 0 0,0 0 0 0 0,0 0 1 0 0,0 0-1 0 0,-1 0 0 0 0,0 0 0 0 0,1 0 0 0 0,-2 1 0 0 0,1-1 0 0 0,-1 0 0 0 0,-2-5 0 0 0,4 8-98 0 0,-1 0-1 0 0,0 0 1 0 0,1 0 0 0 0,-1 1-1 0 0,0-1 1 0 0,0 0-1 0 0,0 0 1 0 0,0 1 0 0 0,0-1-1 0 0,-1 1 1 0 0,1-1-1 0 0,0 1 1 0 0,-1-1-1 0 0,1 1 1 0 0,-1 0 0 0 0,0 0-1 0 0,1 0 1 0 0,-1-1-1 0 0,0 2 1 0 0,1-1 0 0 0,-1 0-1 0 0,0 0 1 0 0,0 1-1 0 0,0-1 1 0 0,0 1 0 0 0,0-1-1 0 0,0 1 1 0 0,-3 0-1 0 0,1 1-12 0 0,0 0-1 0 0,-1 0 0 0 0,1 1 0 0 0,0 0 1 0 0,0-1-1 0 0,0 2 0 0 0,1-1 0 0 0,-1 0 1 0 0,0 1-1 0 0,1-1 0 0 0,0 1 0 0 0,-4 4 1 0 0,-4 4 37 0 0,1 1 1 0 0,0 0-1 0 0,0 1 1 0 0,2 0-1 0 0,-1 0 1 0 0,-7 19-1 0 0,-34 90 598 0 0,49-121-689 0 0,-9 28 170 0 0,1-1 1 0 0,2 1-1 0 0,1 1 0 0 0,1 0 1 0 0,-2 57-1 0 0,7-68-106 0 0,0 1-1 0 0,2 0 1 0 0,1-1 0 0 0,0 1 0 0 0,1-1-1 0 0,1 0 1 0 0,1 0 0 0 0,1-1 0 0 0,0 1-1 0 0,12 18 1 0 0,-14-28-17 0 0,1-1 0 0 0,1 1 0 0 0,0-1-1 0 0,0 0 1 0 0,0 0 0 0 0,1-1 0 0 0,0 0 0 0 0,1-1 0 0 0,-1 1-1 0 0,1-2 1 0 0,1 1 0 0 0,-1-1 0 0 0,1-1 0 0 0,17 7-1 0 0,-11-7-30 0 0,-1 1 0 0 0,1-2 0 0 0,0-1 0 0 0,0 0 0 0 0,0 0 0 0 0,1-2 0 0 0,-1 0 0 0 0,0-1 0 0 0,18-3 0 0 0,-34 4-32 0 0,1-1 0 0 0,-1 1 0 0 0,1 0 0 0 0,0 0 0 0 0,-1-1 0 0 0,1 1 1 0 0,-1 0-1 0 0,1 0 0 0 0,-1 0 0 0 0,1 0 0 0 0,0 0 0 0 0,-1 0 0 0 0,1 0 0 0 0,0 0 0 0 0,-1 0 0 0 0,1 0 1 0 0,-1 0-1 0 0,1 0 0 0 0,-1 0 0 0 0,1 1 0 0 0,0-1 0 0 0,-1 0 0 0 0,1 0 0 0 0,-1 1 0 0 0,1-1 0 0 0,-1 0 1 0 0,1 1-1 0 0,-1-1 0 0 0,1 0 0 0 0,-1 1 0 0 0,1-1 0 0 0,0 2 0 0 0,-2-1-6 0 0,1 0 0 0 0,-1 0 1 0 0,1 0-1 0 0,0 0 0 0 0,-1 0 0 0 0,0 0 0 0 0,1 0 0 0 0,-1 0 0 0 0,0 0 1 0 0,1 0-1 0 0,-1-1 0 0 0,0 1 0 0 0,0 0 0 0 0,0 0 0 0 0,-1 0 0 0 0,-23 15-2793 0 0,24-15 2190 0 0,0 0 1 0 0,-1 0-1 0 0,1-1 0 0 0,-1 1 1 0 0,1-1-1 0 0,-1 1 0 0 0,1-1 1 0 0,-1 0-1 0 0,0 1 0 0 0,1-1 1 0 0,-1 0-1 0 0,-2 0 0 0 0,-1-3-4054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06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261 2501 7138 0 0,'-27'-10'433'0'0,"6"2"112"0"0,0 0 1 0 0,0 2-1 0 0,-26-5 0 0 0,42 10-410 0 0,0 0-1 0 0,-1 1 0 0 0,1 0 0 0 0,-1 0 1 0 0,1 0-1 0 0,0 0 0 0 0,-1 1 1 0 0,1 0-1 0 0,0 0 0 0 0,-1 0 1 0 0,1 1-1 0 0,0 0 0 0 0,0 0 0 0 0,0 0 1 0 0,0 1-1 0 0,1-1 0 0 0,-1 1 1 0 0,-5 4-1 0 0,8-5-103 0 0,0 0 0 0 0,1 0 0 0 0,-1 0 1 0 0,0 0-1 0 0,1 0 0 0 0,-1 0 0 0 0,1 0 0 0 0,0 0 0 0 0,0 1 1 0 0,0-1-1 0 0,0 0 0 0 0,0 1 0 0 0,0-1 0 0 0,1 1 0 0 0,-1-1 1 0 0,1 1-1 0 0,-1 4 0 0 0,1-2-15 0 0,1 0-1 0 0,-1 0 1 0 0,1 0-1 0 0,0 0 1 0 0,1 0 0 0 0,-1 0-1 0 0,1-1 1 0 0,3 8-1 0 0,2 1-41 0 0,0-1 0 0 0,1 1-1 0 0,1-2 1 0 0,0 1-1 0 0,14 13 1 0 0,6 3-149 0 0,0-2 0 0 0,2-2 0 0 0,1 0 1 0 0,1-2-1 0 0,1-2 0 0 0,50 23 0 0 0,-54-30 144 0 0,1-2 0 0 0,0 0 0 0 0,0-2-1 0 0,1-2 1 0 0,1-1 0 0 0,-1-1 0 0 0,1-2 0 0 0,35-1-1 0 0,-37-4 76 0 0,-1-1 1 0 0,1-2-1 0 0,-1-1 0 0 0,-1-2 0 0 0,1-1 0 0 0,-1-1 0 0 0,36-18 0 0 0,6-8 145 0 0,106-73 0 0 0,-3-19-15 0 0,199-188 0 0 0,-64 14-258 0 0,-8 7 300 0 0,-94 115-356 0 0,7 8-1 0 0,352-212 1 0 0,-1 66 409 0 0,-58 92-154 0 0,-378 176-104 0 0,-4 3-14 0 0,1-2-16 0 0,174-42 1 0 0,-182 64-9 0 0,213-19 0 0 0,-21 21-99 0 0,-289 23 54 0 0,6-2 263 0 0,-30 1-49 0 0,-18-2-54 0 0,-4 3-837 0 0,23 2 436 0 0,0 0 1 0 0,-1 1-1 0 0,1-1 0 0 0,0-1 0 0 0,0 1 0 0 0,-1 0 0 0 0,1 0 0 0 0,0-1 0 0 0,0 1 0 0 0,-1-1 0 0 0,1 0 1 0 0,0 0-1 0 0,0 0 0 0 0,0 0 0 0 0,0 0 0 0 0,0 0 0 0 0,0 0 0 0 0,0-1 0 0 0,1 1 0 0 0,-1-1 0 0 0,0 1 1 0 0,1-1-1 0 0,-1 0 0 0 0,-1-3 0 0 0,-1-2-2108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5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12 5057 0 0,'-1'-1'39'0'0,"0"0"0"0"0,0 0 0 0 0,0 0-1 0 0,0 0 1 0 0,0 0 0 0 0,0 1 0 0 0,0-1 0 0 0,0 0-1 0 0,0 1 1 0 0,-1-1 0 0 0,1 1 0 0 0,0-1 0 0 0,-1 1 0 0 0,1-1-1 0 0,0 1 1 0 0,-1 0 0 0 0,1 0 0 0 0,0 0 0 0 0,-3 0-1 0 0,0 6 248 0 0,11 10-240 0 0,-5-13-44 0 0,1 0 1 0 0,0 0-1 0 0,0-1 0 0 0,0 1 0 0 0,0-1 0 0 0,0 1 0 0 0,0-1 1 0 0,1 0-1 0 0,-1 0 0 0 0,1-1 0 0 0,-1 1 0 0 0,7 1 0 0 0,52 10 93 0 0,-50-11-77 0 0,0 0-1 0 0,0 1 1 0 0,21 7 0 0 0,-28-8-9 0 0,1 0 0 0 0,-1 1 1 0 0,0 0-1 0 0,0 0 1 0 0,0 0-1 0 0,0 0 0 0 0,-1 1 1 0 0,1-1-1 0 0,-1 1 1 0 0,0 0-1 0 0,0 1 0 0 0,0-1 1 0 0,-1 1-1 0 0,0 0 1 0 0,1 0-1 0 0,-2 0 0 0 0,1 0 1 0 0,-1 0-1 0 0,1 0 0 0 0,-1 1 1 0 0,-1-1-1 0 0,1 1 1 0 0,-1 0-1 0 0,1 10 0 0 0,0 0 12 0 0,-2-1-1 0 0,1 0 0 0 0,-2 1 1 0 0,-3 24-1 0 0,2-33-20 0 0,1-1-1 0 0,-1 0 1 0 0,0-1-1 0 0,0 1 1 0 0,-1 0 0 0 0,1-1-1 0 0,-1 1 1 0 0,0-1 0 0 0,-1 0-1 0 0,1 0 1 0 0,-1 0 0 0 0,0 0-1 0 0,-1-1 1 0 0,-6 6-1 0 0,-22 19 62 0 0,23-19-29 0 0,-1-1 1 0 0,0 0-1 0 0,0 0 1 0 0,-1-1-1 0 0,0 0 1 0 0,0-1-1 0 0,-21 8 0 0 0,32-14-20 0 0,1-1-1 0 0,-1 0 1 0 0,1 1-1 0 0,-1-1 1 0 0,0 0-1 0 0,1 0 1 0 0,-1 1-1 0 0,1-1 1 0 0,-1 0-1 0 0,1 0 1 0 0,-1 0-1 0 0,0 0 1 0 0,1 0-1 0 0,-1 1 1 0 0,1-1-1 0 0,-1 0 1 0 0,0-1-1 0 0,1 1 1 0 0,-1 0-1 0 0,0 0 1 0 0,1 0-1 0 0,-1 0 1 0 0,1 0-1 0 0,-1 0 1 0 0,1-1-1 0 0,-1 1 1 0 0,0 0-1 0 0,1-1 1 0 0,-1 1-1 0 0,1 0 0 0 0,-1-1 1 0 0,1 1-1 0 0,-1-1 1 0 0,1 1-1 0 0,-1-1 1 0 0,7-21 466 0 0,-5 19-404 0 0,0 1 0 0 0,0-1 0 0 0,0 0 0 0 0,0 0 0 0 0,0 1 0 0 0,-1-1 0 0 0,1 0 0 0 0,-1 0 0 0 0,0-5 0 0 0,-11-45 1050 0 0,4 29-869 0 0,2 0 0 0 0,1-1 0 0 0,-1-37 0 0 0,5 27-175 0 0,6-53 1 0 0,-4 77-244 0 0,0 0 0 0 0,0 0 0 0 0,1 1-1 0 0,1-1 1 0 0,0 1 0 0 0,0 0 0 0 0,1 0 0 0 0,0 0 0 0 0,8-10 0 0 0,-13 19 80 0 0,0 1 0 0 0,1 0 0 0 0,-1-1 0 0 0,0 1 0 0 0,1 0 0 0 0,-1 0 0 0 0,1-1 0 0 0,-1 1 0 0 0,0 0 0 0 0,1 0 0 0 0,-1 0 0 0 0,1 0 0 0 0,-1-1 0 0 0,0 1 0 0 0,1 0 0 0 0,-1 0 0 0 0,1 0 0 0 0,-1 0 0 0 0,1 0 0 0 0,-1 0 0 0 0,1 0 0 0 0,-1 0 0 0 0,1 0 0 0 0,-1 0 0 0 0,0 0 0 0 0,1 1 0 0 0,-1-1 0 0 0,1 0 0 0 0,-1 0 0 0 0,1 0 0 0 0,-1 0 0 0 0,0 1 0 0 0,1-1 0 0 0,-1 0 0 0 0,0 0 0 0 0,1 1 0 0 0,-1-1 0 0 0,0 0 0 0 0,1 1 0 0 0,-1-1 0 0 0,0 0 0 0 0,1 1 0 0 0,-1-1 0 0 0,0 1 0 0 0,0-1 0 0 0,0 0 0 0 0,1 1 0 0 0,-1-1 0 0 0,0 1 0 0 0,0-1 0 0 0,0 1 0 0 0,0-1 0 0 0,0 1 0 0 0,2 5-2718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 9474 0 0,'-1'0'126'0'0,"-1"0"-1"0"0,1 1 1 0 0,0 0 0 0 0,0-1-1 0 0,0 1 1 0 0,0 0-1 0 0,0-1 1 0 0,0 1 0 0 0,0 0-1 0 0,1 0 1 0 0,-1 0 0 0 0,0 0-1 0 0,0 0 1 0 0,1 0-1 0 0,-1 0 1 0 0,0 0 0 0 0,1 0-1 0 0,-1 0 1 0 0,1 0 0 0 0,-1 1-1 0 0,1-1 1 0 0,0 0-1 0 0,0 0 1 0 0,-1 0 0 0 0,1 1-1 0 0,0 1 1 0 0,-4 39 1273 0 0,4-39-1194 0 0,-2 67 817 0 0,4 0 1 0 0,2 0 0 0 0,4 0-1 0 0,3-1 1 0 0,23 83 0 0 0,-28-135-953 0 0,-1 1 1 0 0,2-1-1 0 0,1-1 1 0 0,12 22-1 0 0,-17-33-36 0 0,0 0 0 0 0,0 0 1 0 0,1 0-1 0 0,-1 0 0 0 0,1-1 0 0 0,1 1 0 0 0,-1-1 1 0 0,0 0-1 0 0,1-1 0 0 0,0 1 0 0 0,0-1 0 0 0,0 0 1 0 0,0 0-1 0 0,1 0 0 0 0,-1-1 0 0 0,11 4 0 0 0,-14-6-83 0 0,0 0 0 0 0,0 0 0 0 0,-1 0 0 0 0,1 0 0 0 0,0 0 0 0 0,-1 0 0 0 0,1 0 0 0 0,0 0 0 0 0,-1-1 0 0 0,1 1-1 0 0,0-1 1 0 0,-1 1 0 0 0,1-1 0 0 0,-1 0 0 0 0,1 0 0 0 0,-1 1 0 0 0,1-1 0 0 0,-1 0 0 0 0,1 0 0 0 0,0-2 0 0 0,1 0-168 0 0,0 0 0 0 0,-1 0 1 0 0,1 0-1 0 0,-1-1 1 0 0,0 1-1 0 0,0-1 0 0 0,0 1 1 0 0,2-6-1 0 0,-2 1-718 0 0,1 0 0 0 0,-1 0 0 0 0,0 0 0 0 0,-1 0 0 0 0,0 0 0 0 0,0 0 0 0 0,-1 0 0 0 0,-1-10-1 0 0,1 14 283 0 0,-1 0-1 0 0,1-1 1 0 0,-1 1-1 0 0,-1 0 0 0 0,1 0 1 0 0,0 0-1 0 0,-1 0 1 0 0,-3-6-1 0 0,-2 3-1919 0 0</inkml:trace>
  <inkml:trace contextRef="#ctx0" brushRef="#br0" timeOffset="1">45 513 12363 0 0,'-6'-2'583'0'0,"3"1"-438"0"0,0 0-1 0 0,1 1 1 0 0,-1-1 0 0 0,0 0-1 0 0,0 1 1 0 0,0 0 0 0 0,0-1-1 0 0,0 1 1 0 0,0 0 0 0 0,0 1-1 0 0,-3 0 1 0 0,125-45 1917 0 0,-63 22-2537 0 0,113-26 1 0 0,-15 15-9121 0 0,-144 31 8493 0 0,12-3-2108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5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 3636 4825 0 0,'-1'1'56'0'0,"0"-1"-1"0"0,-1 1 1 0 0,1 0 0 0 0,-1-1 0 0 0,1 1-1 0 0,0 0 1 0 0,-1 0 0 0 0,1 0 0 0 0,0 0-1 0 0,0 0 1 0 0,0 0 0 0 0,0 1 0 0 0,0-1-1 0 0,0 0 1 0 0,0 0 0 0 0,0 1-1 0 0,1-1 1 0 0,-1 1 0 0 0,0-1 0 0 0,0 2-1 0 0,1-1-18 0 0,0 1 0 0 0,1-1 0 0 0,-1 0 0 0 0,0 0 0 0 0,1 0 0 0 0,-1 0-1 0 0,1 0 1 0 0,0 0 0 0 0,0 0 0 0 0,-1 0 0 0 0,1 0 0 0 0,1 0 0 0 0,-1-1 0 0 0,0 1 0 0 0,2 2-1 0 0,-1-2-1 0 0,0 0 0 0 0,0 1 0 0 0,1-1-1 0 0,-1 0 1 0 0,1-1 0 0 0,-1 1 0 0 0,1 0-1 0 0,0-1 1 0 0,0 1 0 0 0,-1-1 0 0 0,1 0-1 0 0,0 0 1 0 0,0 0 0 0 0,0 0 0 0 0,0-1-1 0 0,0 1 1 0 0,1-1 0 0 0,-1 1-1 0 0,0-1 1 0 0,0 0 0 0 0,0-1 0 0 0,0 1-1 0 0,6-2 1 0 0,6-1 171 0 0,0 0-1 0 0,0-2 0 0 0,20-7 1 0 0,-31 10-168 0 0,27-13 162 0 0,-1-2-1 0 0,0 0 1 0 0,-1-2 0 0 0,47-41-1 0 0,-32 25 1 0 0,-6 3 73 0 0,-1-1 0 0 0,39-46 0 0 0,59-85 256 0 0,-75 88-368 0 0,112-167 202 0 0,-43 54-254 0 0,-93 141-127 0 0,189-247-13 0 0,21 17 31 0 0,496-452-500 0 0,-667 656 466 0 0,377-342 129 0 0,-307 297-107 0 0,102-81 7 0 0,-57 73-18 0 0,-46 35 10 0 0,-74 45-122 0 0,1 3 0 0 0,150-67 0 0 0,-204 106 83 0 0,0-1 0 0 0,0 2 0 0 0,29-4 0 0 0,-45 8 46 0 0,1-1 1 0 0,-1 1 0 0 0,0 0-1 0 0,0 0 1 0 0,1 0-1 0 0,-1 0 1 0 0,0 0 0 0 0,0 0-1 0 0,1 0 1 0 0,-1 0 0 0 0,0 0-1 0 0,0 1 1 0 0,1-1 0 0 0,-1 0-1 0 0,0 1 1 0 0,0-1 0 0 0,0 1-1 0 0,0 0 1 0 0,1-1 0 0 0,-1 1-1 0 0,0 0 1 0 0,1 1 0 0 0,-2-2 6 0 0,0 0 0 0 0,0 1-1 0 0,0-1 1 0 0,0 0 0 0 0,0 0 0 0 0,1 1 0 0 0,-1-1 0 0 0,0 0 0 0 0,0 1 0 0 0,0-1 0 0 0,-1 0 0 0 0,1 0 0 0 0,0 1 0 0 0,0-1 0 0 0,0 0 0 0 0,0 0-1 0 0,0 1 1 0 0,0-1 0 0 0,0 0 0 0 0,0 0 0 0 0,0 1 0 0 0,-1-1 0 0 0,1 0 0 0 0,0 0 0 0 0,0 1 0 0 0,0-1 0 0 0,0 0 0 0 0,-1 0 0 0 0,1 0 0 0 0,0 0 0 0 0,0 1-1 0 0,-1-1 1 0 0,-18 6 30 0 0,9-4-32 0 0,-7 1 1 0 0,1-1-1 0 0,-1 0 1 0 0,1-1 0 0 0,-1-1 0 0 0,1-1 0 0 0,-1 0 0 0 0,-22-5 0 0 0,-14-7 134 0 0,0-3 0 0 0,1-2 0 0 0,-82-41 0 0 0,125 54-116 0 0,0 1 1 0 0,0 0-1 0 0,-1 1 1 0 0,-14-4-1 0 0,20 6-18 0 0,1 0 0 0 0,-1 1 0 0 0,0-1 0 0 0,0 1 0 0 0,1 0 0 0 0,-1 0 0 0 0,0 0 1 0 0,0 1-1 0 0,1-1 0 0 0,-1 1 0 0 0,0 0 0 0 0,1 0 0 0 0,-1 0 0 0 0,-6 4 0 0 0,9-4-6 0 0,0 0 0 0 0,0 0 0 0 0,0 1 1 0 0,0-1-1 0 0,0 0 0 0 0,0 1 0 0 0,0-1 0 0 0,0 1 0 0 0,1-1 0 0 0,-1 1 1 0 0,1-1-1 0 0,-1 1 0 0 0,1-1 0 0 0,0 1 0 0 0,-1 0 0 0 0,1-1 1 0 0,0 1-1 0 0,0-1 0 0 0,0 1 0 0 0,0 0 0 0 0,1 2 0 0 0,6 40-157 0 0,-5-37 123 0 0,14 99 218 0 0,3 141 0 0 0,-9-84-159 0 0,-9-143 64 0 0,-4 38 0 0 0,0-5 391 0 0,7-73 393 0 0,2-1 0 0 0,8-19 0 0 0,-6 16-700 0 0,105-250-420 0 0,-49 129-6044 0 0,-48 101 2933 0 0,-12 21 430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6.4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3898 7114 0 0,'-6'4'71'0'0,"0"0"1"0"0,1 0-1 0 0,-1 1 1 0 0,1 0-1 0 0,0 0 1 0 0,1 0 0 0 0,-1 1-1 0 0,1-1 1 0 0,0 1-1 0 0,0 0 1 0 0,1 0 0 0 0,-4 9-1 0 0,5-9-25 0 0,1 0 0 0 0,-1 0 0 0 0,1 0 0 0 0,1 0 0 0 0,-1 0 1 0 0,1 0-1 0 0,0 0 0 0 0,1 1 0 0 0,-1-1 0 0 0,1 0 0 0 0,1 0 0 0 0,-1 0 0 0 0,1 0 0 0 0,3 8 0 0 0,-1-5 26 0 0,0 1-1 0 0,1-1 0 0 0,0 0 1 0 0,0 0-1 0 0,1 0 0 0 0,0-1 1 0 0,1 0-1 0 0,0 0 0 0 0,0 0 1 0 0,1-1-1 0 0,8 7 1 0 0,-2-5-49 0 0,0 0 0 0 0,0 0 0 0 0,1-2 1 0 0,0 0-1 0 0,0 0 0 0 0,21 5 0 0 0,13-1-95 0 0,0-2-1 0 0,0-2 1 0 0,80 2 0 0 0,-42-7-52 0 0,-1-4 0 0 0,0-4-1 0 0,0-3 1 0 0,119-28 0 0 0,-135 18 141 0 0,-1-2 1 0 0,-1-4-1 0 0,-1-2 0 0 0,-1-3 0 0 0,100-63 0 0 0,148-142 650 0 0,-239 175-479 0 0,327-277 562 0 0,-155 126-474 0 0,481-419-264 0 0,-499 413-70 0 0,210-258 0 0 0,-290 297 100 0 0,7 8 0 0 0,215-182 0 0 0,-250 255-69 0 0,5 6 0 0 0,3 5 0 0 0,4 6-1 0 0,145-65 1 0 0,-94 63-65 0 0,217-65-1 0 0,-318 126 48 0 0,1 4 0 0 0,115-9 0 0 0,-101 14 91 0 0,109-31-122 0 0,-207 44 103 0 0,-1-1 1 0 0,0 0-1 0 0,0 0 0 0 0,0 0 1 0 0,0 0-1 0 0,0-1 1 0 0,0 1-1 0 0,0 0 1 0 0,1 0-1 0 0,-1 0 1 0 0,0-1-1 0 0,0 1 1 0 0,0-1-1 0 0,1 1 1 0 0,-1 0-1 0 0,0-1 1 0 0,0 1-1 0 0,1-1 1 0 0,-1 0-1 0 0,0 1 1 0 0,1-1-1 0 0,-1 1 1 0 0,0-1-1 0 0,1 0 1 0 0,-1 0-1 0 0,1 1 0 0 0,0-1 1 0 0,-1 0-1 0 0,1 0 1 0 0,-1-1-1 0 0,-13-38 83 0 0,-2-3-146 0 0,1 23 44 0 0,0 0 0 0 0,-2 1 0 0 0,0 1 1 0 0,-1 0-1 0 0,-1 1 0 0 0,-1 1 0 0 0,0 1 0 0 0,-1 1 0 0 0,-42-21 0 0 0,60 34-29 0 0,1-1-1 0 0,-1 1 0 0 0,0 0 0 0 0,0 0 0 0 0,0 0 0 0 0,0 1 0 0 0,1-1 0 0 0,-1 1 0 0 0,0-1 0 0 0,0 1 0 0 0,0 0 1 0 0,0 0-1 0 0,0 0 0 0 0,0 1 0 0 0,0-1 0 0 0,0 1 0 0 0,0-1 0 0 0,0 1 0 0 0,-4 2 0 0 0,4-1-13 0 0,0 0 0 0 0,0 1 0 0 0,1-1 0 0 0,-1 0 0 0 0,1 1 0 0 0,-1 0 0 0 0,1 0 0 0 0,0 0 0 0 0,0 0 0 0 0,0 0 0 0 0,0 0 0 0 0,1 0 0 0 0,-1 1 0 0 0,1-1 0 0 0,0 0 0 0 0,-1 5 0 0 0,-7 27-69 0 0,1 1 0 0 0,-4 67 0 0 0,7 74 122 0 0,5-150 3 0 0,-1-9 29 0 0,1 1 0 0 0,0-1 1 0 0,2 0-1 0 0,0 0 0 0 0,1 0 0 0 0,5 19 1 0 0,-8-36-22 0 0,1 0 1 0 0,-1 0-1 0 0,1-1 1 0 0,-1 1-1 0 0,0 0 1 0 0,1 0-1 0 0,-1 0 1 0 0,1 0-1 0 0,0 0 1 0 0,-1-1 0 0 0,1 1-1 0 0,0 0 1 0 0,-1 0-1 0 0,1-1 1 0 0,0 1-1 0 0,0-1 1 0 0,0 1-1 0 0,0 0 1 0 0,-1-1-1 0 0,1 0 1 0 0,0 1 0 0 0,0-1-1 0 0,0 0 1 0 0,0 1-1 0 0,0-1 1 0 0,1 0-1 0 0,0 0 4 0 0,0 0-1 0 0,0-1 1 0 0,0 1-1 0 0,0 0 1 0 0,0-1-1 0 0,0 0 0 0 0,0 0 1 0 0,0 1-1 0 0,0-1 1 0 0,0 0-1 0 0,-1 0 1 0 0,3-3-1 0 0,6-4 16 0 0,0-1 0 0 0,-1 0 0 0 0,11-14-1 0 0,-16 19-48 0 0,170-206-2043 0 0,-63 65-4538 0 0,-93 121 4351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1.3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568 64 3097 0 0,'0'0'245'0'0,"0"-1"0"0"0,1 1 0 0 0,-1-1 0 0 0,1 1 0 0 0,-1-1 0 0 0,0 0 0 0 0,1 1 0 0 0,-1-1 0 0 0,0 1 0 0 0,0-1 1 0 0,1 0-1 0 0,-1 1 0 0 0,0-1 0 0 0,0 0 0 0 0,0 1 0 0 0,0-1 0 0 0,0 1 0 0 0,0-1 0 0 0,0 0 0 0 0,0 1 0 0 0,0-1 0 0 0,0 0 0 0 0,0 1 1 0 0,0-1-1 0 0,0 0 0 0 0,-1 0 0 0 0,-13-18 3601 0 0,-24-6 71 0 0,37 24-3859 0 0,0 1 0 0 0,-1 0 0 0 0,1-1-1 0 0,0 1 1 0 0,0 0 0 0 0,0 0 0 0 0,-1 0 0 0 0,1 0 0 0 0,0 0-1 0 0,0 0 1 0 0,0 0 0 0 0,-1 0 0 0 0,1 1 0 0 0,0-1 0 0 0,0 0-1 0 0,0 1 1 0 0,0-1 0 0 0,-1 1 0 0 0,1-1 0 0 0,0 1 0 0 0,0 0-1 0 0,0-1 1 0 0,0 1 0 0 0,0 0 0 0 0,1 0 0 0 0,-1-1 0 0 0,0 1-1 0 0,0 0 1 0 0,0 0 0 0 0,1 0 0 0 0,-1 0 0 0 0,0 0 0 0 0,1 0 0 0 0,-1 0-1 0 0,0 2 1 0 0,-19 46 388 0 0,18-41-281 0 0,-6 12-36 0 0,-149 494 1838 0 0,116-293-1436 0 0,41-221-527 0 0,0 0 1 0 0,0 1-1 0 0,0-1 0 0 0,0 0 0 0 0,0 0 1 0 0,0 0-1 0 0,0 0 0 0 0,0 0 1 0 0,0 1-1 0 0,0-1 0 0 0,0 0 1 0 0,0 0-1 0 0,0 0 0 0 0,0 0 1 0 0,0 1-1 0 0,-1-1 0 0 0,1 0 1 0 0,0 0-1 0 0,0 0 0 0 0,0 0 0 0 0,0 0 1 0 0,0 1-1 0 0,0-1 0 0 0,0 0 1 0 0,0 0-1 0 0,0 0 0 0 0,-1 0 1 0 0,1 0-1 0 0,0 0 0 0 0,0 0 1 0 0,0 0-1 0 0,0 0 0 0 0,0 1 1 0 0,-1-1-1 0 0,1 0 0 0 0,0 0 1 0 0,0 0-1 0 0,0 0 0 0 0,0 0 0 0 0,-1 0 1 0 0,1 0-1 0 0,0 0 0 0 0,0 0 1 0 0,0 0-1 0 0,0 0 0 0 0,0 0 1 0 0,-1 0-1 0 0,1 0 0 0 0,0 0 1 0 0,0 0-1 0 0,0 0 0 0 0,0 0 1 0 0,-1-1-1 0 0,-6-10 62 0 0,-8-29-110 0 0,10 28 85 0 0,-67-147-51 0 0,58 133-181 0 0,-2 0 0 0 0,-1 1 0 0 0,-35-40 0 0 0,38 52 87 0 0,11 10 81 0 0,0 1-1 0 0,0-1 1 0 0,0 1-1 0 0,0-1 1 0 0,0 0 0 0 0,1 0-1 0 0,-1 0 1 0 0,1 0 0 0 0,0-1-1 0 0,0 1 1 0 0,0-1 0 0 0,-2-5-1 0 0,4 9 19 0 0,1-1 0 0 0,-1 1 0 0 0,1 0-1 0 0,-1 0 1 0 0,0-1 0 0 0,1 1 0 0 0,-1 0 0 0 0,1 0-1 0 0,-1 0 1 0 0,1 0 0 0 0,-1-1 0 0 0,1 1-1 0 0,-1 0 1 0 0,1 0 0 0 0,-1 0 0 0 0,1 0-1 0 0,-1 0 1 0 0,1 0 0 0 0,-1 0 0 0 0,0 0 0 0 0,1 1-1 0 0,-1-1 1 0 0,1 0 0 0 0,-1 0 0 0 0,1 0-1 0 0,-1 0 1 0 0,1 1 0 0 0,-1-1 0 0 0,1 0 0 0 0,-1 0-1 0 0,1 1 1 0 0,17 7-8 0 0,18 6-13 0 0,0 0-1 0 0,1-2 1 0 0,50 9-1 0 0,-49-13 35 0 0,39 5-35 0 0,-48-10 27 0 0,36 10 0 0 0,-56-10-1 0 0,0 0 0 0 0,-1 0-1 0 0,1 1 1 0 0,12 7-1 0 0,-20-11 8 0 0,0 1 0 0 0,0 0 0 0 0,1 0 0 0 0,-1 0-1 0 0,0 0 1 0 0,0 0 0 0 0,0 0 0 0 0,0 0 0 0 0,0 0-1 0 0,0 0 1 0 0,-1 0 0 0 0,1 1 0 0 0,0-1 0 0 0,-1 0-1 0 0,1 1 1 0 0,-1-1 0 0 0,1 0 0 0 0,-1 1 0 0 0,1-1 0 0 0,-1 1-1 0 0,0 2 1 0 0,0-1 8 0 0,0 0 0 0 0,-1 0 1 0 0,1-1-1 0 0,-1 1 0 0 0,0 0 0 0 0,0 0 0 0 0,0 0 0 0 0,0-1 0 0 0,0 1 0 0 0,-3 3 0 0 0,-4 6 34 0 0,0-1 0 0 0,-2 1 0 0 0,-15 14 0 0 0,21-22-49 0 0,-11 9 16 0 0,-1 0 0 0 0,0-1 1 0 0,-1 0-1 0 0,0-1 0 0 0,-1-1 1 0 0,0-1-1 0 0,-1-1 0 0 0,0 0 1 0 0,-38 9-1 0 0,32-13-15 0 0,16-6-3440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2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413 192 5729 0 0,'-7'-6'674'0'0,"1"1"-1"0"0,0-1 1 0 0,0-1-1 0 0,0 1 1 0 0,1-1-1 0 0,-8-12 1 0 0,7 10-420 0 0,0 1 0 0 0,-1-1 0 0 0,0 1 0 0 0,-8-7 1 0 0,2 5-1 0 0,0 0 0 0 0,-1 1 0 0 0,1 1 0 0 0,-2 0 0 0 0,1 1 0 0 0,-1 0 0 0 0,-1 2 0 0 0,1-1 0 0 0,-1 2 1 0 0,0 0-1 0 0,0 1 0 0 0,-32-2 0 0 0,44 5-244 0 0,0 0 1 0 0,0 0-1 0 0,0 1 0 0 0,0-1 1 0 0,0 1-1 0 0,0 0 1 0 0,0 0-1 0 0,0 1 0 0 0,0-1 1 0 0,0 1-1 0 0,1-1 1 0 0,-1 1-1 0 0,0 1 0 0 0,1-1 1 0 0,0 0-1 0 0,0 1 0 0 0,-1-1 1 0 0,1 1-1 0 0,1 0 1 0 0,-1 0-1 0 0,0 0 0 0 0,1 1 1 0 0,0-1-1 0 0,-1 1 1 0 0,2-1-1 0 0,-1 1 0 0 0,0 0 1 0 0,1-1-1 0 0,-1 1 1 0 0,1 0-1 0 0,0 0 0 0 0,0 0 1 0 0,1 0-1 0 0,-1 0 1 0 0,1 0-1 0 0,0 5 0 0 0,-1-1 8 0 0,1 0 1 0 0,1 0-1 0 0,0 0 0 0 0,0 1 0 0 0,0-1 0 0 0,1 0 0 0 0,0 0 0 0 0,0-1 0 0 0,1 1 1 0 0,0 0-1 0 0,1-1 0 0 0,0 0 0 0 0,0 0 0 0 0,0 0 0 0 0,1 0 0 0 0,0 0 1 0 0,9 8-1 0 0,-3-5 24 0 0,0-1 0 0 0,1-1 0 0 0,1 0 0 0 0,-1-1 0 0 0,1 0 0 0 0,1 0 0 0 0,23 7 0 0 0,-10-7 44 0 0,0-1-1 0 0,1-2 0 0 0,30 3 0 0 0,-55-7-73 0 0,-1 0 0 0 0,1 0 1 0 0,-1 0-1 0 0,1 1 0 0 0,0-1 0 0 0,-1 1 0 0 0,1 0 0 0 0,-1 0 0 0 0,0 0 0 0 0,1 0 1 0 0,-1 0-1 0 0,0 1 0 0 0,0-1 0 0 0,3 2 0 0 0,-5-2-4 0 0,1 0 1 0 0,0 0-1 0 0,-1 1 1 0 0,1-1-1 0 0,-1 0 0 0 0,0 0 1 0 0,1 0-1 0 0,-1 1 0 0 0,0-1 1 0 0,0 0-1 0 0,1 0 0 0 0,-1 1 1 0 0,0-1-1 0 0,0 0 1 0 0,-1 0-1 0 0,1 1 0 0 0,0-1 1 0 0,0 0-1 0 0,-1 0 0 0 0,1 1 1 0 0,0-1-1 0 0,-1 0 1 0 0,1 0-1 0 0,-1 0 0 0 0,0 0 1 0 0,1 0-1 0 0,-1 0 0 0 0,0 0 1 0 0,0 0-1 0 0,-1 1 1 0 0,-8 13 13 0 0,0-1 1 0 0,-2-1-1 0 0,0 0 1 0 0,0-1-1 0 0,-1 0 1 0 0,0-1-1 0 0,-16 10 1 0 0,23-17-260 0 0,0 1 0 0 0,0-2 1 0 0,-1 1-1 0 0,0-1 0 0 0,1 0 0 0 0,-1 0 0 0 0,0-1 1 0 0,-1 0-1 0 0,1 0 0 0 0,0-1 0 0 0,0 0 0 0 0,-1 0 1 0 0,1-1-1 0 0,-1 0 0 0 0,1 0 0 0 0,0-1 0 0 0,-1 1 1 0 0,1-2-1 0 0,-8-1 0 0 0,11 2-121 0 0,1-1 1 0 0,-1 1-1 0 0,1-1 0 0 0,0 0 1 0 0,-1 0-1 0 0,1 0 0 0 0,0 0 1 0 0,0-1-1 0 0,0 1 0 0 0,1-1 1 0 0,-1 0-1 0 0,1 0 0 0 0,-1 0 0 0 0,1 0 1 0 0,0 0-1 0 0,0 0 0 0 0,0 0 1 0 0,0-1-1 0 0,1 1 0 0 0,0-1 1 0 0,-1 1-1 0 0,1-1 0 0 0,0 0 1 0 0,0-5-1 0 0,-1-9-1416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2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13 186 8450 0 0,'-2'3'322'0'0,"0"0"-1"0"0,1 0 1 0 0,-1 1 0 0 0,1-1 0 0 0,0 1-1 0 0,0-1 1 0 0,0 1 0 0 0,0-1 0 0 0,1 1 0 0 0,-1-1-1 0 0,1 1 1 0 0,0 0 0 0 0,0-1 0 0 0,1 1-1 0 0,0 5 1 0 0,0-7-283 0 0,-1-1-1 0 0,1 1 1 0 0,-1-1-1 0 0,1 0 1 0 0,0 1-1 0 0,0-1 1 0 0,-1 0-1 0 0,1 1 1 0 0,0-1-1 0 0,0 0 1 0 0,0 0-1 0 0,1 0 1 0 0,-1 0-1 0 0,0 0 1 0 0,0 0 0 0 0,0 0-1 0 0,1 0 1 0 0,-1 0-1 0 0,1-1 1 0 0,-1 1-1 0 0,0 0 1 0 0,1-1-1 0 0,-1 1 1 0 0,1-1-1 0 0,0 0 1 0 0,-1 0-1 0 0,1 1 1 0 0,-1-1-1 0 0,1 0 1 0 0,-1 0-1 0 0,1 0 1 0 0,-1-1-1 0 0,1 1 1 0 0,0 0-1 0 0,-1 0 1 0 0,1-1-1 0 0,1 0 1 0 0,16-6 11 0 0,0 0 0 0 0,0-2 0 0 0,-1 0 0 0 0,0-1 0 0 0,0-1 0 0 0,-1-1 0 0 0,-1 0 1 0 0,28-27-1 0 0,-36 32-50 0 0,-1 0 0 0 0,-1 0 1 0 0,1-1-1 0 0,-1 1 1 0 0,-1-1-1 0 0,6-10 0 0 0,-10 16-37 0 0,0 1-1 0 0,0-1 0 0 0,-1 0 1 0 0,1 0-1 0 0,0 1 1 0 0,-1-1-1 0 0,1 0 1 0 0,-1 0-1 0 0,1 0 0 0 0,-1 0 1 0 0,0 0-1 0 0,0 0 1 0 0,0 0-1 0 0,0 0 0 0 0,0 0 1 0 0,0 0-1 0 0,-1 1 1 0 0,1-1-1 0 0,-1 0 0 0 0,1 0 1 0 0,-1 0-1 0 0,0 0 1 0 0,1 1-1 0 0,-1-1 0 0 0,0 0 1 0 0,0 0-1 0 0,0 1 1 0 0,-1-1-1 0 0,1 1 0 0 0,0-1 1 0 0,-1 1-1 0 0,1 0 1 0 0,0 0-1 0 0,-1-1 1 0 0,0 1-1 0 0,-2-1 0 0 0,-4-3-140 0 0,-1 1 0 0 0,0 0-1 0 0,-1 1 1 0 0,1 0 0 0 0,0 0-1 0 0,-1 1 1 0 0,0 0 0 0 0,0 1-1 0 0,1 0 1 0 0,-1 0 0 0 0,0 1 0 0 0,0 1-1 0 0,-10 1 1 0 0,15-2 220 0 0,0 1-1 0 0,0 0 1 0 0,0 0 0 0 0,1 0-1 0 0,-1 1 1 0 0,1-1 0 0 0,-1 1-1 0 0,1 0 1 0 0,-1 1-1 0 0,1-1 1 0 0,0 1 0 0 0,0 0-1 0 0,0 0 1 0 0,1 0 0 0 0,-1 0-1 0 0,1 1 1 0 0,0-1 0 0 0,-1 1-1 0 0,2 0 1 0 0,-1 0 0 0 0,0 0-1 0 0,1 0 1 0 0,0 0 0 0 0,0 1-1 0 0,0-1 1 0 0,0 1 0 0 0,1 0-1 0 0,-2 5 1 0 0,2 4 171 0 0,0-1-1 0 0,1 0 1 0 0,0 1-1 0 0,1-1 1 0 0,1 0-1 0 0,0 0 1 0 0,0 0 0 0 0,2 0-1 0 0,-1 0 1 0 0,2 0-1 0 0,10 21 1 0 0,-4-13 48 0 0,0 0 1 0 0,2-1-1 0 0,1 0 1 0 0,0-1-1 0 0,30 30 1 0 0,-40-45-239 0 0,-1 0 1 0 0,1-1-1 0 0,0 1 1 0 0,0-1-1 0 0,1 0 1 0 0,-1 0-1 0 0,0-1 1 0 0,1 1-1 0 0,0-1 1 0 0,0 0-1 0 0,0-1 1 0 0,0 1-1 0 0,0-1 1 0 0,0 0 0 0 0,0 0-1 0 0,0 0 1 0 0,0-1-1 0 0,0 1 1 0 0,9-2-1 0 0,-8 0-69 0 0,-1-1 0 0 0,1 1 0 0 0,-1-1 0 0 0,1 0 0 0 0,-1-1 0 0 0,1 1 0 0 0,-1-1 0 0 0,0 0 0 0 0,0-1-1 0 0,-1 1 1 0 0,1-1 0 0 0,-1 0 0 0 0,1 0 0 0 0,-1 0 0 0 0,0 0 0 0 0,-1-1 0 0 0,4-5 0 0 0,3-5-1576 0 0,-1-1 0 0 0,-1 0-1 0 0,-1 0 1 0 0,0-1 0 0 0,-1 0 0 0 0,-1 0 0 0 0,4-24-1 0 0,-5 18-1084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2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0 8906 0 0,'-3'12'909'0'0,"-1"-1"1"0"0,2 1-1 0 0,0 0 1 0 0,0 0-1 0 0,1 0 1 0 0,0 0-1 0 0,1 0 1 0 0,3 21-1 0 0,2-4-548 0 0,2-1 0 0 0,15 40-1 0 0,-10-32-193 0 0,60 156 211 0 0,-59-163-406 0 0,1-1 0 0 0,1 0 0 0 0,2-1 0 0 0,28 35 1 0 0,-28-46-1594 0 0,-12-19-1255 0 0,-6-12 142 0 0,-2 2 1395 0 0,-2 0 0 0 0,1 0 0 0 0,-1 0 0 0 0,-1 1 0 0 0,-11-18 0 0 0,11 20 1262 0 0,0-1-1 0 0,0 0 1 0 0,1 0 0 0 0,1 0-1 0 0,-1-1 1 0 0,2 0 0 0 0,-3-12-1 0 0,6 23 180 0 0,0 1 0 0 0,0-1 1 0 0,0 0-1 0 0,0 1 0 0 0,0-1 0 0 0,0 0 0 0 0,0 1 0 0 0,1-1 0 0 0,-1 1 0 0 0,0-1 0 0 0,0 0 1 0 0,1 1-1 0 0,-1-1 0 0 0,0 1 0 0 0,0-1 0 0 0,1 0 0 0 0,-1 1 0 0 0,1-1 0 0 0,-1 1 0 0 0,1-1 1 0 0,-1 1-1 0 0,1-1 0 0 0,-1 1 0 0 0,1 0 0 0 0,-1-1 0 0 0,1 1 0 0 0,-1 0 0 0 0,1-1 0 0 0,-1 1 1 0 0,1 0-1 0 0,0 0 0 0 0,-1-1 0 0 0,1 1 0 0 0,0 0 0 0 0,-1 0 0 0 0,1 0 0 0 0,0 0 0 0 0,-1 0 0 0 0,1 0 1 0 0,0 0-1 0 0,-1 0 0 0 0,1 0 0 0 0,0 0 0 0 0,-1 0 0 0 0,2 1 0 0 0,44 9 5600 0 0,-12-3-3697 0 0,-24-8-1787 0 0,-1 0-1 0 0,1 0 1 0 0,-1-1-1 0 0,1-1 0 0 0,-1 1 1 0 0,0-1-1 0 0,0-1 1 0 0,0 0-1 0 0,0 0 1 0 0,-1-1-1 0 0,0 0 0 0 0,0 0 1 0 0,11-10-1 0 0,-12 9-182 0 0,0 0-1 0 0,-1 0 0 0 0,0-1 0 0 0,0 0 1 0 0,0 0-1 0 0,-1 0 0 0 0,0-1 0 0 0,0 0 1 0 0,-1 0-1 0 0,0 0 0 0 0,0 0 1 0 0,-1-1-1 0 0,0 1 0 0 0,2-13 0 0 0,-4 17-59 0 0,-1 1 0 0 0,1 0 0 0 0,-1-1 0 0 0,0 1 0 0 0,0-1 0 0 0,-1 1-1 0 0,1 0 1 0 0,-1-1 0 0 0,1 1 0 0 0,-1 0 0 0 0,0-1 0 0 0,0 1 0 0 0,-1 0-1 0 0,1 0 1 0 0,-1 0 0 0 0,1 0 0 0 0,-1 0 0 0 0,0 0 0 0 0,0 1 0 0 0,0-1 0 0 0,-1 0-1 0 0,1 1 1 0 0,-5-4 0 0 0,4 4-41 0 0,0 0-1 0 0,-1 0 1 0 0,1 1 0 0 0,-1-1-1 0 0,1 1 1 0 0,-1 0 0 0 0,0 0-1 0 0,1 0 1 0 0,-1 0 0 0 0,0 1-1 0 0,0 0 1 0 0,0-1 0 0 0,0 1-1 0 0,1 1 1 0 0,-1-1 0 0 0,0 0-1 0 0,0 1 1 0 0,1 0 0 0 0,-1 0-1 0 0,-6 3 1 0 0,4-2 80 0 0,1 1-1 0 0,-1 0 1 0 0,1 1 0 0 0,0-1 0 0 0,1 1-1 0 0,-1 0 1 0 0,1 0 0 0 0,-1 0 0 0 0,1 1 0 0 0,0 0-1 0 0,1 0 1 0 0,-1 0 0 0 0,1 0 0 0 0,0 0-1 0 0,0 0 1 0 0,1 1 0 0 0,0 0 0 0 0,0-1-1 0 0,0 1 1 0 0,0 0 0 0 0,1 0 0 0 0,-1 12-1 0 0,0-5 144 0 0,1 1 0 0 0,1 0 0 0 0,0 0 0 0 0,1-1-1 0 0,1 1 1 0 0,0 0 0 0 0,0-1 0 0 0,2 1 0 0 0,5 14-1 0 0,-7-23-86 0 0,0 1 0 0 0,0-1 1 0 0,1 0-1 0 0,0 0 0 0 0,0-1 0 0 0,0 1 0 0 0,1-1 0 0 0,-1 1 0 0 0,1-1 0 0 0,0 0 0 0 0,0 0 0 0 0,1-1 0 0 0,8 6 0 0 0,-10-7-56 0 0,1 0 0 0 0,0-1 0 0 0,-1 1 0 0 0,1-1 0 0 0,0 0 0 0 0,0 0 0 0 0,0-1-1 0 0,0 1 1 0 0,0-1 0 0 0,0 0 0 0 0,0 0 0 0 0,0 0 0 0 0,0 0 0 0 0,-1-1-1 0 0,1 0 1 0 0,0 0 0 0 0,0 0 0 0 0,0 0 0 0 0,0 0 0 0 0,4-3 0 0 0,2-1-44 0 0,0-1 0 0 0,-1 1 1 0 0,16-14-1 0 0,20-28-3876 0 0,-30 28 711 0 0,-1 0-1 0 0,-2-1 0 0 0,16-31 0 0 0,-19 31 762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6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132 1 6713 0 0,'-5'1'915'0'0,"-1"0"0"0"0,0 0 0 0 0,0-1 0 0 0,-1 1 1 0 0,1-1-1 0 0,-6-1 0 0 0,6 0-758 0 0,0 1 1 0 0,0 0 0 0 0,0 0 0 0 0,0 0 0 0 0,0 1 0 0 0,-8 2 0 0 0,13-2-118 0 0,-1-1 0 0 0,0 1 0 0 0,1 0 0 0 0,-1 0 0 0 0,1 0 0 0 0,-1 0 0 0 0,1 0 0 0 0,-1 0 0 0 0,1 1 0 0 0,-1-1 0 0 0,1 1 0 0 0,0-1 0 0 0,0 0 0 0 0,0 1 0 0 0,0 0 0 0 0,0-1-1 0 0,0 1 1 0 0,0 0 0 0 0,1-1 0 0 0,-1 1 0 0 0,1 0 0 0 0,-1 0 0 0 0,1 0 0 0 0,-1 3 0 0 0,-1 13 350 0 0,0 0 0 0 0,1 0 0 0 0,1 0-1 0 0,0 0 1 0 0,2 0 0 0 0,0 0 0 0 0,5 18-1 0 0,-6-28-292 0 0,1 0-1 0 0,1-1 0 0 0,-1 1 0 0 0,1-1 1 0 0,1 1-1 0 0,-1-1 0 0 0,1 0 0 0 0,0 0 0 0 0,1 0 1 0 0,0-1-1 0 0,0 1 0 0 0,0-1 0 0 0,1 0 1 0 0,0-1-1 0 0,0 0 0 0 0,0 0 0 0 0,14 8 1 0 0,-18-11-91 0 0,0-1 0 0 0,1 0 0 0 0,-1 0 0 0 0,1-1 0 0 0,-1 1 0 0 0,1 0 0 0 0,-1-1 0 0 0,1 0 0 0 0,0 1 0 0 0,-1-1 0 0 0,1 0 0 0 0,-1 0 0 0 0,1-1 0 0 0,0 1 0 0 0,-1 0-1 0 0,1-1 1 0 0,-1 0 0 0 0,3 0 0 0 0,0-1-16 0 0,-1 0-1 0 0,0-1 0 0 0,-1 1 0 0 0,1-1 0 0 0,0 0 1 0 0,-1 0-1 0 0,1 0 0 0 0,-1 0 0 0 0,5-6 0 0 0,2-7-989 0 0,1 0-1 0 0,-2 0 1 0 0,15-34-1 0 0,-20 41-33 0 0,55-114-11075 0 0,-52 107 10119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9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81 1 5745 0 0,'-3'2'792'0'0,"1"1"-1"0"0,0 0 1 0 0,0 0-1 0 0,0 0 1 0 0,0 0-1 0 0,0 1 1 0 0,1-1-1 0 0,-1 0 1 0 0,0 6 0 0 0,-5 38 2029 0 0,7-21-2254 0 0,5 41 0 0 0,-5-63-337 0 0,7 48 99 0 0,2-1-1 0 0,19 63 1 0 0,-18-84-329 0 0,0 0 1 0 0,3-1-1 0 0,0 0 1 0 0,34 53 0 0 0,-45-80-92 0 0,0 1-1 0 0,0-1 1 0 0,1 1 0 0 0,-1-1 0 0 0,0 0 0 0 0,1 1 0 0 0,-1-1 0 0 0,5 2-1 0 0,-7-4 26 0 0,0 0-1 0 0,0 0 1 0 0,1 0-1 0 0,-1 0 1 0 0,0 0-1 0 0,0 1 1 0 0,0-1-1 0 0,1 0 1 0 0,-1 0-1 0 0,0 0 0 0 0,0 0 1 0 0,1 0-1 0 0,-1 0 1 0 0,0 0-1 0 0,0 0 1 0 0,1 0-1 0 0,-1 0 1 0 0,0 0-1 0 0,0 0 1 0 0,1 0-1 0 0,-1 0 1 0 0,0 0-1 0 0,0 0 0 0 0,1-1 1 0 0,-1 1-1 0 0,0 0 1 0 0,0 0-1 0 0,1 0 1 0 0,-1 0-1 0 0,0 0 1 0 0,0 0-1 0 0,0-1 1 0 0,1 1-1 0 0,-1 0 1 0 0,0-1-1 0 0,-1-17-3773 0 0,-13-25-1895 0 0,-16-18 2026 0 0,19 39 2006 0 0</inkml:trace>
  <inkml:trace contextRef="#ctx0" brushRef="#br0" timeOffset="1">1 313 7786 0 0,'0'1'385'0'0,"0"1"0"0"0,0 0 0 0 0,0-1 0 0 0,0 1 0 0 0,0-1 0 0 0,0 1-1 0 0,1 0 1 0 0,-1-1 0 0 0,0 1 0 0 0,1-1 0 0 0,-1 1 0 0 0,1-1 0 0 0,0 1 0 0 0,-1-1 0 0 0,1 0 0 0 0,0 1 0 0 0,0-1 0 0 0,0 0 0 0 0,0 1 0 0 0,0-1 0 0 0,0 0 0 0 0,3 2 0 0 0,-2-2-231 0 0,0-1 0 0 0,0 1 0 0 0,0-1 0 0 0,0 1 0 0 0,0-1 0 0 0,0 1 0 0 0,0-1 0 0 0,0 0 0 0 0,0 0 0 0 0,0 0 0 0 0,0 0 0 0 0,0-1 0 0 0,0 1 0 0 0,0 0 0 0 0,3-2 0 0 0,4-1-155 0 0,1-1-1 0 0,0 0 0 0 0,-1 0 0 0 0,0-1 0 0 0,15-11 0 0 0,57-40-2351 0 0,-40 30-3112 0 0,2 1-3328 0 0,-37 22 6943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47 8258 0 0,'-1'8'3898'0'0,"1"-8"-3818"0"0,0 0 0 0 0,0 0-1 0 0,0 0 1 0 0,0 0-1 0 0,-1 0 1 0 0,1 0-1 0 0,0 0 1 0 0,0 0-1 0 0,-1 0 1 0 0,19 9 2366 0 0,19-6-1375 0 0,-1-3 0 0 0,1-1 0 0 0,0-1 1 0 0,53-12-1 0 0,-63 9-2532 0 0,-18 4 169 0 0,0-1-1 0 0,1-1 0 0 0,-1 0 1 0 0,-1 0-1 0 0,1 0 1 0 0,0-1-1 0 0,-1-1 0 0 0,0 1 1 0 0,0-1-1 0 0,8-7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0.3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169 156 3057 0 0,'-17'-31'2918'0'0,"1"-1"1"0"0,-14-38 0 0 0,23 47-831 0 0,7 24-1166 0 0,3 12-667 0 0,167 717 2380 0 0,-166-714-2616 0 0,-3-7 10 0 0,1-1-1 0 0,0 0 1 0 0,1 0-1 0 0,-1 0 1 0 0,2 0 0 0 0,-1 0-1 0 0,1 0 1 0 0,5 6-1 0 0,-13-51 630 0 0,-3 3-1156 0 0,-1 0 0 0 0,-3 1 1 0 0,-20-48-1 0 0,26 72 257 0 0,0-1 0 0 0,0 1 0 0 0,-1 0 1 0 0,0 0-1 0 0,-1 0 0 0 0,0 1 0 0 0,0 0 0 0 0,-1 0 1 0 0,0 1-1 0 0,0 0 0 0 0,-1 0 0 0 0,0 1 0 0 0,0 0 0 0 0,0 1 1 0 0,-17-7-1 0 0,23 10 215 0 0,1 1 1 0 0,-1 0-1 0 0,0 1 0 0 0,0-1 1 0 0,0 0-1 0 0,0 1 1 0 0,0 0-1 0 0,0 0 1 0 0,0 0-1 0 0,0 0 1 0 0,1 0-1 0 0,-1 0 0 0 0,0 1 1 0 0,0-1-1 0 0,0 1 1 0 0,0 0-1 0 0,0 0 1 0 0,1 0-1 0 0,-1 0 0 0 0,-2 2 1 0 0,1 0 39 0 0,1-1 0 0 0,0 1 0 0 0,0 0 1 0 0,0 0-1 0 0,0 0 0 0 0,0 1 0 0 0,1-1 0 0 0,-1 1 1 0 0,1 0-1 0 0,0-1 0 0 0,0 1 0 0 0,-2 7 0 0 0,1-4 99 0 0,1 0 0 0 0,0 1 0 0 0,0-1-1 0 0,1 1 1 0 0,0 0 0 0 0,0 0 0 0 0,1-1-1 0 0,0 1 1 0 0,0 0 0 0 0,1 0 0 0 0,0-1-1 0 0,1 1 1 0 0,-1 0 0 0 0,6 13 0 0 0,-4-15-49 0 0,1 0 1 0 0,0-1 0 0 0,-1 1 0 0 0,2-1-1 0 0,-1 0 1 0 0,1 0 0 0 0,0-1 0 0 0,0 1-1 0 0,0-1 1 0 0,0 0 0 0 0,1 0 0 0 0,-1-1-1 0 0,1 0 1 0 0,0 0 0 0 0,0 0 0 0 0,1 0-1 0 0,-1-1 1 0 0,0 0 0 0 0,1-1 0 0 0,-1 1-1 0 0,1-1 1 0 0,0-1 0 0 0,-1 1 0 0 0,1-1-1 0 0,11-1 1 0 0,-4 0-550 0 0,0-1 0 0 0,0 0 0 0 0,0-1 0 0 0,24-8 0 0 0,-23 5-1849 0 0,-1 0 0 0 0,0 0 0 0 0,25-17 0 0 0,-23 12-418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0.78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221 118 7226 0 0,'-1'0'171'0'0,"0"0"0"0"0,0 1 0 0 0,0-1 0 0 0,1 0 0 0 0,-1 0 0 0 0,0 0 0 0 0,0 0 0 0 0,0 0 0 0 0,0 0 0 0 0,0 0 0 0 0,0 0 0 0 0,0-1 0 0 0,1 1 0 0 0,-1 0 0 0 0,0 0 0 0 0,0-1 0 0 0,0 1 0 0 0,0 0 0 0 0,1-1 0 0 0,-1 1 0 0 0,0-1 0 0 0,1 1 0 0 0,-1-1 0 0 0,0 0 0 0 0,1 1 0 0 0,-1-1 0 0 0,0 0 0 0 0,1 1 0 0 0,-1-1 0 0 0,1 0 0 0 0,-1 1 0 0 0,0-3 0 0 0,-16-31 765 0 0,11 22-923 0 0,3 7-9 0 0,0 0 1 0 0,0 1-1 0 0,0-1 0 0 0,-1 1 1 0 0,0 0-1 0 0,1 0 1 0 0,-2 0-1 0 0,1 1 1 0 0,0-1-1 0 0,-1 1 1 0 0,1 0-1 0 0,-8-3 1 0 0,10 5-15 0 0,0 0 0 0 0,0 1 0 0 0,0-1 0 0 0,0 0 0 0 0,0 1 1 0 0,0 0-1 0 0,0-1 0 0 0,0 1 0 0 0,0 0 0 0 0,0 0 0 0 0,0 0 0 0 0,-1 0 1 0 0,1 0-1 0 0,0 1 0 0 0,0-1 0 0 0,0 1 0 0 0,0-1 0 0 0,0 1 0 0 0,0 0 1 0 0,0 0-1 0 0,0 0 0 0 0,0 0 0 0 0,1 0 0 0 0,-1 0 0 0 0,0 0 1 0 0,1 1-1 0 0,-1-1 0 0 0,1 1 0 0 0,-1-1 0 0 0,1 1 0 0 0,-1-1 0 0 0,1 1 1 0 0,0 0-1 0 0,-2 3 0 0 0,-4 9 66 0 0,0 1-1 0 0,0-1 1 0 0,2 1 0 0 0,0 0 0 0 0,0 1 0 0 0,1-1-1 0 0,1 1 1 0 0,-1 17 0 0 0,3-22 32 0 0,1 0 1 0 0,0 0 0 0 0,0 0-1 0 0,1 0 1 0 0,1-1-1 0 0,0 1 1 0 0,0 0 0 0 0,1 0-1 0 0,0-1 1 0 0,1 0-1 0 0,0 0 1 0 0,9 16 0 0 0,-11-24-72 0 0,-1 1 1 0 0,1-1 0 0 0,-1 0-1 0 0,1 0 1 0 0,0 0 0 0 0,-1 0-1 0 0,1 0 1 0 0,0-1 0 0 0,1 1-1 0 0,-1 0 1 0 0,0-1 0 0 0,0 1-1 0 0,1-1 1 0 0,-1 0 0 0 0,1 0-1 0 0,-1 0 1 0 0,1 0 0 0 0,-1 0-1 0 0,5 0 1 0 0,-3-1-3 0 0,0 0 1 0 0,-1 0-1 0 0,1-1 0 0 0,0 1 0 0 0,-1-1 1 0 0,1 0-1 0 0,0 0 0 0 0,-1 0 1 0 0,1-1-1 0 0,-1 1 0 0 0,0-1 0 0 0,6-3 1 0 0,1-2-72 0 0,-1 0 1 0 0,0-1 0 0 0,0 0-1 0 0,-1 0 1 0 0,0-1 0 0 0,0 0-1 0 0,12-19 1 0 0,-11 11-503 0 0,-1 0 0 0 0,8-21 0 0 0,19-78-2096 0 0,-28 95 2630 0 0,-7 21 31 0 0,0 0 1 0 0,0 0-1 0 0,0-1 1 0 0,0 1-1 0 0,1 0 1 0 0,-1 0-1 0 0,0 0 0 0 0,0 0 1 0 0,0 0-1 0 0,0 0 1 0 0,0 0-1 0 0,0-1 1 0 0,0 1-1 0 0,0 0 0 0 0,0 0 1 0 0,0 0-1 0 0,1 0 1 0 0,-1 0-1 0 0,0 0 1 0 0,0 0-1 0 0,0 0 0 0 0,0 0 1 0 0,0 0-1 0 0,0 0 1 0 0,1 0-1 0 0,-1 0 1 0 0,0 0-1 0 0,0 0 0 0 0,0 0 1 0 0,0 0-1 0 0,0 0 1 0 0,0 0-1 0 0,1 0 1 0 0,-1 0-1 0 0,0 0 0 0 0,0 0 1 0 0,0 0-1 0 0,0 0 1 0 0,0 0-1 0 0,0 0 1 0 0,1 0-1 0 0,-1 0 0 0 0,0 0 1 0 0,0 0-1 0 0,0 0 1 0 0,0 1-1 0 0,0-1 1 0 0,0 0-1 0 0,0 0 0 0 0,0 0 1 0 0,1 0-1 0 0,-1 0 1 0 0,0 0-1 0 0,0 0 1 0 0,0 0-1 0 0,0 1 0 0 0,8 32 1242 0 0,-4-13-886 0 0,2 3 61 0 0,0 2-210 0 0,0 0 0 0 0,13 29 0 0 0,-17-49-236 0 0,0 0-1 0 0,0 0 1 0 0,1-1 0 0 0,-1 1-1 0 0,1-1 1 0 0,0 1 0 0 0,0-1-1 0 0,1 0 1 0 0,-1 0-1 0 0,1 0 1 0 0,0-1 0 0 0,0 1-1 0 0,0-1 1 0 0,0 0-1 0 0,1 0 1 0 0,0-1 0 0 0,4 3-1 0 0,-8-5-80 0 0,-1 0-1 0 0,1 1 0 0 0,0-1 1 0 0,-1 0-1 0 0,1 0 0 0 0,0 0 0 0 0,-1 0 1 0 0,1 0-1 0 0,-1 0 0 0 0,1 0 1 0 0,0 0-1 0 0,-1 0 0 0 0,1-1 1 0 0,0 1-1 0 0,-1 0 0 0 0,1 0 1 0 0,-1 0-1 0 0,1-1 0 0 0,-1 1 1 0 0,1 0-1 0 0,-1-1 0 0 0,1 1 0 0 0,-1-1 1 0 0,1 1-1 0 0,-1 0 0 0 0,1-1 1 0 0,-1 1-1 0 0,1-1 0 0 0,-1 1 1 0 0,0-1-1 0 0,1 1 0 0 0,-1-1 1 0 0,0 0-1 0 0,0 1 0 0 0,1-1 1 0 0,-1 1-1 0 0,0-1 0 0 0,0 0 1 0 0,0 1-1 0 0,0-1 0 0 0,0 1 0 0 0,0-1 1 0 0,0-1-1 0 0,1-32-4280 0 0,-1 28 4331 0 0,0-13-971 0 0,0 0-1329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1.1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119 0 6849 0 0,'-5'95'6217'0'0,"12"-1"-3304"0"0,-3-60-2802 0 0,3-1 0 0 0,1 0 0 0 0,1-1 0 0 0,1 1 0 0 0,2-2 0 0 0,22 41 0 0 0,-32-68-386 0 0,32 60 3 0 0,-20-43-2888 0 0,-23-51-6611 0 0,3 18 7693 0 0</inkml:trace>
  <inkml:trace contextRef="#ctx0" brushRef="#br0" timeOffset="1">3 276 7738 0 0,'-3'4'6905'0'0,"17"-8"-5373"0"0,2 1-1441 0 0,-1-1-1 0 0,0 0 0 0 0,0-1 0 0 0,0-1 1 0 0,19-10-1 0 0,31-12-1546 0 0,22 1-9631 0 0,-76 23 8361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1.5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191 114 4081 0 0,'1'-2'290'0'0,"1"0"0"0"0,-1-1 0 0 0,0 1 0 0 0,0 0 0 0 0,0-1 0 0 0,0 1 0 0 0,-1-1 0 0 0,1 0 0 0 0,-1 1 0 0 0,1-1 0 0 0,-1 1 0 0 0,0-1 0 0 0,0 0 0 0 0,0 1 0 0 0,0-1 0 0 0,-1 0 0 0 0,1 1 0 0 0,-1-1 0 0 0,0-2 0 0 0,0 1-155 0 0,0 1 0 0 0,0 0 0 0 0,0 0 0 0 0,0 0 0 0 0,0 0 0 0 0,0 0 0 0 0,-1 0 0 0 0,1 1 0 0 0,-1-1-1 0 0,0 0 1 0 0,0 1 0 0 0,0-1 0 0 0,0 1 0 0 0,0 0 0 0 0,-5-4 0 0 0,3 4-31 0 0,1 0 0 0 0,-1 1 0 0 0,-1-1 0 0 0,1 1 0 0 0,0 0 0 0 0,0 0 0 0 0,0 0 0 0 0,-1 0 0 0 0,1 1 0 0 0,0 0 0 0 0,-1 0 0 0 0,1 0 0 0 0,0 0 0 0 0,-1 1 0 0 0,1-1 0 0 0,0 1 0 0 0,0 0 0 0 0,-1 0 0 0 0,1 1 1 0 0,0 0-1 0 0,-7 3 0 0 0,6-1 47 0 0,0-1 1 0 0,1 1 0 0 0,0 0 0 0 0,-1 0 0 0 0,1 0 0 0 0,1 1 0 0 0,-1-1-1 0 0,1 1 1 0 0,-1 0 0 0 0,1 0 0 0 0,1 0 0 0 0,-1 0 0 0 0,1 1 0 0 0,0-1-1 0 0,-3 11 1 0 0,2-2-23 0 0,0 1-1 0 0,1-1 1 0 0,0 1 0 0 0,1-1-1 0 0,0 1 1 0 0,2-1-1 0 0,0 1 1 0 0,0 0-1 0 0,1-1 1 0 0,1 0 0 0 0,0 1-1 0 0,1-1 1 0 0,1 0-1 0 0,0-1 1 0 0,1 1-1 0 0,0-1 1 0 0,1 0 0 0 0,1-1-1 0 0,0 0 1 0 0,1 0-1 0 0,17 19 1 0 0,-22-28-115 0 0,-1 0 0 0 0,0 0 0 0 0,1 0 0 0 0,0-1 0 0 0,-1 0 1 0 0,1 0-1 0 0,0 0 0 0 0,0 0 0 0 0,1 0 0 0 0,-1-1 0 0 0,0 0 0 0 0,0 0 1 0 0,1 0-1 0 0,-1 0 0 0 0,1-1 0 0 0,-1 0 0 0 0,0 0 0 0 0,1 0 0 0 0,-1 0 0 0 0,1-1 1 0 0,-1 1-1 0 0,0-1 0 0 0,1 0 0 0 0,-1-1 0 0 0,7-2 0 0 0,-4 1-30 0 0,1-1 1 0 0,-2 0-1 0 0,1 0 0 0 0,0-1 0 0 0,-1 0 1 0 0,0 0-1 0 0,0 0 0 0 0,0-1 0 0 0,-1 0 1 0 0,0 0-1 0 0,0 0 0 0 0,0-1 0 0 0,4-9 1 0 0,-1 0-367 0 0,-1-1 0 0 0,0 0 0 0 0,-1 0 0 0 0,-1 0 1 0 0,-1 0-1 0 0,-1-1 0 0 0,0 1 0 0 0,0-21 0 0 0,-2 31 232 0 0,-1-1-1 0 0,0 0 0 0 0,-1 0 0 0 0,1 0 0 0 0,-2 0 0 0 0,1 0 0 0 0,-1 1 0 0 0,0-1 0 0 0,-1 1 0 0 0,0-1 0 0 0,0 1 0 0 0,0 0 1 0 0,-1 0-1 0 0,0 0 0 0 0,0 1 0 0 0,-1-1 0 0 0,0 1 0 0 0,0 0 0 0 0,-1 0 0 0 0,-9-7 0 0 0,14 12 160 0 0,0 0 0 0 0,0 0 0 0 0,0 0 0 0 0,0 0 0 0 0,0 0 0 0 0,0 1 0 0 0,0-1 0 0 0,-1 1 0 0 0,1-1 0 0 0,0 1 0 0 0,0-1-1 0 0,-1 1 1 0 0,1 0 0 0 0,0-1 0 0 0,-1 1 0 0 0,1 0 0 0 0,0 0 0 0 0,-1 0 0 0 0,1 0 0 0 0,0 0 0 0 0,-1 0 0 0 0,1 0 0 0 0,0 1 0 0 0,0-1 0 0 0,-1 0 0 0 0,1 1 0 0 0,0-1 0 0 0,0 1-1 0 0,-1-1 1 0 0,1 1 0 0 0,0 0 0 0 0,0-1 0 0 0,0 1 0 0 0,0 0 0 0 0,0 0 0 0 0,0 0 0 0 0,0 0 0 0 0,0 0 0 0 0,0 0 0 0 0,0 0 0 0 0,1 0 0 0 0,-1 0 0 0 0,0 0 0 0 0,1 1 0 0 0,-1 1-1 0 0,-2 2 195 0 0,1 1 0 0 0,0-1-1 0 0,1 1 1 0 0,-1 0 0 0 0,1-1-1 0 0,0 1 1 0 0,1 0 0 0 0,-1 11-1 0 0,3-4 101 0 0,-1 0 0 0 0,2 0 0 0 0,0-1 0 0 0,0 1-1 0 0,1-1 1 0 0,1 0 0 0 0,0 0 0 0 0,1 0 0 0 0,0-1-1 0 0,0 1 1 0 0,2-2 0 0 0,9 13 0 0 0,-5-8-162 0 0,1-2 1 0 0,0 1-1 0 0,1-2 0 0 0,1 0 1 0 0,0 0-1 0 0,0-1 1 0 0,31 15-1 0 0,-5-13-76 0 0,-39-12-244 0 0,0-1-1 0 0,0 1 1 0 0,0-1 0 0 0,1 0-1 0 0,-1 0 1 0 0,0 0 0 0 0,0 0-1 0 0,0 0 1 0 0,0-1 0 0 0,0 1 0 0 0,0-1-1 0 0,0 1 1 0 0,0-1 0 0 0,0 0-1 0 0,0 1 1 0 0,-1-1 0 0 0,1 0-1 0 0,3-2 1 0 0,-4 2-246 0 0,-1 0 0 0 0,0 1 0 0 0,1-1 0 0 0,-1 0 0 0 0,0 0 0 0 0,1 0 0 0 0,-1 1 0 0 0,0-1 0 0 0,0 0-1 0 0,0 0 1 0 0,1 0 0 0 0,-1 1 0 0 0,0-1 0 0 0,0 0 0 0 0,0 0 0 0 0,-1 0 0 0 0,1 0 0 0 0,0 1 0 0 0,0-3 0 0 0,-6-14-4033 0 0,6 17 4440 0 0,-4-9-2910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237 137 6017 0 0,'1'0'285'0'0,"0"-1"0"0"0,-1 1 0 0 0,1-1-1 0 0,0 1 1 0 0,-1-1 0 0 0,1 1 0 0 0,-1-1-1 0 0,1 1 1 0 0,-1-1 0 0 0,1 0 0 0 0,-1 1-1 0 0,0-1 1 0 0,1 1 0 0 0,-1-1 0 0 0,0 0-1 0 0,1 0 1 0 0,-1 1 0 0 0,0-1 0 0 0,0 0-1 0 0,1 1 1 0 0,-1-1 0 0 0,0 0 0 0 0,0 0-1 0 0,0 1 1 0 0,0-1 0 0 0,0-1 0 0 0,-1-22 2445 0 0,-1 19-2667 0 0,0-1 0 0 0,0 1 0 0 0,-1 0 0 0 0,1-1 0 0 0,-1 1 0 0 0,-1 1 0 0 0,1-1 0 0 0,-1 0 0 0 0,0 1 0 0 0,0-1 0 0 0,0 1 0 0 0,0 0 0 0 0,-1 1 0 0 0,0-1 0 0 0,1 1 0 0 0,-1 0 0 0 0,-1 0 0 0 0,1 0 0 0 0,0 1 0 0 0,-1 0 0 0 0,1 0 0 0 0,-1 0 0 0 0,0 1 0 0 0,1 0 0 0 0,-1 0 0 0 0,0 0 1 0 0,0 1-1 0 0,0-1 0 0 0,0 1 0 0 0,1 1 0 0 0,-1-1 0 0 0,0 1 0 0 0,0 0 0 0 0,0 1 0 0 0,1-1 0 0 0,-1 1 0 0 0,1 0 0 0 0,-1 1 0 0 0,1-1 0 0 0,-6 5 0 0 0,7-4-79 0 0,1 0-1 0 0,-1 1 1 0 0,1-1 0 0 0,0 1-1 0 0,1 0 1 0 0,-1 0 0 0 0,1 0-1 0 0,-1 0 1 0 0,1 0-1 0 0,0 1 1 0 0,1-1 0 0 0,-1 1-1 0 0,1-1 1 0 0,-1 8 0 0 0,-1 0-3 0 0,1-1 1 0 0,1 0 0 0 0,0 0 0 0 0,1 1 0 0 0,1 11-1 0 0,0-14 14 0 0,0-1-1 0 0,1 0 0 0 0,0 0 1 0 0,0 0-1 0 0,1 0 1 0 0,0 0-1 0 0,0 0 0 0 0,1-1 1 0 0,0 1-1 0 0,5 6 0 0 0,-7-12 4 0 0,-1 0-1 0 0,1 0 0 0 0,0-1 1 0 0,-1 1-1 0 0,1-1 0 0 0,0 1 0 0 0,0-1 1 0 0,0 0-1 0 0,0 1 0 0 0,0-1 1 0 0,0 0-1 0 0,0-1 0 0 0,0 1 0 0 0,1 0 1 0 0,-1 0-1 0 0,3 0 0 0 0,-2-1 3 0 0,0-1 0 0 0,0 1 0 0 0,0 0 0 0 0,0-1 0 0 0,0 1 0 0 0,0-1 0 0 0,0 0 0 0 0,-1 0 0 0 0,1 0-1 0 0,0 0 1 0 0,0-1 0 0 0,-1 1 0 0 0,1-1 0 0 0,-1 0 0 0 0,0 1 0 0 0,3-4 0 0 0,3-2-37 0 0,-1-1 1 0 0,-1 0-1 0 0,0 0 1 0 0,0-1-1 0 0,0 0 0 0 0,-1 0 1 0 0,-1 0-1 0 0,5-11 0 0 0,-6 12-41 0 0,1-1 0 0 0,0 1 0 0 0,0 0 0 0 0,1 0 0 0 0,0 1 0 0 0,0-1-1 0 0,1 1 1 0 0,0 0 0 0 0,13-12 0 0 0,-18 18 68 0 0,1 0 1 0 0,-1 1-1 0 0,0-1 1 0 0,0 0-1 0 0,1 1 0 0 0,-1-1 1 0 0,1 1-1 0 0,-1-1 0 0 0,0 1 1 0 0,1-1-1 0 0,-1 1 1 0 0,1 0-1 0 0,-1 0 0 0 0,1 0 1 0 0,-1 0-1 0 0,0 0 0 0 0,1 0 1 0 0,-1 0-1 0 0,1 0 1 0 0,-1 1-1 0 0,1-1 0 0 0,1 1 1 0 0,0 1-9 0 0,-1-1 1 0 0,1 1 0 0 0,0 0 0 0 0,-1 0-1 0 0,1 0 1 0 0,-1 0 0 0 0,0 0 0 0 0,0 0 0 0 0,4 6-1 0 0,2 3 17 0 0,-1 1 0 0 0,-1 0 0 0 0,9 21-1 0 0,10 32 472 0 0,-3 1-1 0 0,-3 1 0 0 0,-3 1 0 0 0,-3 1 0 0 0,5 76 1 0 0,-17-137-309 0 0,-1 1 1 0 0,0-1 0 0 0,-1 1 0 0 0,1 0 0 0 0,-1-1 0 0 0,-1 1-1 0 0,0-1 1 0 0,0 1 0 0 0,-6 12 0 0 0,7-18-121 0 0,0-1-1 0 0,-1 1 1 0 0,0-1 0 0 0,1 0 0 0 0,-1 1 0 0 0,0-1 0 0 0,0 0-1 0 0,0 0 1 0 0,0 0 0 0 0,-1 0 0 0 0,1-1 0 0 0,-1 1 0 0 0,1-1-1 0 0,-1 1 1 0 0,1-1 0 0 0,-1 0 0 0 0,0 0 0 0 0,1 0-1 0 0,-1 0 1 0 0,0 0 0 0 0,0-1 0 0 0,0 1 0 0 0,0-1 0 0 0,1 0-1 0 0,-1 0 1 0 0,0 0 0 0 0,0 0 0 0 0,0 0 0 0 0,0-1 0 0 0,0 1-1 0 0,-4-3 1 0 0,-3 0-70 0 0,0-1 0 0 0,0 0 0 0 0,0 0 0 0 0,0-1 0 0 0,1-1 0 0 0,0 0 0 0 0,0 0 0 0 0,1 0 0 0 0,0-1 0 0 0,0-1 0 0 0,-13-14 0 0 0,8 6-429 0 0,1 1 0 0 0,0-1 1 0 0,2-1-1 0 0,0 0 1 0 0,-13-29-1 0 0,21 40 165 0 0,0 0 0 0 0,0 0 0 0 0,0 0 0 0 0,1 0 0 0 0,-1 0 0 0 0,2 0 0 0 0,-1 0 1 0 0,1-1-1 0 0,0 1 0 0 0,0 0 0 0 0,0 0 0 0 0,1-1 0 0 0,2-9 0 0 0,1 7-558 0 0,-1 0 1 0 0,1 0-1 0 0,1 1 1 0 0,-1 0-1 0 0,1 0 1 0 0,1 0-1 0 0,0 0 1 0 0,8-8-1 0 0,41-40-3764 0 0,-34 36 2294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4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35 245 9290 0 0,'-2'4'545'0'0,"0"-1"-1"0"0,1 0 1 0 0,0 1-1 0 0,0 0 1 0 0,0-1-1 0 0,0 1 1 0 0,0 0 0 0 0,1-1-1 0 0,0 1 1 0 0,0 0-1 0 0,0 0 1 0 0,0-1-1 0 0,1 5 1 0 0,-1-6-465 0 0,1-1 1 0 0,-1 0 0 0 0,1 1-1 0 0,0-1 1 0 0,-1 0-1 0 0,1 0 1 0 0,0 0-1 0 0,-1 1 1 0 0,1-1-1 0 0,0 0 1 0 0,0 0-1 0 0,0 0 1 0 0,0 0-1 0 0,0-1 1 0 0,0 1 0 0 0,1 0-1 0 0,-1 0 1 0 0,0-1-1 0 0,0 1 1 0 0,0 0-1 0 0,1-1 1 0 0,-1 1-1 0 0,0-1 1 0 0,1 0-1 0 0,-1 1 1 0 0,1-1-1 0 0,-1 0 1 0 0,0 0 0 0 0,1 0-1 0 0,-1 0 1 0 0,0 0-1 0 0,1 0 1 0 0,-1 0-1 0 0,1-1 1 0 0,-1 1-1 0 0,0 0 1 0 0,1-1-1 0 0,1 0 1 0 0,6-2 4 0 0,0-1 0 0 0,0 0-1 0 0,-1 0 1 0 0,0 0 0 0 0,0-1 0 0 0,0 0 0 0 0,0-1 0 0 0,-1 0-1 0 0,0 0 1 0 0,0 0 0 0 0,7-10 0 0 0,9-12-138 0 0,30-45 0 0 0,-53 73 53 0 0,9-14-69 0 0,0-1 0 0 0,9-19-1 0 0,-17 31 45 0 0,0 0 1 0 0,1 0-1 0 0,-1 1 0 0 0,0-1 0 0 0,0 0 0 0 0,0 0 0 0 0,-1 0 1 0 0,1-1-1 0 0,-1 1 0 0 0,0 0 0 0 0,0 0 0 0 0,0 0 0 0 0,0 0 1 0 0,0 0-1 0 0,-1 0 0 0 0,1 0 0 0 0,-1 0 0 0 0,0 0 0 0 0,0 0 1 0 0,-2-5-1 0 0,1 6-23 0 0,0 0 0 0 0,0 0 0 0 0,-1 1 0 0 0,1-1 0 0 0,0 1 0 0 0,-1-1 0 0 0,1 1 0 0 0,-1 0 0 0 0,1 0 0 0 0,-1 0 0 0 0,0 0 0 0 0,1 0 0 0 0,-1 1 0 0 0,0-1 0 0 0,0 1 0 0 0,1 0 0 0 0,-1-1 0 0 0,0 1 0 0 0,0 1 0 0 0,0-1 0 0 0,-2 1 0 0 0,-12 1-392 0 0,1 1 1 0 0,-20 6-1 0 0,27-7 293 0 0,1 0 145 0 0,-1 1 1 0 0,1 0 0 0 0,0 1-1 0 0,0-1 1 0 0,1 2 0 0 0,-1-1-1 0 0,1 1 1 0 0,0 0-1 0 0,0 1 1 0 0,0-1 0 0 0,1 2-1 0 0,-1-1 1 0 0,2 0-1 0 0,-1 1 1 0 0,1 0 0 0 0,0 1-1 0 0,0-1 1 0 0,1 1 0 0 0,0 0-1 0 0,-5 16 1 0 0,6-17 87 0 0,1 0 0 0 0,1 1 1 0 0,-1-1-1 0 0,1 1 0 0 0,1-1 1 0 0,-1 1-1 0 0,1 0 0 0 0,1-1 0 0 0,-1 1 1 0 0,1-1-1 0 0,1 1 0 0 0,-1-1 1 0 0,1 1-1 0 0,1-1 0 0 0,-1 0 1 0 0,1 0-1 0 0,0 0 0 0 0,1 0 0 0 0,0-1 1 0 0,0 1-1 0 0,0-1 0 0 0,1 0 1 0 0,0 0-1 0 0,7 7 0 0 0,-3-6 16 0 0,0 0 0 0 0,0 0 1 0 0,0-1-1 0 0,1 0 0 0 0,0 0 0 0 0,0-1 0 0 0,1-1 0 0 0,-1 1 0 0 0,1-2 0 0 0,0 0 0 0 0,0 0 0 0 0,0-1 0 0 0,0 0 0 0 0,1-1 1 0 0,-1 0-1 0 0,0-1 0 0 0,1 0 0 0 0,-1-1 0 0 0,12-2 0 0 0,-13 2-252 0 0,0-2-1 0 0,1 0 1 0 0,-1 0 0 0 0,-1-1 0 0 0,1 0-1 0 0,-1 0 1 0 0,1-1 0 0 0,-1 0-1 0 0,9-8 1 0 0,-11 7-473 0 0,0 0 0 0 0,0 0 0 0 0,0-1 0 0 0,-1 0 0 0 0,0-1 1 0 0,-1 1-1 0 0,0-1 0 0 0,0 0 0 0 0,0 0 0 0 0,6-18 0 0 0,8-40-6173 0 0,-10-2 3678 0 0,-8 42 805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7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6297 0 0,'33'82'9129'0'0,"0"-3"-5565"0"0,-11-24-2883 0 0,19 79 0 0 0,-36-114-653 0 0,0-2-36 0 0,-1 0-1 0 0,0 0 1 0 0,-1 0-1 0 0,-2 0 1 0 0,1 19 0 0 0,-2-35-44 0 0,0-1 0 0 0,0 0 1 0 0,-1 1-1 0 0,1-1 1 0 0,0 0-1 0 0,-1 0 0 0 0,1 1 1 0 0,-1-1-1 0 0,1 0 1 0 0,-1 0-1 0 0,0 0 0 0 0,1 0 1 0 0,-1 1-1 0 0,0-1 0 0 0,-1 1 1 0 0,0-1-269 0 0,1 0 1 0 0,0 0-1 0 0,0-1 1 0 0,-1 1-1 0 0,1-1 1 0 0,0 1-1 0 0,-1-1 1 0 0,1 0-1 0 0,-1 1 1 0 0,1-1-1 0 0,-1 0 0 0 0,1 0 1 0 0,-1 0-1 0 0,1 0 1 0 0,0 0-1 0 0,-1 0 1 0 0,1-1-1 0 0,-1 1 1 0 0,-1-1-1 0 0,-6-2-1573 0 0,0 0-1 0 0,1-1 1 0 0,-1 0-1 0 0,-9-6 0 0 0,15 8 1888 0 0,-10-5-2361 0 0</inkml:trace>
  <inkml:trace contextRef="#ctx0" brushRef="#br0" timeOffset="1">24 232 10754 0 0,'11'-13'8446'0'0,"-8"10"-7889"0"0,-1 0 1 0 0,1 0-1 0 0,0 0 1 0 0,0 1-1 0 0,0-1 1 0 0,6-3-1 0 0,36-22 1041 0 0,-25 14-1692 0 0,1 1-1 0 0,1 1 0 0 0,0 1 0 0 0,0 1 1 0 0,39-12-1 0 0,-3 10-3770 0 0,14-3-11172 0 0,-60 11 11159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4.3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224 90 4825 0 0,'-8'7'957'0'0,"-26"21"1901"0"0,2 2 0 0 0,1 2 1 0 0,-29 37-1 0 0,54-60-2596 0 0,-1 0 1 0 0,1 0 0 0 0,0 0-1 0 0,1 1 1 0 0,0 0 0 0 0,0 0-1 0 0,1 1 1 0 0,1-1-1 0 0,0 1 1 0 0,0 0 0 0 0,1 0-1 0 0,1 0 1 0 0,-1 0 0 0 0,2 0-1 0 0,-1 0 1 0 0,2 0-1 0 0,2 19 1 0 0,-3-27-208 0 0,1 0 0 0 0,0 0 0 0 0,0 0 1 0 0,0 0-1 0 0,0 0 0 0 0,0 0 0 0 0,1-1 0 0 0,-1 1 0 0 0,1 0 0 0 0,0-1 0 0 0,-1 1 1 0 0,1-1-1 0 0,0 0 0 0 0,1 1 0 0 0,-1-1 0 0 0,0 0 0 0 0,1 0 0 0 0,4 3 1 0 0,-3-4-12 0 0,0 1 0 0 0,0-1 0 0 0,0 0 1 0 0,0 0-1 0 0,0 0 0 0 0,0 0 1 0 0,1-1-1 0 0,-1 0 0 0 0,0 1 1 0 0,0-2-1 0 0,0 1 0 0 0,7-1 1 0 0,-2-1-15 0 0,1-1 0 0 0,-1 1 0 0 0,0-2 0 0 0,0 1 0 0 0,0-1-1 0 0,0 0 1 0 0,-1-1 0 0 0,0 0 0 0 0,0 0 0 0 0,0-1 0 0 0,10-10 0 0 0,-8 4-17 0 0,-1 0 0 0 0,0 0 1 0 0,-1-1-1 0 0,-1-1 0 0 0,0 1 0 0 0,0-1 0 0 0,-1 0 0 0 0,-1-1 1 0 0,-1 1-1 0 0,0-1 0 0 0,-1 0 0 0 0,0 0 0 0 0,-1 0 0 0 0,-1 0 1 0 0,-1-26-1 0 0,-1 36-61 0 0,0 0 1 0 0,0 0-1 0 0,0 1 1 0 0,0-1-1 0 0,-1 0 1 0 0,0 0 0 0 0,0 1-1 0 0,0-1 1 0 0,-1 1-1 0 0,1 0 1 0 0,-1-1-1 0 0,0 1 1 0 0,0 1-1 0 0,-1-1 1 0 0,1 0-1 0 0,-1 1 1 0 0,0-1-1 0 0,0 1 1 0 0,0 0-1 0 0,0 1 1 0 0,0-1-1 0 0,-1 1 1 0 0,1 0 0 0 0,-1 0-1 0 0,0 0 1 0 0,1 0-1 0 0,-1 1 1 0 0,-8-2-1 0 0,8 2-156 0 0,0 0 0 0 0,0 0 0 0 0,0 1 1 0 0,0 0-1 0 0,0-1 0 0 0,0 2 0 0 0,0-1 0 0 0,0 1 0 0 0,0-1 0 0 0,0 1 0 0 0,0 1 0 0 0,0-1 1 0 0,0 1-1 0 0,0-1 0 0 0,1 2 0 0 0,-1-1 0 0 0,1 0 0 0 0,-1 1 0 0 0,1 0 0 0 0,0 0 0 0 0,0 0 0 0 0,0 0 1 0 0,1 1-1 0 0,-1 0 0 0 0,1-1 0 0 0,0 1 0 0 0,0 1 0 0 0,-4 4 0 0 0,7-8-35 0 0,-1 0-1 0 0,0 0 0 0 0,1 0 1 0 0,-1 0-1 0 0,1 0 0 0 0,-1 0 1 0 0,1 0-1 0 0,-1 0 0 0 0,1 0 1 0 0,0 0-1 0 0,0 0 0 0 0,-1 0 1 0 0,1 0-1 0 0,0 1 0 0 0,0-1 1 0 0,0 0-1 0 0,0 0 0 0 0,0 0 1 0 0,0 0-1 0 0,1 0 0 0 0,-1 0 0 0 0,0 0 1 0 0,1 2-1 0 0,0-3 11 0 0,0 1-1 0 0,0-1 1 0 0,0 0 0 0 0,-1 1-1 0 0,1-1 1 0 0,0 0 0 0 0,0 0-1 0 0,0 0 1 0 0,0 1 0 0 0,0-1-1 0 0,0 0 1 0 0,0 0 0 0 0,0-1-1 0 0,0 1 1 0 0,0 0 0 0 0,0 0-1 0 0,-1 0 1 0 0,1-1-1 0 0,0 1 1 0 0,2-1 0 0 0,6-3-333 0 0,1 0 1 0 0,-1 0-1 0 0,15-11 1 0 0,140-111 350 0 0,-154 119 384 0 0,25-17 546 0 0,-12 16 3146 0 0,-22 8-3628 0 0,0 1 0 0 0,0-1 0 0 0,0 1 0 0 0,0-1 0 0 0,0 1-1 0 0,0-1 1 0 0,0 1 0 0 0,0 0 0 0 0,0-1 0 0 0,-1 1 0 0 0,1 0 0 0 0,0 0 0 0 0,-1-1 0 0 0,1 1 0 0 0,0 0 0 0 0,-1 0 0 0 0,1 0 0 0 0,-1 0 0 0 0,1 0 0 0 0,-1 0 0 0 0,1 0 0 0 0,-1 0 0 0 0,0 0-1 0 0,1 2 1 0 0,7 31 1274 0 0,-6-26-971 0 0,18 107 1818 0 0,-12-64-1241 0 0,25 88 1 0 0,-31-134-1047 0 0,0 1 0 0 0,0-1 0 0 0,0 0 0 0 0,0 0 0 0 0,1 0 0 0 0,3 4 0 0 0,-6-9-59 0 0,1 0 0 0 0,-1 0 0 0 0,0 0 0 0 0,1 0 1 0 0,-1 0-1 0 0,0 0 0 0 0,0 0 0 0 0,1 0 0 0 0,-1-1 0 0 0,0 1 0 0 0,0 0 0 0 0,0 0 1 0 0,1 0-1 0 0,-1-1 0 0 0,0 1 0 0 0,0 0 0 0 0,0 0 0 0 0,1 0 0 0 0,-1-1 0 0 0,0 1 1 0 0,0 0-1 0 0,0 0 0 0 0,0-1 0 0 0,0 1 0 0 0,0 0 0 0 0,1-1 0 0 0,-1 1 0 0 0,0 0 1 0 0,0 0-1 0 0,0-1 0 0 0,0 1 0 0 0,0 0 0 0 0,0-1 0 0 0,0 1 0 0 0,0 0 0 0 0,0 0 0 0 0,0-1 1 0 0,-1 1-1 0 0,1 0 0 0 0,0 0 0 0 0,0-1 0 0 0,1-15 60 0 0,-4-13-252 0 0,2 0 0 0 0,1 0 0 0 0,1 0 0 0 0,2 0 0 0 0,0 0-1 0 0,2 0 1 0 0,1 1 0 0 0,2 0 0 0 0,1 0 0 0 0,12-28 0 0 0,-20 54 175 0 0,-1 1 0 0 0,1 0 0 0 0,0-1 1 0 0,-1 1-1 0 0,1 0 0 0 0,0-1 1 0 0,0 1-1 0 0,0 0 0 0 0,0 0 0 0 0,0 0 1 0 0,0 0-1 0 0,0 0 0 0 0,0 0 0 0 0,0 0 1 0 0,0 0-1 0 0,0 0 0 0 0,1 0 1 0 0,-1 1-1 0 0,0-1 0 0 0,1 1 0 0 0,-1-1 1 0 0,2 0-1 0 0,-1 1 9 0 0,-1 1 0 0 0,1-1-1 0 0,-1 0 1 0 0,0 1 0 0 0,1-1 0 0 0,-1 1 0 0 0,0-1 0 0 0,1 1-1 0 0,-1 0 1 0 0,0-1 0 0 0,0 1 0 0 0,0 0 0 0 0,0 0 0 0 0,0 0-1 0 0,0 0 1 0 0,0 0 0 0 0,0 0 0 0 0,1 2 0 0 0,6 8 101 0 0,-1 0 0 0 0,-1 0 0 0 0,9 24 1 0 0,-11-27-26 0 0,97 245 871 0 0,-96-234-955 0 0,-11-27-1345 0 0,-11-32-4234 0 0,5-21-3104 0 0,6 24 6194 0 0,0 13 71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4.7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7346 0 0,'1'36'7000'0'0,"3"1"-3485"0"0,14 73-2150 0 0,-12-80-404 0 0,0 3-926 0 0,0-1 1 0 0,3 0-1 0 0,0-1 0 0 0,2 0 1 0 0,2 0-1 0 0,0-1 0 0 0,19 29 1 0 0,-32-59-93 0 0,0 0 0 0 0,0 1-1 0 0,0-1 1 0 0,1 0 0 0 0,-1 0 0 0 0,0 1 0 0 0,0-1 0 0 0,0 0 0 0 0,0 0 0 0 0,0 1 0 0 0,1-1 0 0 0,-1 0 0 0 0,0 0-1 0 0,0 0 1 0 0,0 1 0 0 0,1-1 0 0 0,-1 0 0 0 0,0 0 0 0 0,0 0 0 0 0,1 0 0 0 0,-1 0 0 0 0,0 0 0 0 0,0 1 0 0 0,1-1-1 0 0,-1 0 1 0 0,0 0 0 0 0,0 0 0 0 0,1 0 0 0 0,-1 0 0 0 0,0 0 0 0 0,0 0 0 0 0,1 0 0 0 0,-1 0 0 0 0,0 0 0 0 0,1 0-1 0 0,-1 0 1 0 0,0 0 0 0 0,0 0 0 0 0,1-1 0 0 0,-1 1 0 0 0,7-13-2360 0 0,-1-28-2466 0 0,-5 32 3188 0 0,7-43-2731 0 0,3-17 2640 0 0,-6 44-152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5.10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0 3489 0 0,'-4'53'8039'0'0,"2"-38"-6159"0"0,1-1 1 0 0,1 24-1 0 0,2 5 106 0 0,8 68 1097 0 0,-8-100-2891 0 0,0-1 1 0 0,1 1 0 0 0,0-1 0 0 0,0 0-1 0 0,1 0 1 0 0,0 0 0 0 0,12 18 0 0 0,-16-27-183 0 0,1 0 1 0 0,0 0-1 0 0,-1 0 0 0 0,1 0 1 0 0,0 0-1 0 0,-1 0 1 0 0,1 0-1 0 0,0 0 1 0 0,0 0-1 0 0,0-1 0 0 0,0 1 1 0 0,0 0-1 0 0,0 0 1 0 0,0-1-1 0 0,0 1 1 0 0,0-1-1 0 0,0 1 0 0 0,0-1 1 0 0,1 0-1 0 0,-1 1 1 0 0,0-1-1 0 0,0 0 1 0 0,0 0-1 0 0,1 0 0 0 0,-1 1 1 0 0,2-2-1 0 0,-1 1-2 0 0,0-1-1 0 0,-1 0 1 0 0,1 0-1 0 0,0 0 1 0 0,-1 0-1 0 0,1 0 1 0 0,-1-1-1 0 0,1 1 1 0 0,-1 0-1 0 0,0-1 1 0 0,1 1-1 0 0,-1-1 1 0 0,0 1 0 0 0,2-4-1 0 0,3-7-93 0 0,0 0 0 0 0,-1 0 0 0 0,6-21 0 0 0,53-210-3201 0 0,-64 242 3276 0 0,0 1 0 0 0,0-1 0 0 0,0 1 0 0 0,1-1 1 0 0,-1 0-1 0 0,0 1 0 0 0,0-1 0 0 0,0 1 0 0 0,0-1 0 0 0,0 1 0 0 0,1-1 0 0 0,-1 1 0 0 0,0-1 0 0 0,0 1 0 0 0,1-1 1 0 0,-1 1-1 0 0,0 0 0 0 0,1-1 0 0 0,-1 1 0 0 0,0-1 0 0 0,1 1 0 0 0,-1 0 0 0 0,1-1 0 0 0,-1 1 0 0 0,1 0 1 0 0,-1 0-1 0 0,1-1 0 0 0,0 1 0 0 0,9 9 21 0 0,6 28 389 0 0,-15-35-353 0 0,30 75 812 0 0,37 105 577 0 0,-58-151-1229 0 0,-2 1 0 0 0,-2-1 0 0 0,0 1 0 0 0,0 32 0 0 0,-6-58-192 0 0,1-1-1 0 0,-1 0 1 0 0,0 0 0 0 0,-1 0-1 0 0,0 0 1 0 0,1 0-1 0 0,-1 0 1 0 0,-1 0 0 0 0,1 0-1 0 0,-1 0 1 0 0,0 0-1 0 0,0-1 1 0 0,0 1 0 0 0,-1-1-1 0 0,0 1 1 0 0,0-1-1 0 0,0 0 1 0 0,0 0 0 0 0,0 0-1 0 0,-1-1 1 0 0,0 1 0 0 0,0-1-1 0 0,0 0 1 0 0,0 0-1 0 0,0 0 1 0 0,-1-1 0 0 0,1 1-1 0 0,-1-1 1 0 0,1 0-1 0 0,-1 0 1 0 0,0-1 0 0 0,0 1-1 0 0,0-1 1 0 0,0 0-1 0 0,0-1 1 0 0,0 1 0 0 0,0-1-1 0 0,-10 0 1 0 0,7-1-28 0 0,-1 0-1 0 0,1 0 1 0 0,0 0 0 0 0,0-1 0 0 0,0 0-1 0 0,1-1 1 0 0,-1 1 0 0 0,0-2 0 0 0,1 1-1 0 0,0-1 1 0 0,-10-6 0 0 0,15 8 7 0 0,0 1 0 0 0,0 0 1 0 0,0-1-1 0 0,0 0 0 0 0,0 1 1 0 0,1-1-1 0 0,-1 0 0 0 0,1 0 0 0 0,-1 0 1 0 0,1 0-1 0 0,0 0 0 0 0,-1 0 1 0 0,1 0-1 0 0,0 0 0 0 0,0-1 0 0 0,1 1 1 0 0,-1 0-1 0 0,0-1 0 0 0,1 1 0 0 0,0-1 1 0 0,-1 1-1 0 0,1 0 0 0 0,0-1 1 0 0,0 1-1 0 0,0-1 0 0 0,1 1 0 0 0,-1-1 1 0 0,0 1-1 0 0,1 0 0 0 0,0-1 0 0 0,0 1 1 0 0,-1 0-1 0 0,1 0 0 0 0,0-1 1 0 0,1 1-1 0 0,-1 0 0 0 0,0 0 0 0 0,1 0 1 0 0,-1 0-1 0 0,1 0 0 0 0,3-2 0 0 0,3-5-5 0 0,2 0 0 0 0,-1 0-1 0 0,1 2 1 0 0,0-1-1 0 0,1 1 1 0 0,0 0-1 0 0,17-7 1 0 0,90-30-79 0 0,-52 21-45 0 0,-34 11 91 0 0,81-33-3657 0 0,-78 30-2856 0 0,39-25 0 0 0,-41 18 1369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9450 0 0,'-1'1'236'0'0,"0"1"0"0"0,0-1 0 0 0,0 1 0 0 0,1-1 0 0 0,-1 1 0 0 0,1 0 0 0 0,-1 0 0 0 0,1-1 0 0 0,-1 1 0 0 0,1 0 0 0 0,0 0 0 0 0,0-1 0 0 0,-1 1 0 0 0,2 0 0 0 0,-1 0 0 0 0,0 0 0 0 0,0 1 0 0 0,8 39 1431 0 0,-3-22-953 0 0,31 201 2785 0 0,17 111-2937 0 0,-50-312 396 0 0,-1 0-4961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7.3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663 0 6729 0 0,'-9'4'78'0'0,"0"0"0"0"0,1 1-1 0 0,0-1 1 0 0,0 2-1 0 0,0-1 1 0 0,0 1-1 0 0,1 0 1 0 0,0 1 0 0 0,0-1-1 0 0,0 2 1 0 0,1-1-1 0 0,0 0 1 0 0,-8 16 0 0 0,-5 10 113 0 0,2 1 0 0 0,-15 41 1 0 0,19-41 1 0 0,-118 348 1523 0 0,31 12-172 0 0,71-273-1215 0 0,-41 185 1018 0 0,14 3 0 0 0,-19 357 0 0 0,67-462-878 0 0,9 1 0 0 0,9-1 0 0 0,8-1 1 0 0,10-1-1 0 0,64 242 0 0 0,219 573 513 0 0,-273-917-1007 0 0,5-3 1 0 0,3-1 0 0 0,5-2 0 0 0,103 142-1 0 0,-126-197-23 0 0,-17-20 9 0 0,2-1-1 0 0,1 0 1 0 0,0-2-1 0 0,1 1 1 0 0,0-2 0 0 0,21 16-1 0 0,-36-30 8 0 0,1-1-1 0 0,0 1 1 0 0,0 0 0 0 0,0-1-1 0 0,0 1 1 0 0,0-1-1 0 0,-1 1 1 0 0,1-1-1 0 0,0 1 1 0 0,0-1 0 0 0,0 0-1 0 0,0 0 1 0 0,0 1-1 0 0,0-1 1 0 0,1 0 0 0 0,-1 0-1 0 0,0 0 1 0 0,0 0-1 0 0,1 0 1 0 0,-2-1-104 0 0,1 1 0 0 0,-1 0 0 0 0,1-1 0 0 0,-1 1 0 0 0,0-1 0 0 0,1 1 0 0 0,-1-1-1 0 0,0 1 1 0 0,0-1 0 0 0,0 1 0 0 0,1-1 0 0 0,-1 1 0 0 0,0-1 0 0 0,0 1 0 0 0,0-1 0 0 0,0 0 0 0 0,0 1 0 0 0,0-1 0 0 0,0 1 0 0 0,0-1 0 0 0,0 1 0 0 0,0-1 0 0 0,0 1-1 0 0,0-2 1 0 0,-15-43-8618 0 0,13 40 7566 0 0,-5-15-2600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0.29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612 1 5793 0 0,'-13'11'890'0'0,"0"1"-1"0"0,-19 24 1 0 0,-2 1 407 0 0,11-15-642 0 0,-1 0-1 0 0,-1-2 0 0 0,-45 29 0 0 0,-19 3 54 0 0,41-25-453 0 0,1 1 0 0 0,1 2 0 0 0,-47 42 0 0 0,87-66-240 0 0,1-1 0 0 0,-1 1-1 0 0,1 0 1 0 0,1 0-1 0 0,-1 1 1 0 0,1-1 0 0 0,0 1-1 0 0,0 0 1 0 0,-4 12 0 0 0,7-16-9 0 0,1 0 1 0 0,-1 0 0 0 0,0 0 0 0 0,1 0 0 0 0,0 0 0 0 0,-1 0-1 0 0,1 0 1 0 0,0 0 0 0 0,1 0 0 0 0,-1 0 0 0 0,0 0 0 0 0,1 0-1 0 0,0 0 1 0 0,0 0 0 0 0,0-1 0 0 0,0 1 0 0 0,0 0-1 0 0,0 0 1 0 0,1-1 0 0 0,-1 1 0 0 0,1-1 0 0 0,0 1 0 0 0,0-1-1 0 0,0 0 1 0 0,0 1 0 0 0,0-1 0 0 0,3 2 0 0 0,5 3 53 0 0,0 0 0 0 0,1 0 0 0 0,0-1 0 0 0,0 0-1 0 0,0-1 1 0 0,17 5 0 0 0,76 16 438 0 0,-10-3-128 0 0,125 62 296 0 0,-135-49-356 0 0,116 32 1 0 0,1-6 382 0 0,-173-58-635 0 0,-28-4-65 0 0,0 0 1 0 0,0 0-1 0 0,0 0 1 0 0,0 0-1 0 0,0 0 1 0 0,0-1-1 0 0,1 1 1 0 0,-1 0-1 0 0,0 0 1 0 0,0 0-1 0 0,0 0 1 0 0,0 0-1 0 0,0 0 1 0 0,0 0-1 0 0,0 0 1 0 0,0 0-1 0 0,0 0 1 0 0,1 0-1 0 0,-1-1 1 0 0,0 1-1 0 0,0 0 1 0 0,0 0-1 0 0,0 0 1 0 0,0 0-1 0 0,0 0 1 0 0,0 0-1 0 0,0 0 1 0 0,0-1-1 0 0,0 1 1 0 0,0 0-1 0 0,0 0 1 0 0,0 0-1 0 0,0 0 1 0 0,0 0-1 0 0,0 0 1 0 0,0-1-1 0 0,0 1 1 0 0,0 0-1 0 0,0 0 1 0 0,0 0-1 0 0,0 0 1 0 0,0 0-1 0 0,0 0 1 0 0,0-1-1 0 0,0 1 1 0 0,-1 0-1 0 0,1 0 1 0 0,0 0-1 0 0,0 0 1 0 0,0 0-1 0 0,-13-12-948 0 0,4 6-740 0 0,0 0 1 0 0,0 1 0 0 0,0 0-1 0 0,0 0 1 0 0,-1 1 0 0 0,-11-3 0 0 0,12 4-1014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0.6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5497 0 0,'-11'5'1995'0'0,"11"-5"-1932"0"0,0 0 0 0 0,0 0 0 0 0,0 0 0 0 0,0 0 0 0 0,0 0 0 0 0,0 0 0 0 0,0 0 0 0 0,1 0 0 0 0,-1 0 0 0 0,0 0 0 0 0,0 0 0 0 0,0 0 0 0 0,0 0 0 0 0,0 1 0 0 0,0-1 0 0 0,0 0 0 0 0,0 0 0 0 0,0 0 0 0 0,0 0 0 0 0,0 0 0 0 0,0 0 0 0 0,0 0 0 0 0,0 0 0 0 0,1 1 0 0 0,-1-1 0 0 0,0 0 0 0 0,0 0 0 0 0,0 0 0 0 0,0 0 0 0 0,0 0 0 0 0,0 0 0 0 0,0 0 0 0 0,0 0 0 0 0,0 1 0 0 0,0-1 0 0 0,0 0 0 0 0,0 0 0 0 0,-1 0 0 0 0,1 0 0 0 0,0 0 0 0 0,0 0 0 0 0,0 0 0 0 0,0 1 0 0 0,0-1 0 0 0,0 0 0 0 0,0 0 0 0 0,0 0 0 0 0,0 0 0 0 0,0 0 0 0 0,0 0 0 0 0,0 0 0 0 0,14 12 9 0 0,10 9 509 0 0,-13-10-387 0 0,1-1-1 0 0,-1 0 1 0 0,1-1 0 0 0,1-1-1 0 0,0 0 1 0 0,0 0 0 0 0,1-1-1 0 0,18 6 1 0 0,43 4 314 0 0,-58-15-399 0 0,0 1 0 0 0,0 1 0 0 0,-1 1 1 0 0,25 10-1 0 0,-40-15-90 0 0,-1 0 0 0 0,0 0 0 0 0,1 0 0 0 0,-1 0 0 0 0,0 1 0 0 0,0-1 0 0 0,0 0 0 0 0,1 0 0 0 0,-1 0 0 0 0,0 1 0 0 0,0-1 0 0 0,0 0 0 0 0,1 0 0 0 0,-1 1 1 0 0,0-1-1 0 0,0 0 0 0 0,0 0 0 0 0,0 1 0 0 0,0-1 0 0 0,0 0 0 0 0,1 0 0 0 0,-1 1 0 0 0,0-1 0 0 0,0 0 0 0 0,0 1 0 0 0,0-1 0 0 0,0 0 0 0 0,0 0 0 0 0,0 1 0 0 0,0-1 0 0 0,0 0 0 0 0,0 1 0 0 0,-1-1 1 0 0,1 0-1 0 0,0 0 0 0 0,0 1 0 0 0,0-1 0 0 0,0 0 0 0 0,0 1 0 0 0,-12 12 383 0 0,-17 9 19 0 0,-22 8-485 0 0,-83 49 704 0 0,41-37-4851 0 0,81-38-521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3.7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5 5841 0 0,'4'1'494'0'0,"0"1"0"0"0,-1-1 0 0 0,1 1 0 0 0,0 0 0 0 0,-1 1 0 0 0,0-1 0 0 0,0 0 0 0 0,6 7 0 0 0,9 5 40 0 0,-7-8-350 0 0,1 0 0 0 0,0-1 0 0 0,0 0 0 0 0,0-1 0 0 0,1 0 0 0 0,-1-1 0 0 0,1-1 0 0 0,0 0 0 0 0,0 0 0 0 0,0-1 0 0 0,21-2 0 0 0,-15 0-109 0 0,0-1-1 0 0,0-1 0 0 0,0-1 1 0 0,0 0-1 0 0,-1-1 1 0 0,0-1-1 0 0,25-12 0 0 0,-25 8-42 0 0,35-15-2321 0 0,-50 24 1728 0 0,0 0 0 0 0,0 1 0 0 0,0-1 0 0 0,1 1 0 0 0,-1 0 0 0 0,0-1 0 0 0,0 1 0 0 0,0 1 0 0 0,4-1 0 0 0,-5 1 400 0 0,0 0-1 0 0,0 1 0 0 0,0-1 1 0 0,-1 0-1 0 0,1 0 1 0 0,-1 1-1 0 0,1-1 1 0 0,-1 1-1 0 0,1 0 0 0 0,-1-1 1 0 0,2 4-1 0 0,4 4-1282 0 0,-4-7-314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4.1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1 179 1616 0 0,'25'-63'2353'0'0,"-19"44"-1781"0"0,17-34 0 0 0,-20 47-330 0 0,-1 2 101 0 0,0-1 1 0 0,1 1 0 0 0,-1 0 0 0 0,1 0 0 0 0,0 0 0 0 0,6-5-1 0 0,-9 8-292 0 0,1 1 0 0 0,-1 0-1 0 0,0-1 1 0 0,1 1 0 0 0,-1 0-1 0 0,1-1 1 0 0,0 1 0 0 0,-1 0 0 0 0,1 0-1 0 0,-1 0 1 0 0,1 0 0 0 0,-1-1-1 0 0,1 1 1 0 0,-1 0 0 0 0,1 0-1 0 0,0 0 1 0 0,-1 0 0 0 0,1 0-1 0 0,-1 0 1 0 0,1 0 0 0 0,0 1-1 0 0,-1-1 1 0 0,2 0 0 0 0,-1 1-2 0 0,0 0 1 0 0,1 0 0 0 0,-1 0-1 0 0,0 0 1 0 0,0 0 0 0 0,0 0-1 0 0,0 1 1 0 0,0-1 0 0 0,0 0-1 0 0,0 1 1 0 0,0-1-1 0 0,0 0 1 0 0,0 3 0 0 0,6 14 174 0 0,-1 1 1 0 0,0 1 0 0 0,-2-1-1 0 0,0 1 1 0 0,-1 0 0 0 0,0 33-1 0 0,7 38 303 0 0,-3-48-308 0 0,-6-27-58 0 0,2-1 1 0 0,0 1-1 0 0,0 0 1 0 0,2-1-1 0 0,0 1 1 0 0,9 18-1 0 0,-13-32-144 0 0,0-1-1 0 0,-1 1 0 0 0,1-1 0 0 0,0 1 0 0 0,0-1 0 0 0,0 0 0 0 0,0 0 0 0 0,1 1 0 0 0,-1-1 0 0 0,0 0 0 0 0,0 0 0 0 0,1 0 0 0 0,-1 0 1 0 0,0 0-1 0 0,1-1 0 0 0,-1 1 0 0 0,1 0 0 0 0,0-1 0 0 0,-1 1 0 0 0,1-1 0 0 0,-1 1 0 0 0,4-1 0 0 0,-2 0 7 0 0,-1 0 0 0 0,0-1 0 0 0,1 1 0 0 0,-1-1 0 0 0,0 0 0 0 0,1 0-1 0 0,-1 1 1 0 0,0-2 0 0 0,0 1 0 0 0,0 0 0 0 0,0 0 0 0 0,0-1 0 0 0,3-2 0 0 0,4-4 13 0 0,-2 0 0 0 0,1-1 1 0 0,-1 0-1 0 0,-1 0 0 0 0,9-15 1 0 0,45-110 218 0 0,-41 86-246 0 0,28-49 0 0 0,-47 97-14 0 0,0 0-1 0 0,0 0 1 0 0,0 1 0 0 0,0-1-1 0 0,0 0 1 0 0,0 0 0 0 0,1 0-1 0 0,-1 0 1 0 0,0 0 0 0 0,0 0-1 0 0,0 0 1 0 0,0 0 0 0 0,0 1-1 0 0,0-1 1 0 0,0 0 0 0 0,0 0-1 0 0,1 0 1 0 0,-1 0 0 0 0,0 0-1 0 0,0 0 1 0 0,0 0 0 0 0,0 0-1 0 0,0 0 1 0 0,1 0 0 0 0,-1 0-1 0 0,0 0 1 0 0,0 0 0 0 0,0 0-1 0 0,0 0 1 0 0,0 0 0 0 0,0 0-1 0 0,1 0 1 0 0,-1 0 0 0 0,0 0-1 0 0,0 0 1 0 0,0 0 0 0 0,0 0-1 0 0,0 0 1 0 0,0 0 0 0 0,1 0-1 0 0,-1 0 1 0 0,0 0 0 0 0,0-1-1 0 0,0 1 1 0 0,0 0 0 0 0,0 0-1 0 0,0 0 1 0 0,-2 28-62 0 0,-8 37 125 0 0,7-50-89 0 0,-14 83-55 0 0,16-87 103 0 0,0 0 0 0 0,1 0 0 0 0,0 0 0 0 0,1 0 0 0 0,0 0 0 0 0,5 18 0 0 0,-6-27-14 0 0,0-1-1 0 0,1 1 1 0 0,-1-1 0 0 0,1 0-1 0 0,-1 1 1 0 0,1-1-1 0 0,0 0 1 0 0,0 0-1 0 0,-1 1 1 0 0,1-1-1 0 0,0 0 1 0 0,0 0-1 0 0,0 0 1 0 0,0 0-1 0 0,0 0 1 0 0,1 0 0 0 0,-1 0-1 0 0,0 0 1 0 0,0-1-1 0 0,1 1 1 0 0,-1 0-1 0 0,0-1 1 0 0,1 1-1 0 0,-1-1 1 0 0,1 0-1 0 0,-1 1 1 0 0,0-1 0 0 0,1 0-1 0 0,-1 0 1 0 0,1 0-1 0 0,-1 0 1 0 0,3 0-1 0 0,0 0-236 0 0,0-1 0 0 0,-1 0 0 0 0,1 0 0 0 0,-1 0 0 0 0,0-1 0 0 0,1 1 0 0 0,-1-1 0 0 0,0 0 0 0 0,0 0 0 0 0,0 0 0 0 0,6-4 0 0 0,-2-2-863 0 0,1-1 0 0 0,-1 0 0 0 0,-1 0 0 0 0,0 0 0 0 0,0-1 0 0 0,7-17 0 0 0,-2 4-1460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4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248 0 5417 0 0,'-8'2'638'0'0,"1"0"0"0"0,0 0 0 0 0,0 0 0 0 0,0 1 1 0 0,0 0-1 0 0,0 1 0 0 0,-8 5 0 0 0,10-6-455 0 0,0 1 0 0 0,0 0 0 0 0,1 0 0 0 0,-1 1 0 0 0,1 0 1 0 0,0-1-1 0 0,1 1 0 0 0,-4 6 0 0 0,2-2-131 0 0,1 0 0 0 0,0 1 0 0 0,1-1 0 0 0,0 1 0 0 0,1 0 0 0 0,0 0 0 0 0,0 0 0 0 0,1 0 1 0 0,0 0-1 0 0,1 1 0 0 0,1 10 0 0 0,0 5 56 0 0,1 0 0 0 0,1 0 1 0 0,1 0-1 0 0,2 0 1 0 0,0-1-1 0 0,2 0 0 0 0,1 0 1 0 0,1-1-1 0 0,1 0 0 0 0,1-1 1 0 0,29 43-1 0 0,-40-64-113 0 0,1 1-1 0 0,0-1 1 0 0,0 0-1 0 0,1 0 1 0 0,-1 1-1 0 0,0-2 1 0 0,1 1-1 0 0,-1 0 1 0 0,1 0-1 0 0,-1-1 1 0 0,1 0-1 0 0,0 1 1 0 0,0-1-1 0 0,0 0 1 0 0,0 0-1 0 0,0 0 1 0 0,0-1-1 0 0,0 1 1 0 0,0-1-1 0 0,4 0 1 0 0,-5 0-128 0 0,0 0 0 0 0,0-1 0 0 0,-1 0 0 0 0,1 1 0 0 0,0-1 0 0 0,0 0 0 0 0,0 0 0 0 0,0 0 0 0 0,-1 0 0 0 0,1 0 0 0 0,0 0 0 0 0,-1-1 0 0 0,1 1 0 0 0,-1 0 0 0 0,1-1 0 0 0,-1 1 0 0 0,0-1 1 0 0,0 0-1 0 0,0 1 0 0 0,0-1 0 0 0,0 0 0 0 0,0 0 0 0 0,0 0 0 0 0,0 0 0 0 0,-1 0 0 0 0,1 1 0 0 0,-1-1 0 0 0,1 0 0 0 0,-1-1 0 0 0,0-1 0 0 0,1-2-271 0 0,0 0 0 0 0,0 1 0 0 0,-1-1 0 0 0,0 1-1 0 0,0-1 1 0 0,0 0 0 0 0,-1 1 0 0 0,0-1 0 0 0,0 1 0 0 0,-1-1 0 0 0,1 1 0 0 0,-1 0-1 0 0,-3-6 1 0 0,2 5 339 0 0,-1 0 0 0 0,-1 1 1 0 0,1-1-1 0 0,-1 1 0 0 0,1 0 0 0 0,-2 0 0 0 0,1 1 0 0 0,0 0 0 0 0,-1 0 0 0 0,-7-4 0 0 0,-24-16 75 0 0,18 11-140 0 0,0 1-1 0 0,-31-15 1 0 0,44 25 359 0 0,0-1-1 0 0,0 1 1 0 0,-1 1-1 0 0,1-1 1 0 0,-1 1-1 0 0,1 0 1 0 0,-1 0-1 0 0,1 1 1 0 0,-1 0-1 0 0,0 0 1 0 0,1 0-1 0 0,-1 1 1 0 0,-6 1-1 0 0,9-1 264 0 0,2-1-262 0 0,1 0-1 0 0,-1 1 0 0 0,1-1 1 0 0,-1 0-1 0 0,1 1 1 0 0,-1-1-1 0 0,0 0 0 0 0,1 1 1 0 0,0 0-1 0 0,-1-1 0 0 0,1 1 1 0 0,-1 0-1 0 0,1 0 1 0 0,0 0-1 0 0,0 0 0 0 0,-1 0 1 0 0,1 0-1 0 0,-1 2 0 0 0,29-9 1382 0 0,0-3-1286 0 0,-1-1 0 0 0,0-2-1 0 0,48-29 1 0 0,-14 7-169 0 0,-22 10-47 0 0,22-11-10 0 0,-55 33-99 0 0,-1 0 1 0 0,1 0 0 0 0,-1 0 0 0 0,1 1 0 0 0,0 0 0 0 0,0 0 0 0 0,0 0 0 0 0,0 1 0 0 0,0-1 0 0 0,9 1 0 0 0,-13 1-3 0 0,1 0 0 0 0,0 0 0 0 0,0-1 0 0 0,-1 1 1 0 0,1 0-1 0 0,-1 1 0 0 0,1-1 0 0 0,-1 0 0 0 0,1 0 0 0 0,-1 1 1 0 0,1-1-1 0 0,-1 1 0 0 0,0-1 0 0 0,0 1 0 0 0,0-1 0 0 0,0 1 1 0 0,0 0-1 0 0,0-1 0 0 0,-1 1 0 0 0,1 0 0 0 0,0 0 0 0 0,-1 0 1 0 0,1-1-1 0 0,-1 1 0 0 0,0 4 0 0 0,5 49 66 0 0,-14 99 171 0 0,0 2-17 0 0,14-131-1608 0 0,-2-28 260 0 0,1-14 251 0 0,11-112-7291 0 0,-11 107 6016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0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33 48 3457 0 0,'-1'0'379'0'0,"-1"-1"0"0"0,0 1 0 0 0,0-1 0 0 0,1 0 0 0 0,-1 0-1 0 0,1 0 1 0 0,-1 0 0 0 0,1 0 0 0 0,-1 0 0 0 0,1 0 0 0 0,0 0 0 0 0,-1 0 0 0 0,1-1 0 0 0,0 1 0 0 0,0-1 0 0 0,-2-1 0 0 0,-3-5 3062 0 0,30-8-2214 0 0,9 11-2877 0 0,0 10-7578 0 0,-29-3 6779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4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 1 4481 0 0,'0'0'117'0'0,"0"0"0"0"0,0 0 1 0 0,0 0-1 0 0,1 0 0 0 0,-1 0 0 0 0,0 0 1 0 0,0 0-1 0 0,0 0 0 0 0,1-1 0 0 0,-1 1 1 0 0,0 0-1 0 0,0 0 0 0 0,1 0 0 0 0,-1 0 0 0 0,0 0 1 0 0,0 0-1 0 0,0 0 0 0 0,1 0 0 0 0,-1 1 1 0 0,0-1-1 0 0,0 0 0 0 0,1 0 0 0 0,-1 0 1 0 0,0 0-1 0 0,0 0 0 0 0,0 0 0 0 0,1 0 0 0 0,-1 0 1 0 0,0 1-1 0 0,0-1 0 0 0,0 0 0 0 0,0 0 1 0 0,1 0-1 0 0,-1 0 0 0 0,0 1 0 0 0,0-1 1 0 0,0 0-1 0 0,0 0 0 0 0,1 1 0 0 0,1 13 1926 0 0,-4 25-1326 0 0,0-27 9 0 0,-7 145 1953 0 0,-10 293 390 0 0,18-434-3032 0 0,1 0 0 0 0,1 1 1 0 0,0-1-1 0 0,1 0 0 0 0,1 1 0 0 0,0-1 0 0 0,1 0 0 0 0,7 15 1 0 0,-5-23 177 0 0,4-8-4603 0 0,-9-1 3835 0 0,0 0 0 0 0,0 0 0 0 0,-1 0 0 0 0,1 0 0 0 0,0 0 0 0 0,0 1 0 0 0,-1-1 1 0 0,1 0-1 0 0,-1-1 0 0 0,1 1 0 0 0,-1 0 0 0 0,1 0 0 0 0,-1 0 0 0 0,0 0 0 0 0,1 0 0 0 0,-1-2 0 0 0,0-4-3029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20 6249 0 0,'-1'1'302'0'0,"0"-1"-1"0"0,0 1 0 0 0,1 0 0 0 0,-1-1 1 0 0,0 1-1 0 0,0 0 0 0 0,1 0 1 0 0,-1 0-1 0 0,1 0 0 0 0,-1 0 0 0 0,1 0 1 0 0,-1 0-1 0 0,1 0 0 0 0,-1 0 0 0 0,1 0 1 0 0,0 0-1 0 0,0 0 0 0 0,-1 1 0 0 0,2 0-217 0 0,-1-1 0 0 0,1 0 0 0 0,0 0-1 0 0,-1 0 1 0 0,1 0 0 0 0,0 0 0 0 0,0 0-1 0 0,-1-1 1 0 0,1 1 0 0 0,0 0-1 0 0,0 0 1 0 0,0-1 0 0 0,0 1 0 0 0,0 0-1 0 0,0-1 1 0 0,0 1 0 0 0,1-1 0 0 0,0 1-1 0 0,6 1 130 0 0,0 0-1 0 0,-1-1 0 0 0,1 0 1 0 0,0 0-1 0 0,0 0 0 0 0,0-1 1 0 0,0-1-1 0 0,0 1 0 0 0,0-1 1 0 0,0-1-1 0 0,8-2 0 0 0,27-2 162 0 0,38 9 8 0 0,-61-2-331 0 0,-1 0 0 0 0,1-1 0 0 0,-1 0 1 0 0,29-6-1 0 0,-44 5-336 0 0,-1 0-1 0 0,1 0 1 0 0,-1-1 0 0 0,0 1 0 0 0,0-1 0 0 0,0 0 0 0 0,6-4 0 0 0,-8 5-488 0 0,1 0 0 0 0,0-1 0 0 0,-1 1-1 0 0,1-1 1 0 0,-1 0 0 0 0,1 1 0 0 0,-1-1 0 0 0,0 0 0 0 0,0 0 0 0 0,0 0 0 0 0,0 0 0 0 0,0 0 0 0 0,1-3 0 0 0,-2 1-2031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6.4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203 87 3289 0 0,'44'-3'6688'0'0,"-82"-35"-2571"0"0,33 33-4050 0 0,0 1 0 0 0,0-1 1 0 0,-1 2-1 0 0,1-1 0 0 0,-1 0 1 0 0,0 1-1 0 0,0 0 0 0 0,0 0 1 0 0,0 1-1 0 0,-1 0 0 0 0,1 0 1 0 0,-1 0-1 0 0,1 1 0 0 0,-1 0 0 0 0,0 0 1 0 0,-11 1-1 0 0,14 0-61 0 0,0 0 1 0 0,0 1-1 0 0,0 0 0 0 0,0 0 0 0 0,0 0 1 0 0,0 0-1 0 0,0 0 0 0 0,0 1 0 0 0,1 0 1 0 0,-1 0-1 0 0,1 0 0 0 0,-1 0 0 0 0,1 0 1 0 0,0 1-1 0 0,0 0 0 0 0,0-1 0 0 0,0 1 1 0 0,0 0-1 0 0,1 0 0 0 0,-1 1 0 0 0,1-1 1 0 0,0 1-1 0 0,0-1 0 0 0,0 1 0 0 0,0-1 1 0 0,1 1-1 0 0,0 0 0 0 0,-2 7 0 0 0,1-3 1 0 0,0-1 0 0 0,1 1-1 0 0,0-1 1 0 0,1 0 0 0 0,-1 1-1 0 0,2-1 1 0 0,-1 1 0 0 0,1-1 0 0 0,0 1-1 0 0,0-1 1 0 0,1 1 0 0 0,0-1-1 0 0,4 10 1 0 0,-3-12-11 0 0,-1 0 0 0 0,1-1 1 0 0,0 1-1 0 0,0-1 0 0 0,1 0 0 0 0,-1 0 1 0 0,1 0-1 0 0,0-1 0 0 0,-1 1 0 0 0,2-1 1 0 0,-1 0-1 0 0,0 0 0 0 0,1 0 0 0 0,-1-1 1 0 0,1 1-1 0 0,0-1 0 0 0,0 0 0 0 0,0 0 1 0 0,0-1-1 0 0,6 1 0 0 0,-4 0 1 0 0,-1-2 1 0 0,0 1-1 0 0,0-1 0 0 0,1 1 0 0 0,-1-2 1 0 0,0 1-1 0 0,0-1 0 0 0,1 0 1 0 0,-1 0-1 0 0,0-1 0 0 0,0 1 1 0 0,0-1-1 0 0,0-1 0 0 0,-1 1 1 0 0,9-6-1 0 0,2-3-10 0 0,-1 0 0 0 0,0-1 1 0 0,22-25-1 0 0,-29 30 12 0 0,-8 7 1 0 0,0-1 0 0 0,0 1 0 0 0,0 0 0 0 0,0-1 0 0 0,1 1 0 0 0,-1 0 1 0 0,0 0-1 0 0,0-1 0 0 0,0 1 0 0 0,0 0 0 0 0,1 0 0 0 0,-1 0 0 0 0,0-1 0 0 0,0 1 0 0 0,1 0 0 0 0,-1 0 0 0 0,0 0 0 0 0,0 0 0 0 0,1-1 0 0 0,-1 1 0 0 0,0 0 0 0 0,1 0 0 0 0,-1 0 0 0 0,0 0 0 0 0,0 0 0 0 0,1 0 0 0 0,-1 0 0 0 0,0 0 0 0 0,1 0 0 0 0,-1 0 0 0 0,0 0 0 0 0,1 0 0 0 0,-1 0 1 0 0,0 0-1 0 0,0 0 0 0 0,1 0 0 0 0,-1 0 0 0 0,0 0 0 0 0,1 0 0 0 0,-1 1 0 0 0,0-1 0 0 0,0 0 0 0 0,1 0 0 0 0,-1 0 0 0 0,0 0 0 0 0,0 1 0 0 0,1-1 0 0 0,-1 0 0 0 0,0 0 0 0 0,0 1 0 0 0,3 22 4 0 0,-12 39 3 0 0,8-57-6 0 0,-20 230 132 0 0,15-121-85 0 0,6-112-40 0 0,0 0 0 0 0,0-1 1 0 0,0 1-1 0 0,0 0 0 0 0,0-1 0 0 0,-1 1 0 0 0,1-1 0 0 0,-1 1 1 0 0,1 0-1 0 0,-1-1 0 0 0,1 1 0 0 0,-1-1 0 0 0,0 1 0 0 0,0-1 1 0 0,0 0-1 0 0,0 1 0 0 0,0-1 0 0 0,0 0 0 0 0,0 0 1 0 0,0 1-1 0 0,0-1 0 0 0,0 0 0 0 0,-1 0 0 0 0,1 0 0 0 0,0-1 1 0 0,-1 1-1 0 0,1 0 0 0 0,-1 0 0 0 0,1-1 0 0 0,-1 1 1 0 0,1-1-1 0 0,-1 1 0 0 0,0-1 0 0 0,-1 0 0 0 0,-2 0 9 0 0,0 0 0 0 0,-1 0-1 0 0,1-1 1 0 0,0 0 0 0 0,0 0 0 0 0,0-1-1 0 0,0 1 1 0 0,0-1 0 0 0,-9-5-1 0 0,5 2-15 0 0,0 0-1 0 0,0-1 1 0 0,1 0-1 0 0,0-1 1 0 0,0 0-1 0 0,0 0 1 0 0,1 0-1 0 0,0-1 1 0 0,0 0 0 0 0,1-1-1 0 0,0 1 1 0 0,1-1-1 0 0,-5-10 1 0 0,8 15-174 0 0,0-1 0 0 0,0 0 0 0 0,0 1 0 0 0,1-1 1 0 0,0 0-1 0 0,0 0 0 0 0,0 0 0 0 0,0 0 0 0 0,1 0 1 0 0,0 0-1 0 0,0 0 0 0 0,0 0 0 0 0,1 0 0 0 0,0 0 1 0 0,0 0-1 0 0,0 0 0 0 0,0 1 0 0 0,1-1 1 0 0,0 0-1 0 0,0 1 0 0 0,0-1 0 0 0,0 1 0 0 0,1-1 1 0 0,-1 1-1 0 0,1 0 0 0 0,1 0 0 0 0,-1 1 0 0 0,6-7 1 0 0,87-66-7333 0 0,-80 66 5266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26 148 9818 0 0,'-2'-1'376'0'0,"-1"0"0"0"0,1 0 0 0 0,-1 0 0 0 0,1 0 0 0 0,0 0 0 0 0,0-1 0 0 0,0 1 0 0 0,-1-1 0 0 0,-2-3 0 0 0,8-1 457 0 0,15-1 183 0 0,43-4-111 0 0,1 2-1 0 0,-1 3 1 0 0,105 3-1 0 0,-145 3-873 0 0,-8 0-302 0 0,-1 0 1 0 0,0-1-1 0 0,0-1 0 0 0,19-5 0 0 0,-27 7 206 0 0,-1-1 0 0 0,0 0 0 0 0,0 0 0 0 0,0-1 0 0 0,0 1-1 0 0,0-1 1 0 0,0 0 0 0 0,0 1 0 0 0,0-1 0 0 0,0 0 0 0 0,-1-1-1 0 0,1 1 1 0 0,-1 0 0 0 0,0-1 0 0 0,0 0 0 0 0,1 1 0 0 0,-2-1-1 0 0,1 0 1 0 0,0 0 0 0 0,-1 0 0 0 0,3-5 0 0 0,2-11-407 0 0,-11 33 357 0 0,1 1 510 0 0,1-1 0 0 0,0 1 0 0 0,1 0 0 0 0,1 0-1 0 0,0 0 1 0 0,1 18 0 0 0,3 3 550 0 0,10 50 0 0 0,-10-71-761 0 0,16 65 453 0 0,-18-74-604 0 0,1-1 1 0 0,1 0 0 0 0,-1 1 0 0 0,1-1 0 0 0,0 0-1 0 0,0 0 1 0 0,0 0 0 0 0,0-1 0 0 0,1 1-1 0 0,0-1 1 0 0,6 6 0 0 0,-9-9-25 0 0,1 0 1 0 0,-1 0-1 0 0,0-1 0 0 0,0 1 1 0 0,0 0-1 0 0,1-1 0 0 0,-1 1 1 0 0,0-1-1 0 0,1 1 0 0 0,-1-1 1 0 0,1 1-1 0 0,-1-1 0 0 0,0 0 1 0 0,1 0-1 0 0,-1 0 1 0 0,1 0-1 0 0,-1 0 0 0 0,1 0 1 0 0,-1 0-1 0 0,0 0 0 0 0,1-1 1 0 0,-1 1-1 0 0,1 0 0 0 0,-1-1 1 0 0,0 1-1 0 0,1-1 0 0 0,-1 0 1 0 0,0 1-1 0 0,0-1 0 0 0,0 0 1 0 0,1 0-1 0 0,-1 0 0 0 0,0 0 1 0 0,0 0-1 0 0,0 0 0 0 0,0 0 1 0 0,0 0-1 0 0,-1 0 0 0 0,1 0 1 0 0,1-3-1 0 0,4-7-21 0 0,0 1-1 0 0,-1-1 0 0 0,0-1 1 0 0,3-12-1 0 0,1 2-130 0 0,36-105-1510 0 0,0 4-498 0 0,-45 123 2144 0 0,0 0 0 0 0,0 0 1 0 0,0 0-1 0 0,0 0 1 0 0,0 0-1 0 0,0 0 1 0 0,0 1-1 0 0,0-1 1 0 0,0 0-1 0 0,0 0 1 0 0,1 0-1 0 0,-1 0 1 0 0,0 0-1 0 0,0 0 1 0 0,0 0-1 0 0,0 0 1 0 0,0 0-1 0 0,0 0 1 0 0,0 0-1 0 0,1 0 1 0 0,-1 0-1 0 0,0 0 1 0 0,0 0-1 0 0,0 0 1 0 0,0 0-1 0 0,0 0 1 0 0,0 0-1 0 0,0 0 0 0 0,1 0 1 0 0,-1 0-1 0 0,0 0 1 0 0,0 0-1 0 0,0 0 1 0 0,0-1-1 0 0,0 1 1 0 0,0 0-1 0 0,0 0 1 0 0,0 0-1 0 0,0 0 1 0 0,1 0-1 0 0,-1 0 1 0 0,0 0-1 0 0,0 0 1 0 0,0 0-1 0 0,0 0 1 0 0,0-1-1 0 0,0 1 1 0 0,0 0-1 0 0,0 0 1 0 0,0 0-1 0 0,0 0 1 0 0,0 0-1 0 0,0 0 1 0 0,0 0-1 0 0,0-1 1 0 0,0 1-1 0 0,0 0 0 0 0,0 0 1 0 0,0 0-1 0 0,0 0 1 0 0,0 0-1 0 0,0 0 1 0 0,0 0-1 0 0,0-1 1 0 0,0 1-1 0 0,0 0 1 0 0,0 0-1 0 0,0 0 1 0 0,0 0-1 0 0,1 12-155 0 0,-3 22 162 0 0,2-32-11 0 0,-1 16 224 0 0,2-1 1 0 0,-1 1-1 0 0,2-1 0 0 0,1 1 0 0 0,0-1 1 0 0,6 19-1 0 0,-8-30-149 0 0,1 0-1 0 0,0 0 1 0 0,0 0 0 0 0,1 0 0 0 0,0 0 0 0 0,0 0-1 0 0,0-1 1 0 0,0 0 0 0 0,1 0 0 0 0,0 0 0 0 0,0 0-1 0 0,1 0 1 0 0,-1-1 0 0 0,1 1 0 0 0,0-1 0 0 0,0-1-1 0 0,0 1 1 0 0,1-1 0 0 0,-1 0 0 0 0,8 3 0 0 0,-11-5-44 0 0,0 0 1 0 0,1-1-1 0 0,0 1 1 0 0,-1-1 0 0 0,1 0-1 0 0,-1 0 1 0 0,1 0-1 0 0,-1 0 1 0 0,1 0-1 0 0,-1 0 1 0 0,1-1 0 0 0,-1 1-1 0 0,1-1 1 0 0,-1 0-1 0 0,1 0 1 0 0,-1 1 0 0 0,0-2-1 0 0,4-1 1 0 0,-2 1 7 0 0,0-1 1 0 0,-1 0 0 0 0,1-1 0 0 0,-1 1-1 0 0,0-1 1 0 0,0 1 0 0 0,0-1-1 0 0,0 0 1 0 0,2-6 0 0 0,4-7-111 0 0,-2-1 1 0 0,0 0 0 0 0,8-33-1 0 0,-14 48 42 0 0,19-95-4170 0 0,-18 82 1984 0 0,-1 0-1 0 0,-1 0 1 0 0,0 0-1 0 0,-3-19 1 0 0,1 17-1214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6.8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1 239 4457 0 0,'0'4'722'0'0,"0"-1"1"0"0,0 1 0 0 0,1 0-1 0 0,-1-1 1 0 0,1 1-1 0 0,0-1 1 0 0,0 1-1 0 0,0-1 1 0 0,2 4-1 0 0,-2-5-504 0 0,0 0 0 0 0,0 0 0 0 0,1 0 0 0 0,-1-1-1 0 0,0 1 1 0 0,1 0 0 0 0,0-1 0 0 0,-1 1 0 0 0,1-1 0 0 0,0 0-1 0 0,-1 1 1 0 0,4 0 0 0 0,-2 0-173 0 0,1-1 0 0 0,-1-1 0 0 0,0 1 0 0 0,0 0 0 0 0,0-1 0 0 0,0 0 0 0 0,1 1 0 0 0,-1-1 0 0 0,0-1 0 0 0,0 1 0 0 0,0 0-1 0 0,0-1 1 0 0,1 1 0 0 0,-1-1 0 0 0,0 0 0 0 0,0 0 0 0 0,0-1 0 0 0,0 1 0 0 0,0 0 0 0 0,5-4 0 0 0,0-2-8 0 0,1 1 1 0 0,-1-1-1 0 0,0 0 1 0 0,0-1-1 0 0,-1 1 0 0 0,0-2 1 0 0,0 1-1 0 0,-1-1 0 0 0,6-12 1 0 0,-4 8-43 0 0,-2 0 1 0 0,0 0-1 0 0,0-1 1 0 0,-2 0 0 0 0,1 0-1 0 0,2-18 1 0 0,-7 28-46 0 0,1 1 1 0 0,-1 0 0 0 0,0-1 0 0 0,0 1 0 0 0,0-1-1 0 0,0 1 1 0 0,0-1 0 0 0,-1 1 0 0 0,0 0 0 0 0,0-1-1 0 0,0 1 1 0 0,0 0 0 0 0,0 0 0 0 0,-1 0-1 0 0,1-1 1 0 0,-1 1 0 0 0,0 1 0 0 0,0-1 0 0 0,0 0-1 0 0,0 0 1 0 0,0 1 0 0 0,-1-1 0 0 0,1 1 0 0 0,-1 0-1 0 0,1 0 1 0 0,-4-2 0 0 0,3 3 10 0 0,1-1-1 0 0,-1 2 1 0 0,1-1-1 0 0,-1 0 1 0 0,0 0 0 0 0,1 1-1 0 0,-1 0 1 0 0,0-1 0 0 0,1 1-1 0 0,-1 0 1 0 0,0 0 0 0 0,1 1-1 0 0,-1-1 1 0 0,0 1-1 0 0,1-1 1 0 0,-1 1 0 0 0,1 0-1 0 0,-1 0 1 0 0,1 0 0 0 0,-1 0-1 0 0,1 0 1 0 0,-1 0-1 0 0,1 1 1 0 0,0-1 0 0 0,0 1-1 0 0,0 0 1 0 0,0-1 0 0 0,0 1-1 0 0,0 0 1 0 0,0 0 0 0 0,1 1-1 0 0,-1-1 1 0 0,-1 4-1 0 0,-5 7 82 0 0,0 0-1 0 0,1 1 0 0 0,1 0 0 0 0,0 0 0 0 0,1 1 0 0 0,1-1 0 0 0,0 1 0 0 0,1 0 1 0 0,0 1-1 0 0,1-1 0 0 0,1 0 0 0 0,1 1 0 0 0,0-1 0 0 0,1 0 0 0 0,1 0 0 0 0,0 1 1 0 0,6 22-1 0 0,-7-35-34 0 0,0 0 1 0 0,0 0 0 0 0,0 0-1 0 0,1 0 1 0 0,-1 0 0 0 0,1 0-1 0 0,-1-1 1 0 0,1 1 0 0 0,0 0-1 0 0,0-1 1 0 0,0 0-1 0 0,0 1 1 0 0,1-1 0 0 0,-1 0-1 0 0,1 0 1 0 0,-1 0 0 0 0,1 0-1 0 0,0-1 1 0 0,0 1 0 0 0,0-1-1 0 0,-1 1 1 0 0,2-1 0 0 0,-1 0-1 0 0,0 0 1 0 0,0-1 0 0 0,0 1-1 0 0,0 0 1 0 0,0-1 0 0 0,7 0-1 0 0,-3-1-94 0 0,-1 0 0 0 0,1-1 0 0 0,0 1 0 0 0,-1-2-1 0 0,0 1 1 0 0,1-1 0 0 0,-1 0 0 0 0,0 0 0 0 0,0 0-1 0 0,-1-1 1 0 0,1 0 0 0 0,-1 0 0 0 0,6-6 0 0 0,21-21-4730 0 0,36-43 1 0 0,-61 63 2678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1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1 4961 0 0,'-7'38'6437'0'0,"0"-2"-5628"0"0,6 52-518 0 0,3-1 1 0 0,4 0 0 0 0,28 132 0 0 0,-24-187-4383 0 0,-10-32 4029 0 0,0 0 1 0 0,0 0-1 0 0,0 0 0 0 0,0 0 1 0 0,0 0-1 0 0,0 0 1 0 0,0 0-1 0 0,0 1 0 0 0,0-1 1 0 0,0 0-1 0 0,0 0 0 0 0,0 0 1 0 0,0 0-1 0 0,0 0 1 0 0,0 0-1 0 0,0 0 0 0 0,1 0 1 0 0,-1 0-1 0 0,0 0 0 0 0,0 0 1 0 0,0 0-1 0 0,0 1 1 0 0,0-1-1 0 0,0 0 0 0 0,0 0 1 0 0,0 0-1 0 0,0 0 1 0 0,0 0-1 0 0,1 0 0 0 0,-1 0 1 0 0,0 0-1 0 0,0 0 0 0 0,0 0 1 0 0,0 0-1 0 0,0 0 1 0 0,0 0-1 0 0,0 0 0 0 0,0 0 1 0 0,1 0-1 0 0,-1 0 0 0 0,0 0 1 0 0,0 0-1 0 0,0 0 1 0 0,0 0-1 0 0,0 0 0 0 0,0 0 1 0 0,0 0-1 0 0,0-1 1 0 0,0 1-1 0 0,1 0 0 0 0,-1 0 1 0 0,0 0-1 0 0,0 0-61 0 0,0 0 61 0 0,0 0 1 0 0,0 0-1 0 0,0 0 0 0 0,0 0 1 0 0,0 0-1 0 0,0-1 1 0 0,0 1-1 0 0,0 0 0 0 0,0 0 1 0 0,2-19-1442 0 0,-4-5 709 0 0,1 10-1115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5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55 4889 0 0,'-13'7'3635'0'0,"11"-7"-3329"0"0,0 1 0 0 0,0-1 1 0 0,1 1-1 0 0,-1 0 0 0 0,0-1 1 0 0,1 1-1 0 0,-1 0 0 0 0,0 0 1 0 0,1 0-1 0 0,-1 0 0 0 0,1 0 1 0 0,-1 1-1 0 0,1-1 0 0 0,0 0 1 0 0,0 1-1 0 0,-1-1 0 0 0,1 1 1 0 0,0-1-1 0 0,0 1 0 0 0,-1 3 402 0 0,7-6-632 0 0,0-1 1 0 0,-1 0-1 0 0,1 0 1 0 0,-1 0 0 0 0,0 0-1 0 0,1 0 1 0 0,-1-1-1 0 0,7-6 1 0 0,5-2-57 0 0,2 1-907 0 0,0 0-1 0 0,28-10 0 0 0,-38 18-83 0 0,0-1 0 0 0,0 1 0 0 0,0 1 0 0 0,0-1 0 0 0,0 1 0 0 0,1 1 0 0 0,-1-1 0 0 0,0 2 0 0 0,9 0 0 0 0,-5 2-1523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8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109 6 3377 0 0,'3'-2'601'0'0,"7"-1"4260"0"0,-9 18-1996 0 0,-1-9-3189 0 0,1 70 989 0 0,4-1 1 0 0,3 0-1 0 0,3 0 1 0 0,34 119-1 0 0,-29-150-562 0 0,-15-41-91 0 0,0 0-1 0 0,1-1 0 0 0,-1 1 0 0 0,1 0 0 0 0,0 0 0 0 0,-1-1 0 0 0,1 1 0 0 0,1-1 0 0 0,-1 1 0 0 0,0-1 0 0 0,5 4 0 0 0,-7-6-10 0 0,0 0-1 0 0,0 0 1 0 0,1 0-1 0 0,-1 0 1 0 0,0 0-1 0 0,0 0 1 0 0,0 0-1 0 0,1 0 1 0 0,-1 0-1 0 0,0 0 1 0 0,0 0-1 0 0,0 0 1 0 0,1 1-1 0 0,-1-1 1 0 0,0 0-1 0 0,0 0 1 0 0,0-1-1 0 0,1 1 1 0 0,-1 0-1 0 0,0 0 1 0 0,0 0-1 0 0,0 0 0 0 0,0 0 1 0 0,1 0-1 0 0,-1 0 1 0 0,0 0-1 0 0,0 0 1 0 0,0 0-1 0 0,1 0 1 0 0,-1-1-1 0 0,0 1 1 0 0,0 0-1 0 0,0 0 1 0 0,0 0-1 0 0,0 0 1 0 0,1 0-1 0 0,-1-1 1 0 0,0 1-1 0 0,0 0 1 0 0,0 0-1 0 0,0 0 1 0 0,0 0-1 0 0,0-1 1 0 0,0 1-1 0 0,0 0 1 0 0,0 0-1 0 0,0-1 1 0 0,1-14-10 0 0,-8-15-87 0 0,1 11 79 0 0,-1 2 0 0 0,0-1 1 0 0,-20-32-1 0 0,24 45 16 0 0,0 0 0 0 0,-1 1 1 0 0,1-1-1 0 0,-1 1 0 0 0,0 0 0 0 0,0 0 1 0 0,0 0-1 0 0,0 1 0 0 0,-1-1 0 0 0,1 1 1 0 0,-1 0-1 0 0,0 0 0 0 0,0 1 0 0 0,0 0 1 0 0,0-1-1 0 0,-1 2 0 0 0,1-1 0 0 0,-7-1 0 0 0,10 4-5 0 0,0-1 0 0 0,-1 0-1 0 0,1 1 1 0 0,0-1-1 0 0,0 1 1 0 0,0 0-1 0 0,-1 0 1 0 0,1 0-1 0 0,0 0 1 0 0,0 0-1 0 0,0 0 1 0 0,0 0-1 0 0,1 1 1 0 0,-1-1-1 0 0,0 1 1 0 0,0-1-1 0 0,1 1 1 0 0,-1 0-1 0 0,1 0 1 0 0,0 0-1 0 0,-1-1 1 0 0,1 1-1 0 0,-1 3 1 0 0,-25 52-17 0 0,26-54 25 0 0,-5 13 11 0 0,0 1 0 0 0,-4 26-1 0 0,9-39-14 0 0,0 1 0 0 0,0 1-1 0 0,1-1 1 0 0,0 0 0 0 0,0 0 0 0 0,0 0 0 0 0,0 0-1 0 0,1 0 1 0 0,0 0 0 0 0,0 0 0 0 0,0 0 0 0 0,1 0-1 0 0,2 5 1 0 0,-3-8 0 0 0,1 0 0 0 0,-1-1 0 0 0,0 1 0 0 0,1-1-1 0 0,-1 1 1 0 0,1-1 0 0 0,0 0 0 0 0,-1 0 0 0 0,1 0 0 0 0,0 0 0 0 0,0 0 0 0 0,0 0-1 0 0,-1 0 1 0 0,1 0 0 0 0,0-1 0 0 0,0 1 0 0 0,0-1 0 0 0,0 1 0 0 0,0-1-1 0 0,0 0 1 0 0,1 0 0 0 0,-1 0 0 0 0,0 0 0 0 0,0 0 0 0 0,0-1 0 0 0,0 1-1 0 0,0 0 1 0 0,0-1 0 0 0,0 0 0 0 0,0 1 0 0 0,0-1 0 0 0,-1 0 0 0 0,3-1 0 0 0,9-4-142 0 0,0 0 1 0 0,-1-1-1 0 0,18-13 0 0 0,-25 16-17 0 0,27-18-1800 0 0,-18 11 693 0 0,0 1-1 0 0,0 0 0 0 0,1 1 0 0 0,0 1 0 0 0,1 0 0 0 0,31-10 1 0 0,-35 15-661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1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134 180 3193 0 0,'0'-12'1297'0'0,"1"1"-627"0"0,-1-1 0 0 0,0 1 0 0 0,-1-1 0 0 0,0 1 0 0 0,-1-1-1 0 0,0 1 1 0 0,0 0 0 0 0,-1 0 0 0 0,-1 0 0 0 0,-6-14 0 0 0,9 23-587 0 0,0 1 1 0 0,0-1-1 0 0,0 0 1 0 0,0 0 0 0 0,0 0-1 0 0,-1 1 1 0 0,1-1 0 0 0,0 1-1 0 0,-1-1 1 0 0,1 1 0 0 0,-1 0-1 0 0,0-1 1 0 0,0 1 0 0 0,1 0-1 0 0,-1 0 1 0 0,0 0-1 0 0,0 0 1 0 0,0 0 0 0 0,0 1-1 0 0,0-1 1 0 0,0 1 0 0 0,0-1-1 0 0,0 1 1 0 0,0 0 0 0 0,0-1-1 0 0,0 1 1 0 0,0 0 0 0 0,-1 1-1 0 0,-3-1 1 0 0,3 2-48 0 0,0-1 0 0 0,1 1 1 0 0,-1 0-1 0 0,0-1 0 0 0,1 1 1 0 0,-1 0-1 0 0,1 1 0 0 0,-1-1 1 0 0,1 0-1 0 0,0 1 0 0 0,0-1 1 0 0,0 1-1 0 0,0 0 0 0 0,0-1 1 0 0,1 1-1 0 0,0 0 0 0 0,-1 0 1 0 0,0 5-1 0 0,-2 6-34 0 0,1-1 0 0 0,1 1-1 0 0,0-1 1 0 0,1 1 0 0 0,1 0 0 0 0,0-1 0 0 0,1 1 0 0 0,0 0 0 0 0,1 0 0 0 0,0-1-1 0 0,1 0 1 0 0,1 1 0 0 0,0-1 0 0 0,11 22 0 0 0,-14-33-7 0 0,0 0-1 0 0,1 0 1 0 0,-1 0 0 0 0,0 0 0 0 0,1 0 0 0 0,-1 0-1 0 0,1-1 1 0 0,0 1 0 0 0,-1-1 0 0 0,1 1-1 0 0,0-1 1 0 0,0 1 0 0 0,0-1 0 0 0,0 0 0 0 0,0 0-1 0 0,0 0 1 0 0,0 0 0 0 0,0-1 0 0 0,1 1-1 0 0,-1 0 1 0 0,0-1 0 0 0,1 0 0 0 0,-1 1 0 0 0,0-1-1 0 0,0 0 1 0 0,1 0 0 0 0,-1 0 0 0 0,3-1-1 0 0,-2 1-45 0 0,0-1 1 0 0,0 0-1 0 0,0 0 0 0 0,0 0 0 0 0,0 0 0 0 0,-1 0 0 0 0,1-1 0 0 0,0 1 0 0 0,-1-1 0 0 0,1 0 1 0 0,-1 0-1 0 0,1 0 0 0 0,-1 0 0 0 0,0 0 0 0 0,0 0 0 0 0,0 0 0 0 0,0-1 0 0 0,0 1 0 0 0,-1-1 1 0 0,4-5-1 0 0,5-20-500 0 0,11-43 0 0 0,-8 23 460 0 0,-12 47 106 0 0,-1 0-1 0 0,0 1 1 0 0,0-1-1 0 0,1 0 1 0 0,-1 0-1 0 0,0 0 0 0 0,0 1 1 0 0,0-1-1 0 0,0 0 1 0 0,0 0-1 0 0,0 0 1 0 0,0 0-1 0 0,0 1 0 0 0,-1-1 1 0 0,1 0-1 0 0,0 0 1 0 0,0 0-1 0 0,-1-1 1 0 0,-2 4 330 0 0,1 9-156 0 0,3 13-33 0 0,0-1 1 0 0,2 0-1 0 0,9 42 1 0 0,-10-56-452 0 0,1 0 0 0 0,-1 0-1 0 0,2 0 1 0 0,-1-1 0 0 0,2 1 0 0 0,-1-1 0 0 0,1 0 0 0 0,0 0 0 0 0,0-1 0 0 0,1 1 0 0 0,0-1 0 0 0,11 9 0 0 0,-17-15 143 0 0,1 0 0 0 0,0-1 1 0 0,0 1-1 0 0,0-1 1 0 0,0 1-1 0 0,0-1 1 0 0,0 1-1 0 0,0-1 0 0 0,0 0 1 0 0,0 1-1 0 0,0-1 1 0 0,1 0-1 0 0,-1 0 1 0 0,0 0-1 0 0,0 0 0 0 0,0 0 1 0 0,0 0-1 0 0,0 0 1 0 0,0 0-1 0 0,0 0 1 0 0,0 0-1 0 0,1-1 0 0 0,-1 1 1 0 0,0 0-1 0 0,0-1 1 0 0,0 1-1 0 0,1-2 1 0 0,0 1-82 0 0,0-1 0 0 0,0 1 0 0 0,0-1 0 0 0,0 0 0 0 0,0 0 0 0 0,-1 0 0 0 0,1 0 0 0 0,-1 0 0 0 0,1 0 1 0 0,-1 0-1 0 0,2-3 0 0 0,2-8-1872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5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5033 0 0,'-2'6'689'0'0,"0"-1"0"0"0,0 1 0 0 0,1 0 0 0 0,-1 0 0 0 0,1 0 0 0 0,0 0 0 0 0,1 0 0 0 0,-1 0 0 0 0,1 0 0 0 0,2 11 0 0 0,1 8-469 0 0,10 33 0 0 0,-2-13 352 0 0,-1-4-455 0 0,20 53 0 0 0,-14-49-112 0 0,6 3-1009 0 0,-3-19-3353 0 0,-19-29 4267 0 0,0 0 0 0 0,0 0 0 0 0,0 0 0 0 0,0 0 0 0 0,0 0 0 0 0,0 0 0 0 0,-1-1 0 0 0,1 1 1 0 0,0 0-1 0 0,0 0 0 0 0,0 0 0 0 0,0 0 0 0 0,0 0 0 0 0,1 0 0 0 0,-1 0 0 0 0,0-1 0 0 0,0 1 0 0 0,0 0 0 0 0,0 0 0 0 0,0 0 0 0 0,0 0 0 0 0,0 0 1 0 0,3-1-2789 0 0,-4-12 2219 0 0,-3 3-1262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8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87 4449 0 0,'-1'1'402'0'0,"0"0"0"0"0,0 0 1 0 0,1 1-1 0 0,-1-1 0 0 0,0 0 0 0 0,0 0 0 0 0,1 0 1 0 0,-1 0-1 0 0,0 1 0 0 0,1-1 0 0 0,-1 0 1 0 0,1 1-1 0 0,0-1 0 0 0,0 0 0 0 0,-1 1 0 0 0,1 1 1 0 0,0-2-344 0 0,0-1 1 0 0,1 1 0 0 0,-1 0 0 0 0,0-1 0 0 0,0 1 0 0 0,1 0-1 0 0,-1-1 1 0 0,0 1 0 0 0,1-1 0 0 0,-1 1 0 0 0,0 0-1 0 0,1-1 1 0 0,-1 1 0 0 0,1-1 0 0 0,-1 1 0 0 0,1-1 0 0 0,-1 0-1 0 0,1 1 1 0 0,0-1 0 0 0,-1 1 0 0 0,1-1 0 0 0,-1 0 0 0 0,1 0-1 0 0,0 1 1 0 0,-1-1 0 0 0,1 0 0 0 0,0 0 0 0 0,-1 0-1 0 0,1 0 1 0 0,0 0 0 0 0,0 0 0 0 0,-1 0 0 0 0,1 0 0 0 0,0 0-1 0 0,1 0 1 0 0,4-1 67 0 0,0-1 0 0 0,1 0-1 0 0,-1 0 1 0 0,0 0 0 0 0,0-1 0 0 0,0 1 0 0 0,-1-1-1 0 0,11-8 1 0 0,13-6-4 0 0,-27 17-128 0 0,8-5 24 0 0,-1 1 0 0 0,1 0 0 0 0,0 0 0 0 0,0 1 0 0 0,16-3 0 0 0,-23 6-65 0 0,1 0 0 0 0,-1 0 1 0 0,0 0-1 0 0,0 0 0 0 0,0 1 1 0 0,0-1-1 0 0,0 1 0 0 0,0 0 1 0 0,-1 0-1 0 0,1 0 0 0 0,0 0 1 0 0,0 0-1 0 0,0 1 0 0 0,-1-1 0 0 0,1 1 1 0 0,-1 0-1 0 0,1 0 0 0 0,-1 0 1 0 0,0 0-1 0 0,0 0 0 0 0,0 0 1 0 0,0 0-1 0 0,3 5 0 0 0,-3-3-286 0 0,1-1-1 0 0,-1 0 0 0 0,1 0 1 0 0,0 0-1 0 0,-1 0 0 0 0,1-1 1 0 0,6 5-1 0 0,-7-7 280 0 0,-1 1-1 0 0,0-1 1 0 0,0 1 0 0 0,0-1-1 0 0,0 1 1 0 0,0-1 0 0 0,0 0-1 0 0,1 0 1 0 0,-1 0 0 0 0,0 1-1 0 0,0-1 1 0 0,0 0 0 0 0,1 0-1 0 0,-1-1 1 0 0,0 1 0 0 0,0 0 0 0 0,0 0-1 0 0,1-1 1 0 0,-1 1 0 0 0,0 0-1 0 0,0-1 1 0 0,0 1 0 0 0,0-1-1 0 0,0 0 1 0 0,0 1 0 0 0,0-1-1 0 0,1-1 1 0 0,1-1 99 0 0,0 1-1 0 0,0-1 1 0 0,-1 0-1 0 0,1-1 0 0 0,-1 1 1 0 0,0 0-1 0 0,0-1 1 0 0,0 1-1 0 0,0-1 1 0 0,-1 1-1 0 0,2-7 1 0 0,-2 8 98 0 0,0 0 0 0 0,-1-1 1 0 0,1 1-1 0 0,-1 0 0 0 0,0 0 1 0 0,0 0-1 0 0,0 0 0 0 0,0 0 1 0 0,0-1-1 0 0,0 1 0 0 0,0 0 1 0 0,-1 0-1 0 0,1 0 0 0 0,-1 0 0 0 0,0 0 1 0 0,1 0-1 0 0,-1 0 0 0 0,0 0 1 0 0,0 0-1 0 0,0 0 0 0 0,0 0 1 0 0,-2-1-1 0 0,2 1-91 0 0,0 1 0 0 0,0 0 1 0 0,0 0-1 0 0,-1 0 0 0 0,1 0 1 0 0,0 0-1 0 0,-1 0 0 0 0,1 1 1 0 0,0-1-1 0 0,-1 0 0 0 0,1 0 1 0 0,-1 1-1 0 0,1-1 0 0 0,-1 1 1 0 0,1 0-1 0 0,-1-1 0 0 0,1 1 0 0 0,-1 0 1 0 0,0 0-1 0 0,1 0 0 0 0,-1 0 1 0 0,1 0-1 0 0,-1 0 0 0 0,1 1 1 0 0,-1-1-1 0 0,0 0 0 0 0,1 1 1 0 0,-1-1-1 0 0,1 1 0 0 0,0 0 0 0 0,-1-1 1 0 0,1 1-1 0 0,-1 0 0 0 0,1 0 1 0 0,0 0-1 0 0,0 0 0 0 0,-1 0 1 0 0,1 0-1 0 0,0 0 0 0 0,-2 3 1 0 0,0 0-34 0 0,-1 1 1 0 0,1 0 0 0 0,0-1 0 0 0,0 1-1 0 0,1 0 1 0 0,0 1 0 0 0,0-1-1 0 0,0 0 1 0 0,0 1 0 0 0,-1 8 0 0 0,0 7-13 0 0,2 0 0 0 0,0 0 0 0 0,1 1 1 0 0,1-1-1 0 0,1 0 0 0 0,1 1 0 0 0,1-1 1 0 0,1-1-1 0 0,1 1 0 0 0,12 28 0 0 0,-18-47-9 0 0,1 0 1 0 0,0-1-1 0 0,0 1 0 0 0,-1-1 0 0 0,1 1 0 0 0,0-1 0 0 0,0 0 0 0 0,1 1 0 0 0,-1-1 0 0 0,0 0 0 0 0,0 1 0 0 0,1-1 0 0 0,-1 0 0 0 0,1 0 0 0 0,-1 0 0 0 0,1 0 0 0 0,-1-1 0 0 0,1 1 0 0 0,2 1 0 0 0,-2-2-5 0 0,-1 0-1 0 0,1 0 1 0 0,-1 0-1 0 0,1-1 0 0 0,-1 1 1 0 0,1 0-1 0 0,-1 0 0 0 0,0-1 1 0 0,1 1-1 0 0,-1-1 1 0 0,1 0-1 0 0,-1 1 0 0 0,0-1 1 0 0,0 0-1 0 0,1 0 0 0 0,-1 0 1 0 0,0 1-1 0 0,1-3 1 0 0,3-2-27 0 0,0 0 0 0 0,-1 0 1 0 0,0-1-1 0 0,0 1 0 0 0,0-1 1 0 0,-1 0-1 0 0,0 0 0 0 0,3-9 1 0 0,1-7 27 0 0,-1-1 1 0 0,-1 0 0 0 0,-1 0 0 0 0,-1 0-1 0 0,-1 0 1 0 0,-1 0 0 0 0,-1-1 0 0 0,-1 1-1 0 0,-1 0 1 0 0,-8-36 0 0 0,19 80 192 0 0,2 0-1 0 0,0 0 1 0 0,1-2 0 0 0,1 1 0 0 0,0-2-1 0 0,2 0 1 0 0,0 0 0 0 0,29 25 0 0 0,-38-39-203 0 0,-1 0 0 0 0,1 0 1 0 0,0-1-1 0 0,0 0 0 0 0,1 0 1 0 0,-1 0-1 0 0,0-1 1 0 0,1 1-1 0 0,0-2 0 0 0,0 1 1 0 0,13 1-1 0 0,-17-3-213 0 0,0 0 0 0 0,0 0 0 0 0,-1-1 0 0 0,1 1-1 0 0,0 0 1 0 0,0-1 0 0 0,0 0 0 0 0,-1 0 0 0 0,1 0 0 0 0,-1 0 0 0 0,1 0 0 0 0,0 0 0 0 0,3-3-1 0 0,-4 2-306 0 0,0 0-1 0 0,0 0 1 0 0,0-1-1 0 0,0 1 1 0 0,0 0-1 0 0,-1-1 1 0 0,1 1-1 0 0,-1-1 1 0 0,1 1-1 0 0,-1-1 1 0 0,0 0-1 0 0,0 0 1 0 0,0 0-1 0 0,-1 1 1 0 0,2-5-1 0 0,-1-9-1183 0 0,0-3-824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0.86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98 30 3753 0 0,'-8'1'966'0'0,"0"0"0"0"0,0 0-1 0 0,1-1 1 0 0,-14-1 0 0 0,19 1-723 0 0,-1 0 0 0 0,1 0 0 0 0,0-1-1 0 0,0 1 1 0 0,-1-1 0 0 0,1 1 0 0 0,0-1-1 0 0,0 0 1 0 0,0 0 0 0 0,0 0 0 0 0,0 0-1 0 0,0 0 1 0 0,0 0 0 0 0,0 0 0 0 0,0-1-1 0 0,0 1 1 0 0,1-1 0 0 0,-1 0 0 0 0,1 1-1 0 0,-2-3 1 0 0,1-6 2868 0 0,8 10-980 0 0,-5 1-2008 0 0,0 0 1 0 0,1 0-1 0 0,-1-1 1 0 0,0 1-1 0 0,0 0 1 0 0,0 0-1 0 0,0 0 1 0 0,0 0-1 0 0,0 0 0 0 0,0 1 1 0 0,-1-1-1 0 0,1 0 1 0 0,0 0-1 0 0,0 2 1 0 0,1 3-55 0 0,-1-1 1 0 0,1 0-1 0 0,0 0 1 0 0,0-1-1 0 0,1 1 1 0 0,-1 0-1 0 0,1-1 1 0 0,0 1 0 0 0,1-1-1 0 0,-1 0 1 0 0,1 0-1 0 0,-1-1 1 0 0,1 1-1 0 0,0-1 1 0 0,7 5-1 0 0,-5-4-19 0 0,1-1-1 0 0,0 0 0 0 0,0-1 1 0 0,0 1-1 0 0,0-1 0 0 0,0-1 1 0 0,0 1-1 0 0,0-1 0 0 0,1-1 0 0 0,12 1 1 0 0,220-12 265 0 0,-214 5-324 0 0,20-1 77 0 0,-44 7-125 0 0,-1 0 0 0 0,1 0 0 0 0,-1 0 0 0 0,1 0-1 0 0,-1 0 1 0 0,1 0 0 0 0,-1 1 0 0 0,1-1 0 0 0,-1 1 0 0 0,1-1-1 0 0,-1 1 1 0 0,1 0 0 0 0,-1-1 0 0 0,0 1 0 0 0,0 0-1 0 0,1 0 1 0 0,-1 0 0 0 0,0 0 0 0 0,0 0 0 0 0,0 0 0 0 0,0 0-1 0 0,0 1 1 0 0,0-1 0 0 0,1 2 0 0 0,0 35-5120 0 0,-7-19-5023 0 0,4-19 9869 0 0,0-6-4495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3.5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249 19 5657 0 0,'1'0'183'0'0,"-1"-1"0"0"0,0 1-1 0 0,1-1 1 0 0,-1 1-1 0 0,0 0 1 0 0,1-1 0 0 0,-1 1-1 0 0,0-1 1 0 0,0 1 0 0 0,0-1-1 0 0,0 1 1 0 0,1-1 0 0 0,-1 1-1 0 0,0-1 1 0 0,0 1 0 0 0,0-1-1 0 0,0 1 1 0 0,0-1 0 0 0,0 1-1 0 0,0-1 1 0 0,0 1-1 0 0,-1-1 1 0 0,1 1 0 0 0,0-1-1 0 0,0 1 1 0 0,0-1 0 0 0,0 1-1 0 0,-1-1 1 0 0,1 1 0 0 0,0-1-1 0 0,-1 1 1 0 0,1 0 0 0 0,0-1-1 0 0,0 1 1 0 0,-1-1 0 0 0,1 1-1 0 0,-1 0 1 0 0,0-1 0 0 0,1 1-78 0 0,-1 0 0 0 0,0 0 0 0 0,0 0 0 0 0,1 0 1 0 0,-1 0-1 0 0,0 0 0 0 0,1 0 0 0 0,-1 0 0 0 0,0 0 0 0 0,1 0 1 0 0,-1 1-1 0 0,0-1 0 0 0,1 0 0 0 0,-1 1 0 0 0,0-1 1 0 0,1 0-1 0 0,-1 1 0 0 0,0-1 0 0 0,1 1 0 0 0,-1-1 1 0 0,1 1-1 0 0,-1-1 0 0 0,1 1 0 0 0,-1-1 0 0 0,1 1 1 0 0,0-1-1 0 0,-1 2 0 0 0,-19 33 314 0 0,1 1 0 0 0,3 1-1 0 0,1 1 1 0 0,-12 46 0 0 0,11-38-264 0 0,-16 47-112 0 0,7-24-86 0 0,3 2 0 0 0,-13 73 0 0 0,34-141-98 0 0,0 0 0 0 0,1 1-1 0 0,0-1 1 0 0,-1 0 0 0 0,1 1 0 0 0,1-1-1 0 0,0 6 1 0 0,-1-9 105 0 0,0 0 1 0 0,0 1-1 0 0,0-1 1 0 0,0 0-1 0 0,0 0 1 0 0,0 0-1 0 0,0 0 0 0 0,0 0 1 0 0,0 0-1 0 0,0 0 1 0 0,1 0-1 0 0,-1 0 0 0 0,0 1 1 0 0,0-1-1 0 0,0 0 1 0 0,0 0-1 0 0,0 0 1 0 0,0 0-1 0 0,0 0 0 0 0,1 0 1 0 0,-1 0-1 0 0,0 0 1 0 0,0 0-1 0 0,0 0 0 0 0,0 0 1 0 0,0 0-1 0 0,0 0 1 0 0,1 0-1 0 0,-1 0 1 0 0,0 0-1 0 0,0 0 0 0 0,0 0 1 0 0,0 0-1 0 0,0 0 1 0 0,0 0-1 0 0,0 0 1 0 0,1 0-1 0 0,-1 0 0 0 0,0 0 1 0 0,0-1-1 0 0,0 1 1 0 0,0 0-1 0 0,0 0 0 0 0,0 0 1 0 0,0 0-1 0 0,0 0 1 0 0,1 0-1 0 0,-1 0 1 0 0,0 0-1 0 0,0 0 0 0 0,0-1 1 0 0,0 1-1 0 0,0 0 1 0 0,0 0-1 0 0,0 0 0 0 0,10-19-2278 0 0,25-66-4396 0 0,2-5 3822 0 0,-21 54 890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3.8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320 0 4993 0 0,'-40'48'7472'0'0,"7"7"-4560"0"0,-20 63-2548 0 0,38-81 341 0 0,-59 155-231 0 0,-13 28-1873 0 0,87-219 1311 0 0,0-1 0 0 0,0 0 0 0 0,0 1 1 0 0,0-1-1 0 0,0 1 0 0 0,0-1 1 0 0,0 0-1 0 0,0 1 0 0 0,-1-1 0 0 0,1 0 1 0 0,0 1-1 0 0,0-1 0 0 0,0 0 0 0 0,-1 0 1 0 0,1 1-1 0 0,0-1 0 0 0,0 0 0 0 0,-1 1 1 0 0,1-1-1 0 0,0 0 0 0 0,0 0 0 0 0,-1 0 1 0 0,1 1-1 0 0,0-1 0 0 0,-1 0 1 0 0,1 0-1 0 0,0 0 0 0 0,-1 0 0 0 0,1 0 1 0 0,0 0-1 0 0,-1 1 0 0 0,1-1 0 0 0,-1 0 1 0 0,-4-11-2860 0 0,1-19-631 0 0,7-33 538 0 0,0 37 995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1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76 5689 0 0,'-3'4'387'0'0,"0"0"0"0"0,0 0 1 0 0,1 1-1 0 0,-1-1 0 0 0,1 0 0 0 0,0 1 0 0 0,0 0 0 0 0,1-1 0 0 0,-1 1 0 0 0,1 0 0 0 0,0 0 0 0 0,0 0 1 0 0,1 6-1 0 0,-1 70 3438 0 0,2-64-3129 0 0,-1 8 242 0 0,1 10 457 0 0,1 0 1 0 0,12 67 0 0 0,-12-94-1285 0 0,0 0 0 0 0,0 0 0 0 0,1 0 0 0 0,0 0 0 0 0,1 0 0 0 0,-1-1 0 0 0,1 1 0 0 0,1-1 0 0 0,0 0 1 0 0,0 0-1 0 0,0-1 0 0 0,0 1 0 0 0,1-1 0 0 0,0 0 0 0 0,1-1 0 0 0,-1 0 0 0 0,14 8 0 0 0,-17-11-87 0 0,1 0-1 0 0,-1 0 0 0 0,1-1 1 0 0,0 1-1 0 0,0-1 1 0 0,0 0-1 0 0,-1-1 1 0 0,1 1-1 0 0,0 0 0 0 0,0-1 1 0 0,0 0-1 0 0,0 0 1 0 0,0 0-1 0 0,0-1 0 0 0,0 1 1 0 0,0-1-1 0 0,8-2 1 0 0,-6 0 9 0 0,-1 0 0 0 0,1 0 0 0 0,0-1 0 0 0,-1 1 0 0 0,0-1 0 0 0,1 0 0 0 0,-2-1 0 0 0,1 1 0 0 0,0-1 0 0 0,3-6 0 0 0,5-7 24 0 0,0-1 1 0 0,-2 0-1 0 0,-1-1 1 0 0,0 0-1 0 0,9-30 1 0 0,-15 37-65 0 0,0-1 0 0 0,-1 1 0 0 0,-1-1 1 0 0,0 0-1 0 0,-1 0 0 0 0,0 0 0 0 0,-1 0 0 0 0,-1 0 0 0 0,0 0 1 0 0,-1 0-1 0 0,0 0 0 0 0,-2 0 0 0 0,1 0 0 0 0,-1 1 1 0 0,-1 0-1 0 0,-1 0 0 0 0,0 0 0 0 0,0 1 0 0 0,-1-1 1 0 0,-1 2-1 0 0,0-1 0 0 0,-1 1 0 0 0,0 0 0 0 0,0 1 0 0 0,-1 0 1 0 0,-1 0-1 0 0,-16-11 0 0 0,23 18-70 0 0,0 1-1 0 0,-1 0 1 0 0,1 0-1 0 0,-1 0 1 0 0,1 0-1 0 0,-1 1 1 0 0,0-1-1 0 0,0 1 0 0 0,1 0 1 0 0,-1 1-1 0 0,0-1 1 0 0,0 1-1 0 0,0 0 1 0 0,0 0-1 0 0,0 1 1 0 0,1 0-1 0 0,-1-1 1 0 0,-9 4-1 0 0,7-1-828 0 0,0-1-1 0 0,0 2 1 0 0,1-1-1 0 0,-11 7 1 0 0,-23 23-10067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2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169 13 5793 0 0,'-1'0'416'0'0,"0"1"0"0"0,-1-1-1 0 0,1 0 1 0 0,-1 0 0 0 0,1 0-1 0 0,0 0 1 0 0,-1 0 0 0 0,1 0-1 0 0,-1 0 1 0 0,1-1 0 0 0,0 1-1 0 0,-1 0 1 0 0,1-1 0 0 0,-2 0-1 0 0,1-4 1726 0 0,16 2-1345 0 0,20 1-238 0 0,0 1 1 0 0,-1 2-1 0 0,1 1 1 0 0,34 8-1 0 0,133 35-713 0 0,-169-37 174 0 0,-16-3 1299 0 0,1 2-5860 0 0,-39 4-5731 0 0,11-11 9276 0 0,-1 2-1138 0 0</inkml:trace>
  <inkml:trace contextRef="#ctx0" brushRef="#br0" timeOffset="1">11 226 5001 0 0,'-1'0'151'0'0,"1"0"0"0"0,-1 0 0 0 0,1 0-1 0 0,-1 0 1 0 0,1-1 0 0 0,-1 1 0 0 0,1 0 0 0 0,-1 0 0 0 0,1 0-1 0 0,-1-1 1 0 0,1 1 0 0 0,0 0 0 0 0,-1-1 0 0 0,1 1 0 0 0,0 0 0 0 0,-1-1-1 0 0,1 1 1 0 0,0 0 0 0 0,-1-1 0 0 0,1 1 0 0 0,0-1 0 0 0,0 1-1 0 0,-1-1 1 0 0,1 1 0 0 0,0 0 0 0 0,0-1 0 0 0,0 1 0 0 0,0-1-1 0 0,-1 1 1 0 0,1-1 0 0 0,0 1 0 0 0,0-1 0 0 0,0 1 0 0 0,0-1 0 0 0,0 1-1 0 0,1-1 1 0 0,15-10 1358 0 0,28-1-860 0 0,-6 8 85 0 0,-1 2 1 0 0,0 2-1 0 0,1 1 0 0 0,37 6 0 0 0,32 0 11 0 0,-57-5-880 0 0,154 7 862 0 0,-71 7-4867 0 0,-126-16-1166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5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4937 0 0,'1'3'775'0'0,"1"1"0"0"0,-1 0 0 0 0,-1 0 1 0 0,1 0-1 0 0,0-1 0 0 0,-1 1 0 0 0,0 0 0 0 0,0 0 0 0 0,-1 6 0 0 0,2 11 275 0 0,15 152 1885 0 0,-9-81-2600 0 0,-3-51-820 0 0,16 62 0 0 0,-25-134-9477 0 0,0-32 6699 0 0,4 40 1322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87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73 6233 0 0,'-10'1'6000'0'0,"15"1"-3514"0"0,20-1-2373 0 0,1-5-1366 0 0,13-5-5734 0 0,-22 6 3881 0 0,-9 1 732 0 0</inkml:trace>
  <inkml:trace contextRef="#ctx0" brushRef="#br0" timeOffset="1">293 1 4457 0 0,'6'24'8246'0'0,"-3"19"-6072"0"0,-3-23-1093 0 0,4 64 670 0 0,-2-18-1292 0 0,3 0 0 0 0,26 130 1 0 0,-25-176 284 0 0,-1-9-4161 0 0,-17-31-5994 0 0,-23-44 5081 0 0,27 49 2513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5.3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29 103 4513 0 0,'-23'-8'10460'0'0,"17"3"-6282"0"0,17 5-2106 0 0,-4 0-1997 0 0,0 0-1 0 0,-1-1 0 0 0,1 1 1 0 0,-1-2-1 0 0,1 1 1 0 0,-1-1-1 0 0,0 0 0 0 0,8-3 1 0 0,25-7-249 0 0,-27 10 292 0 0,16-3-1751 0 0,0 1 1 0 0,33 0 0 0 0,-55 4 816 0 0,0-1 1 0 0,1 2-1 0 0,-1-1 0 0 0,0 1 1 0 0,1 0-1 0 0,-1 0 1 0 0,0 1-1 0 0,0 0 1 0 0,0 0-1 0 0,0 0 1 0 0,0 1-1 0 0,-1 0 1 0 0,1 0-1 0 0,-1 0 1 0 0,9 8-1 0 0,-9-6 976 0 0,-1 1 0 0 0,0 0 0 0 0,0 0 0 0 0,0 0 0 0 0,-1 0-1 0 0,0 1 1 0 0,0-1 0 0 0,-1 1 0 0 0,1 0 0 0 0,1 9-1 0 0,-2-8 963 0 0,-2-6-753 0 0,1 0 0 0 0,0 0 1 0 0,0 1-1 0 0,0-1 0 0 0,0 0 0 0 0,0 0 1 0 0,0 0-1 0 0,0 0 0 0 0,1 0 1 0 0,-1 0-1 0 0,1-1 0 0 0,0 1 0 0 0,-1 0 1 0 0,1-1-1 0 0,0 1 0 0 0,0-1 1 0 0,0 0-1 0 0,0 1 0 0 0,0-1 0 0 0,0 0 1 0 0,3 1-1 0 0,-1-1-100 0 0,1 0 0 0 0,0 0 0 0 0,-1-1 0 0 0,1 1 0 0 0,-1-1 0 0 0,1 0 0 0 0,0-1 0 0 0,-1 1 0 0 0,1-1-1 0 0,6-1 1 0 0,0-1-187 0 0,0 0-1 0 0,0-1 0 0 0,-1-1 0 0 0,1 1 0 0 0,-1-2 0 0 0,0 1 1 0 0,-1-2-1 0 0,12-8 0 0 0,-15 10-56 0 0,-1 0 0 0 0,0 0 0 0 0,-1-1 0 0 0,1 0 0 0 0,-1 0 0 0 0,-1 0 0 0 0,1 0 0 0 0,4-10 0 0 0,-7 13-20 0 0,0 0 0 0 0,0 0 0 0 0,0 0 0 0 0,-1 0 0 0 0,1 0 0 0 0,-1 0 0 0 0,1 0 0 0 0,-1 0 0 0 0,0 0 0 0 0,0 0 0 0 0,-1 0 0 0 0,1 0-1 0 0,0 0 1 0 0,-1 0 0 0 0,0 0 0 0 0,0 1 0 0 0,0-1 0 0 0,0 0 0 0 0,0 0 0 0 0,0 1 0 0 0,-1-1 0 0 0,0 0 0 0 0,-2-2 0 0 0,2 2-7 0 0,-1 1 1 0 0,0 0-1 0 0,0 0 1 0 0,0 0-1 0 0,0 0 0 0 0,0 0 1 0 0,0 1-1 0 0,0-1 1 0 0,-1 1-1 0 0,1 0 1 0 0,0 0-1 0 0,-1 0 0 0 0,1 1 1 0 0,-1-1-1 0 0,1 1 1 0 0,-1 0-1 0 0,-4 0 0 0 0,0 0-32 0 0,1 0 0 0 0,-1 1-1 0 0,0 0 1 0 0,1 1-1 0 0,-1 0 1 0 0,-13 4 0 0 0,15-2 26 0 0,0-1 0 0 0,1 1 0 0 0,-1 0 0 0 0,1 0 0 0 0,0 1 0 0 0,0-1 0 0 0,0 1 0 0 0,1 0 1 0 0,0 0-1 0 0,0 1 0 0 0,0-1 0 0 0,1 1 0 0 0,-1 0 0 0 0,1 0 0 0 0,1 0 0 0 0,-1 1 0 0 0,1-1 0 0 0,-2 10 0 0 0,1-2 36 0 0,0 0-1 0 0,1 0 0 0 0,0 1 1 0 0,1-1-1 0 0,1 0 0 0 0,0 0 0 0 0,4 25 1 0 0,-2-28 28 0 0,1-1 0 0 0,0 0 0 0 0,1 0 0 0 0,0 0 0 0 0,1 0 0 0 0,0 0 0 0 0,0-1 0 0 0,1 0 0 0 0,0 0 0 0 0,0-1 0 0 0,1 1 0 0 0,0-1 0 0 0,1-1 0 0 0,0 0 0 0 0,9 7 0 0 0,-12-10-40 0 0,0 0 0 0 0,1-1 0 0 0,-1 0-1 0 0,1 0 1 0 0,0 0 0 0 0,0-1 0 0 0,0 0-1 0 0,0 0 1 0 0,0 0 0 0 0,0-1 0 0 0,0 0-1 0 0,1 0 1 0 0,-1-1 0 0 0,0 0-1 0 0,1 0 1 0 0,-1 0 0 0 0,0-1 0 0 0,1 0-1 0 0,-1 0 1 0 0,0 0 0 0 0,0-1 0 0 0,0 0-1 0 0,0 0 1 0 0,0-1 0 0 0,0 1 0 0 0,7-6-1 0 0,-1 1-305 0 0,0-1 0 0 0,-1 0-1 0 0,0-1 1 0 0,0-1-1 0 0,12-13 1 0 0,-18 17-594 0 0,-1 0 1 0 0,0 0-1 0 0,0 0 0 0 0,5-12 1 0 0,-7 11-538 0 0,1 0 1 0 0,-1 0-1 0 0,-1 0 1 0 0,1 0 0 0 0,0-10-1 0 0,1-5-919 0 0,-3 10 219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5.8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49 0 8642 0 0,'-12'28'7707'0'0,"9"-21"-7091"0"0,0 0 0 0 0,0 1 0 0 0,1 0-1 0 0,-2 8 1 0 0,-5 63 672 0 0,2 82 0 0 0,5-82-1114 0 0,1-58-162 0 0,0-9 27 0 0,0 1-1 0 0,1 0 1 0 0,0 0-1 0 0,1-1 1 0 0,0 1-1 0 0,1 0 1 0 0,7 22-1 0 0,-9-35-35 0 0,0 0-1 0 0,0 0 0 0 0,0 0 1 0 0,0 1-1 0 0,0-1 0 0 0,0 0 1 0 0,0 0-1 0 0,0 0 1 0 0,0 0-1 0 0,0 1 0 0 0,1-1 1 0 0,-1 0-1 0 0,0 0 1 0 0,0 0-1 0 0,0 0 0 0 0,0 0 1 0 0,0 1-1 0 0,0-1 1 0 0,0 0-1 0 0,1 0 0 0 0,-1 0 1 0 0,0 0-1 0 0,0 0 0 0 0,0 0 1 0 0,0 0-1 0 0,1 0 1 0 0,-1 0-1 0 0,0 0 0 0 0,0 0 1 0 0,0 0-1 0 0,0 1 1 0 0,1-1-1 0 0,-1 0 0 0 0,0 0 1 0 0,0 0-1 0 0,0 0 1 0 0,0 0-1 0 0,1-1 0 0 0,-1 1 1 0 0,0 0-1 0 0,0 0 0 0 0,0 0 1 0 0,0 0-1 0 0,1 0 1 0 0,-1 0-1 0 0,0 0 0 0 0,0 0 1 0 0,0 0-1 0 0,0 0 1 0 0,0 0-1 0 0,1 0 0 0 0,-1-1 1 0 0,8-11 38 0 0,2-16-114 0 0,24-126 95 0 0,-24 99-154 0 0,3 0 0 0 0,24-68 0 0 0,-35 119 139 0 0,-1 1-1 0 0,1-1 0 0 0,-1 1 0 0 0,1-1 1 0 0,0 1-1 0 0,1-1 0 0 0,2-3 0 0 0,-4 7-8 0 0,-1-1-1 0 0,0 1 0 0 0,0 0 0 0 0,1 0 1 0 0,-1 0-1 0 0,0 0 0 0 0,0-1 0 0 0,1 1 1 0 0,-1 0-1 0 0,0 0 0 0 0,1 0 0 0 0,-1 0 1 0 0,0 0-1 0 0,1 0 0 0 0,-1 0 0 0 0,0 0 0 0 0,1 0 1 0 0,-1 0-1 0 0,0 0 0 0 0,0 0 0 0 0,1 0 1 0 0,-1 0-1 0 0,0 0 0 0 0,1 0 0 0 0,-1 0 1 0 0,0 0-1 0 0,1 0 0 0 0,-1 0 0 0 0,0 1 1 0 0,0-1-1 0 0,1 0 0 0 0,-1 0 0 0 0,10 18-198 0 0,2 27 184 0 0,-2 0 1 0 0,-2 1-1 0 0,2 58 0 0 0,1 0 28 0 0,-8-66 14 0 0,-3-28 20 0 0,0 0-1 0 0,1-1 0 0 0,0 1 0 0 0,1 0 0 0 0,0-1 0 0 0,0 0 0 0 0,1 1 0 0 0,0-1 0 0 0,5 9 0 0 0,-8-17-42 0 0,0-1 0 0 0,0 0 0 0 0,0 0-1 0 0,1 0 1 0 0,-1 1 0 0 0,0-1 0 0 0,0 0-1 0 0,0 0 1 0 0,0 0 0 0 0,1 1 0 0 0,-1-1-1 0 0,0 0 1 0 0,0 0 0 0 0,0 0 0 0 0,1 0-1 0 0,-1 0 1 0 0,0 0 0 0 0,0 1 0 0 0,0-1-1 0 0,1 0 1 0 0,-1 0 0 0 0,0 0-1 0 0,0 0 1 0 0,1 0 0 0 0,-1 0 0 0 0,0 0-1 0 0,0 0 1 0 0,1 0 0 0 0,-1 0 0 0 0,0 0-1 0 0,0 0 1 0 0,0 0 0 0 0,1 0 0 0 0,-1 0-1 0 0,0 0 1 0 0,0 0 0 0 0,1-1 0 0 0,-1 1-1 0 0,0 0 1 0 0,8-10 20 0 0,3-16-196 0 0,-11 25 152 0 0,15-51-828 0 0,14-106-1 0 0,7-26 188 0 0,-36 182 652 0 0,0 1 0 0 0,1 0 0 0 0,-1 0-1 0 0,0-1 1 0 0,1 1 0 0 0,-1 0 0 0 0,1 0 0 0 0,-1 0 0 0 0,1 0 0 0 0,0 0 0 0 0,-1-1 0 0 0,1 1 0 0 0,0 0-1 0 0,0 0 1 0 0,-1 1 0 0 0,1-1 0 0 0,2-2 0 0 0,-2 4 2 0 0,-1-1 0 0 0,1 0 0 0 0,-1 0 0 0 0,1 0 1 0 0,-1 0-1 0 0,1 0 0 0 0,-1 1 0 0 0,1-1 0 0 0,-1 0 0 0 0,1 0 0 0 0,-1 1 0 0 0,1-1 0 0 0,-1 0 0 0 0,1 1 1 0 0,-1-1-1 0 0,0 0 0 0 0,1 1 0 0 0,-1-1 0 0 0,1 1 0 0 0,-1-1 0 0 0,0 1 0 0 0,0-1 0 0 0,1 1 1 0 0,-1-1-1 0 0,0 1 0 0 0,1 0 0 0 0,17 53-147 0 0,-15-42 302 0 0,4 10-17 0 0,6 25-72 0 0,3 0 0 0 0,1-1 1 0 0,25 44-1 0 0,-34-73-114 0 0,-8-14-23 0 0,1 0 0 0 0,0 0 0 0 0,1 0 0 0 0,-1 0 1 0 0,1 0-1 0 0,-1 0 0 0 0,1 0 0 0 0,0-1 0 0 0,0 1 0 0 0,0-1 0 0 0,0 1 1 0 0,0-1-1 0 0,0 0 0 0 0,4 3 0 0 0,-6-6-162 0 0,1 1 0 0 0,-1 0 0 0 0,0-1 0 0 0,1 1 1 0 0,-1 0-1 0 0,0-1 0 0 0,0 1 0 0 0,1 0 0 0 0,-1-1 0 0 0,0 1 0 0 0,0-1 1 0 0,0 1-1 0 0,1 0 0 0 0,-1-1 0 0 0,0 1 0 0 0,0-1 0 0 0,0 1 0 0 0,0-1 0 0 0,0 1 1 0 0,0-1-1 0 0,0 1 0 0 0,0 0 0 0 0,0-1 0 0 0,0 1 0 0 0,0-1 0 0 0,0 1 0 0 0,0-1 1 0 0,-1 1-1 0 0,1-1 0 0 0,0 1 0 0 0,0-1 0 0 0,-4-21-3856 0 0,4 20 3247 0 0,-6-32-2510 0 0,6 23 1543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6.3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351 108 2064 0 0,'2'0'246'0'0,"0"0"-1"0"0,-1 0 0 0 0,1 0 0 0 0,0 0 0 0 0,0 0 0 0 0,-1-1 1 0 0,1 1-1 0 0,0 0 0 0 0,-1-1 0 0 0,1 0 0 0 0,0 1 0 0 0,-1-1 0 0 0,1 0 1 0 0,0 0-1 0 0,-1 1 0 0 0,1-1 0 0 0,-1-1 0 0 0,0 1 0 0 0,1 0 1 0 0,-1 0-1 0 0,0 0 0 0 0,0-1 0 0 0,0 1 0 0 0,0 0 0 0 0,0-1 0 0 0,0 1 1 0 0,0-1-1 0 0,0 0 0 0 0,0 1 0 0 0,-1-1 0 0 0,1 1 0 0 0,-1-1 1 0 0,1 0-1 0 0,-1 0 0 0 0,0 1 0 0 0,1-1 0 0 0,-1 0 0 0 0,0-2 0 0 0,-1 1 155 0 0,1 0-1 0 0,0 1 1 0 0,-1-1-1 0 0,0 0 0 0 0,1 1 1 0 0,-1-1-1 0 0,0 1 0 0 0,0-1 1 0 0,0 1-1 0 0,-1 0 1 0 0,1-1-1 0 0,-1 1 0 0 0,1 0 1 0 0,-3-2-1 0 0,3 2-303 0 0,-1 0-1 0 0,0 1 1 0 0,0-1 0 0 0,0 1-1 0 0,0-1 1 0 0,0 1 0 0 0,-1 0-1 0 0,1 0 1 0 0,0 0-1 0 0,-3-1 1 0 0,-3-1 79 0 0,0 1-1 0 0,1 1 1 0 0,-1-1 0 0 0,0 1 0 0 0,0 1-1 0 0,0-1 1 0 0,1 1 0 0 0,-1 1 0 0 0,0-1-1 0 0,0 1 1 0 0,-8 3 0 0 0,10-2-135 0 0,1 0 0 0 0,0 0 0 0 0,-1 0 1 0 0,1 1-1 0 0,0 0 0 0 0,1 0 0 0 0,-1 0 0 0 0,0 1 0 0 0,1 0 0 0 0,0-1 0 0 0,0 2 1 0 0,0-1-1 0 0,0 0 0 0 0,1 1 0 0 0,0-1 0 0 0,-4 7 0 0 0,0 2-23 0 0,1 0-1 0 0,1 0 1 0 0,0 0 0 0 0,0 1-1 0 0,-4 23 1 0 0,8-31-24 0 0,0 0-1 0 0,0 0 1 0 0,0 0 0 0 0,1 0 0 0 0,0 0 0 0 0,1 0 0 0 0,-1 0 0 0 0,1 0 0 0 0,0 0-1 0 0,0 0 1 0 0,1 0 0 0 0,0 0 0 0 0,0 0 0 0 0,0 0 0 0 0,6 8 0 0 0,-6-11 5 0 0,0-1 0 0 0,1 1 1 0 0,-1-1-1 0 0,1 0 0 0 0,-1 1 1 0 0,1-1-1 0 0,0 0 0 0 0,0-1 0 0 0,0 1 1 0 0,0-1-1 0 0,0 1 0 0 0,0-1 1 0 0,0 0-1 0 0,0 0 0 0 0,1 0 1 0 0,-1 0-1 0 0,0-1 0 0 0,1 1 1 0 0,-1-1-1 0 0,0 0 0 0 0,1 0 1 0 0,4-1-1 0 0,9-1 8 0 0,0-1-1 0 0,1 0 1 0 0,20-8-1 0 0,15-3-22 0 0,-50 14 21 0 0,0-1 1 0 0,0 1-1 0 0,0-1 0 0 0,0 1 0 0 0,0 0 1 0 0,0 0-1 0 0,0 1 0 0 0,0-1 0 0 0,0 1 0 0 0,0-1 1 0 0,0 1-1 0 0,0 0 0 0 0,0 0 0 0 0,0 0 1 0 0,0 0-1 0 0,0 1 0 0 0,-1-1 0 0 0,1 1 0 0 0,-1 0 1 0 0,1 0-1 0 0,-1 0 0 0 0,0 0 0 0 0,4 4 0 0 0,-4-3 17 0 0,-1 0 0 0 0,1 1 0 0 0,0-1 0 0 0,-1 1 0 0 0,0-1 0 0 0,0 1 0 0 0,0-1 0 0 0,0 1 0 0 0,-1 0 0 0 0,1 0 0 0 0,-1-1 0 0 0,0 1-1 0 0,0 0 1 0 0,0 0 0 0 0,-1 0 0 0 0,1-1 0 0 0,-1 1 0 0 0,-2 6 0 0 0,-1 4 53 0 0,0-1-1 0 0,-1 0 1 0 0,-1 1-1 0 0,0-2 1 0 0,-1 1-1 0 0,0-1 1 0 0,-1 0 0 0 0,0 0-1 0 0,-1-1 1 0 0,-16 15-1 0 0,19-20-37 0 0,-1 0-1 0 0,0-1 1 0 0,0 0-1 0 0,0 0 1 0 0,-1-1 0 0 0,0 1-1 0 0,0-2 1 0 0,0 1-1 0 0,0-1 1 0 0,-1-1-1 0 0,1 1 1 0 0,-1-1-1 0 0,1-1 1 0 0,-1 0-1 0 0,0 0 1 0 0,0 0-1 0 0,1-1 1 0 0,-11-2-1 0 0,4 0-422 0 0,1 0 0 0 0,-1-1-1 0 0,0-1 1 0 0,1 0 0 0 0,0-2-1 0 0,-15-6 1 0 0,-6-9-4722 0 0,4-4-4148 0 0,17 11 4552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9:44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03.06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19.70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24575,'0'0'0,"0"0"0,0 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1.82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655 6 6465 0 0,'-2'-1'76'0'0,"0"0"-1"0"0,0 1 1 0 0,0-1-1 0 0,0 0 1 0 0,-1 1-1 0 0,1-1 1 0 0,0 1-1 0 0,-1 0 1 0 0,1 0-1 0 0,0 0 1 0 0,0 0-1 0 0,-1 0 1 0 0,1 0-1 0 0,0 1 1 0 0,-1-1-1 0 0,1 1 1 0 0,0-1-1 0 0,0 1 1 0 0,0 0-1 0 0,0 0 1 0 0,0 0-1 0 0,0 0 1 0 0,0 0-1 0 0,0 1 1 0 0,0-1-1 0 0,0 1 1 0 0,0-1-1 0 0,1 1 0 0 0,-1-1 1 0 0,1 1-1 0 0,-3 3 1 0 0,-4 7 306 0 0,0 0 1 0 0,0 0-1 0 0,2 1 1 0 0,-7 14-1 0 0,4-6-58 0 0,-38 86 946 0 0,6 2 0 0 0,-38 153 0 0 0,51-162-920 0 0,-131 471 1345 0 0,50-111-399 0 0,83-312-913 0 0,-10 226 0 0 0,26 153 195 0 0,27-1 121 0 0,-1-352-245 0 0,38 173-1 0 0,30 75 195 0 0,-66-331-510 0 0,61 259 453 0 0,169 379-128 0 0,-105-409-419 0 0,28-8 555 0 0,-104-158-263 0 0,16 31-179 0 0,-59-133-152 0 0,8 16 34 0 0,-29-62-44 0 0,0-1 0 0 0,1 0 0 0 0,-1 0 1 0 0,1 0-1 0 0,0-1 0 0 0,1 0 1 0 0,-1 1-1 0 0,1-1 0 0 0,7 4 0 0 0,-12-7-22 0 0,0-1 0 0 0,0 0 0 0 0,1 0-1 0 0,-1 1 1 0 0,0-1 0 0 0,1 0 0 0 0,-1 0-1 0 0,0 0 1 0 0,1 1 0 0 0,-1-1 0 0 0,0 0-1 0 0,1 0 1 0 0,-1 0 0 0 0,1 0 0 0 0,-1 0-1 0 0,0 0 1 0 0,1 0 0 0 0,-1 0 0 0 0,0 0-1 0 0,1 0 1 0 0,-1 0 0 0 0,1 0 0 0 0,-1 0-1 0 0,0 0 1 0 0,1 0 0 0 0,-1 0 0 0 0,0 0-1 0 0,1 0 1 0 0,-1 0 0 0 0,0-1 0 0 0,1 1-1 0 0,-1 0 1 0 0,0 0 0 0 0,1 0-1 0 0,-1-1 1 0 0,0 1 0 0 0,1 0 0 0 0,-1 0-1 0 0,0-1 1 0 0,0 1 0 0 0,1 0 0 0 0,-1-1-1 0 0,0 1 1 0 0,0-1 0 0 0,2-23-2082 0 0,-13-25-5076 0 0,-5-11-1327 0 0,9 39 5042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4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49 3441 0 0,'-35'4'336'0'0,"31"-3"-238"0"0,0 0 0 0 0,0-1 0 0 0,0 1 0 0 0,1-1 0 0 0,-1 1 0 0 0,0-1 1 0 0,0 0-1 0 0,0-1 0 0 0,0 1 0 0 0,0-1 0 0 0,0 0 0 0 0,0 0 1 0 0,1 0-1 0 0,-1 0 0 0 0,0 0 0 0 0,1-1 0 0 0,-1 0 0 0 0,1 0 0 0 0,-1 0 1 0 0,1 0-1 0 0,-6-5 0 0 0,-1-4 404 0 0,-9-8 850 0 0,18 19-1324 0 0,0 0 1 0 0,0-1-1 0 0,0 1 1 0 0,0 0-1 0 0,0-1 1 0 0,0 1-1 0 0,0 0 0 0 0,0 0 1 0 0,0 0-1 0 0,0 0 1 0 0,0 0-1 0 0,0 0 0 0 0,0 0 1 0 0,0 0-1 0 0,0 0 1 0 0,0 1-1 0 0,0-1 1 0 0,0 0-1 0 0,1 1 0 0 0,-1-1 1 0 0,0 0-1 0 0,0 1 1 0 0,0-1-1 0 0,-1 2 0 0 0,-44 26 313 0 0,31-20 115 0 0,-1 1 0 0 0,2 1 0 0 0,-1 0 0 0 0,1 1 0 0 0,-19 20 0 0 0,31-28-389 0 0,0 0 0 0 0,1 0-1 0 0,-1 0 1 0 0,1 0 0 0 0,-1 1 0 0 0,1-1-1 0 0,0 0 1 0 0,0 1 0 0 0,0-1 0 0 0,1 1-1 0 0,-1 0 1 0 0,1-1 0 0 0,0 1 0 0 0,0-1-1 0 0,0 1 1 0 0,1 0 0 0 0,-1-1 0 0 0,2 4-1 0 0,2 12 101 0 0,1-1 0 0 0,10 23-1 0 0,-1-3-29 0 0,2 23 30 0 0,-3 1 0 0 0,-2 0 1 0 0,-3 1-1 0 0,-2 0 1 0 0,-4 0-1 0 0,-10 125 1 0 0,-11 49 308 0 0,18 357 0 0 0,11-366-83 0 0,12 201 290 0 0,-17-313-568 0 0,-11 124-1 0 0,-26 114 512 0 0,13-173-110 0 0,8 426 562 0 0,10-146-338 0 0,-32 93-129 0 0,24 192 613 0 0,33-365-704 0 0,-10-195-284 0 0,4 254 404 0 0,-9-190-537 0 0,-8-158 71 0 0,-1-43-144 0 0,10 81 1 0 0,3-55 62 0 0,9 68 40 0 0,-20-119-96 0 0,-1 0 1 0 0,-1 0-1 0 0,-1 0 1 0 0,-4 23-1 0 0,-1 5-85 0 0,0 93 0 0 0,14-166-3744 0 0,2-21-475 0 0,1-104-7178 0 0,-8 90 8168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3.84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49 836 9034 0 0,'-9'-4'121'0'0,"4"3"-56"0"0,1-1-1 0 0,0 0 1 0 0,-1 0 0 0 0,1-1 0 0 0,0 1 0 0 0,-5-5 0 0 0,8 6-56 0 0,1 1 0 0 0,-1 0 1 0 0,1-1-1 0 0,0 1 0 0 0,-1-1 0 0 0,1 1 1 0 0,0-1-1 0 0,0 1 0 0 0,-1-1 1 0 0,1 1-1 0 0,0-1 0 0 0,0 1 1 0 0,0-1-1 0 0,0 1 0 0 0,0-1 1 0 0,0 1-1 0 0,-1-1 0 0 0,1 1 1 0 0,0-1-1 0 0,1 1 0 0 0,-1-1 1 0 0,0 0-1 0 0,0 1 0 0 0,0-1 1 0 0,1-1 9 0 0,0 1 0 0 0,0 0 0 0 0,-1-1 0 0 0,1 1 0 0 0,0 0 0 0 0,1 0 0 0 0,-1 0 1 0 0,0 0-1 0 0,0 0 0 0 0,0 0 0 0 0,1 0 0 0 0,2-1 0 0 0,30-17 361 0 0,2 1 1 0 0,0 2-1 0 0,72-21 0 0 0,122-17 673 0 0,-126 32-713 0 0,772-149 1382 0 0,-671 134-1418 0 0,430-74 755 0 0,-585 100-895 0 0,-33 7 4 0 0,0 0 0 0 0,1 1 1 0 0,22-1-1 0 0,-40 4-154 0 0,0 0-1 0 0,1 0 1 0 0,-1 0 0 0 0,0 0-1 0 0,0 0 1 0 0,0 0-1 0 0,0 0 1 0 0,1 0-1 0 0,-1 0 1 0 0,0 0-1 0 0,0 0 1 0 0,0 0 0 0 0,0 0-1 0 0,1 0 1 0 0,-1 0-1 0 0,0 0 1 0 0,0 0-1 0 0,0 0 1 0 0,0 0 0 0 0,1 0-1 0 0,-1 0 1 0 0,0 0-1 0 0,0 0 1 0 0,0-1-1 0 0,0 1 1 0 0,0 0-1 0 0,0 0 1 0 0,1 0 0 0 0,-1 0-1 0 0,0 0 1 0 0,0-1-1 0 0,0 1 1 0 0,0 0-1 0 0,0 0 1 0 0,0 0 0 0 0,0 0-1 0 0,0-1 1 0 0,0 1-1 0 0,0 0 1 0 0,0 0-1 0 0,0 0 1 0 0,0 0-1 0 0,0-1 1 0 0,0 1 0 0 0,0 0-1 0 0,0 0 1 0 0,0 0-1 0 0,0 0 1 0 0,0-1-1 0 0,0 1 1 0 0,0 0 0 0 0,0 0-1 0 0,0 0 1 0 0,0 0-1 0 0,0 0 1 0 0,0-1-1 0 0,-1 1 1 0 0,-9-14 232 0 0,-18-11-156 0 0,-78-36 5 0 0,72 43-46 0 0,-48-33 1 0 0,51 27-35 0 0,-35-25 37 0 0,61 46-56 0 0,0-1 0 0 0,0 2 0 0 0,-1-1 0 0 0,1 1 0 0 0,-1 0 0 0 0,1 0 0 0 0,-1 0 0 0 0,0 1 0 0 0,0-1 1 0 0,-8 1-1 0 0,12 1-2 0 0,1 0 0 0 0,0 1 1 0 0,-1-1-1 0 0,1 1 0 0 0,-1-1 0 0 0,1 1 1 0 0,0 0-1 0 0,-1-1 0 0 0,1 1 1 0 0,0 0-1 0 0,0 0 0 0 0,0 0 1 0 0,-1 0-1 0 0,1 0 0 0 0,0 0 1 0 0,0 0-1 0 0,1 0 0 0 0,-1 1 1 0 0,0-1-1 0 0,0 0 0 0 0,0 0 1 0 0,1 1-1 0 0,-1-1 0 0 0,1 1 1 0 0,-1-1-1 0 0,1 0 0 0 0,0 1 0 0 0,-1-1 1 0 0,1 1-1 0 0,0-1 0 0 0,0 1 1 0 0,0-1-1 0 0,0 2 0 0 0,-1 10-3 0 0,1-1 0 0 0,2 23-1 0 0,-1-31 2 0 0,4 33 24 0 0,16 57-1 0 0,-2-14 164 0 0,7 96 436 0 0,12 59 422 0 0,-37-233-987 0 0,-1 0 0 0 0,1 1 0 0 0,-1-1 1 0 0,1 0-1 0 0,0 0 0 0 0,0 0 0 0 0,0 0 0 0 0,0 0 0 0 0,3 3 0 0 0,-4-4-28 0 0,1-1-1 0 0,-1 0 0 0 0,1 0 0 0 0,0 0 0 0 0,-1 0 0 0 0,1 0 0 0 0,-1 0 0 0 0,1 0 0 0 0,0 0 0 0 0,-1 0 1 0 0,1 0-1 0 0,-1 0 0 0 0,1 0 0 0 0,-1 0 0 0 0,1 0 0 0 0,0 0 0 0 0,-1 0 0 0 0,1-1 0 0 0,-1 1 0 0 0,1 0 1 0 0,-1 0-1 0 0,1-1 0 0 0,-1 1 0 0 0,1 0 0 0 0,-1-1 0 0 0,1 1 0 0 0,-1-1 0 0 0,1 1 0 0 0,-1-1 0 0 0,0 1 1 0 0,1 0-1 0 0,-1-1 0 0 0,0 1 0 0 0,1-1 0 0 0,-1 0 0 0 0,0 1 0 0 0,0-1 0 0 0,0 1 0 0 0,1-2 1 0 0,231-352 862 0 0,-138 222-923 0 0,-53 76-4330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5.0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656 0 5889 0 0,'-8'0'322'0'0,"1"1"-1"0"0,-1 0 1 0 0,1 0-1 0 0,-1 0 0 0 0,1 1 1 0 0,0 0-1 0 0,0 1 1 0 0,-1 0-1 0 0,2 0 1 0 0,-1 0-1 0 0,-8 5 0 0 0,5-1 18 0 0,0 1-1 0 0,1 0 0 0 0,0 0 0 0 0,0 1 1 0 0,1 0-1 0 0,-10 12 0 0 0,-3 12 198 0 0,1 1 1 0 0,1 1-1 0 0,-18 46 0 0 0,33-71-451 0 0,-56 129 714 0 0,6 3 0 0 0,-61 256 0 0 0,18 260 587 0 0,52 6-456 0 0,30 220-269 0 0,82-2-93 0 0,73-146-192 0 0,-87-540-322 0 0,133 318 1 0 0,-157-448 9 0 0,175 383 195 0 0,-165-369-158 0 0,-8-15-113 0 0,2 0 0 0 0,53 74 0 0 0,-57-111-9 0 0,-28-27 12 0 0,0 0 0 0 0,-1 0 0 0 0,1-1 0 0 0,0 1-1 0 0,0 0 1 0 0,0 0 0 0 0,0-1 0 0 0,0 1 0 0 0,0-1 0 0 0,0 1 0 0 0,0-1 0 0 0,0 1-1 0 0,1-1 1 0 0,-1 0 0 0 0,0 0 0 0 0,0 1 0 0 0,0-1 0 0 0,0 0 0 0 0,1 0-1 0 0,-1 0 1 0 0,0 0 0 0 0,0 0 0 0 0,0-1 0 0 0,0 1 0 0 0,1 0 0 0 0,-1 0 0 0 0,0-1-1 0 0,0 1 1 0 0,0-1 0 0 0,1 0 0 0 0,-2-1-95 0 0,0 0-1 0 0,0 0 0 0 0,0-1 1 0 0,0 1-1 0 0,0 0 0 0 0,-1 0 1 0 0,1 0-1 0 0,-1 0 0 0 0,0 0 1 0 0,-1-4-1 0 0,-2-5-567 0 0,1-5-2049 0 0,-2 0 1 0 0,-12-28-1 0 0,6 17-1031 0 0,2 0-1198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3.9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59 6346 7978 0 0,'-15'-1'246'0'0,"10"1"-148"0"0,-1-1 0 0 0,1 1 0 0 0,0-1 0 0 0,-1 0 0 0 0,1 0 0 0 0,-7-3 0 0 0,12 2-63 0 0,0 0 0 0 0,0 1 0 0 0,0-1 0 0 0,1 1 0 0 0,-1-1 0 0 0,1 0 0 0 0,-1 1 0 0 0,1-1 0 0 0,-1 1 0 0 0,1-1 0 0 0,0 1 1 0 0,0-1-1 0 0,-1 1 0 0 0,1 0 0 0 0,1-2 0 0 0,0 1 7 0 0,83-178 830 0 0,-10 16-456 0 0,133-179 207 0 0,437-453 748 0 0,-567 706-1251 0 0,608-630 732 0 0,-291 320-337 0 0,300-258 809 0 0,41 46-661 0 0,83 0-815 0 0,-715 537 182 0 0,395-258-6 0 0,-398 269 16 0 0,399-231 95 0 0,-347 210-262 0 0,412-214 369 0 0,-239 164-118 0 0,-80 56-66 0 0,22-8-148 0 0,-234 75 110 0 0,-15 5 11 0 0,-1 0 0 0 0,19-11 0 0 0,-36 18-29 0 0,-1 0 1 0 0,0 0-1 0 0,0 0 0 0 0,0 0 0 0 0,0 0 0 0 0,0 0 0 0 0,1 0 1 0 0,-1 0-1 0 0,0 0 0 0 0,0 0 0 0 0,0 0 0 0 0,0 0 1 0 0,0 0-1 0 0,1-1 0 0 0,-1 1 0 0 0,0 0 0 0 0,0 0 0 0 0,0 0 1 0 0,0 0-1 0 0,0 0 0 0 0,0 0 0 0 0,0 0 0 0 0,0-1 1 0 0,1 1-1 0 0,-1 0 0 0 0,0 0 0 0 0,0 0 0 0 0,0 0 0 0 0,0 0 1 0 0,0-1-1 0 0,0 1 0 0 0,0 0 0 0 0,0 0 0 0 0,0 0 1 0 0,0 0-1 0 0,0-1 0 0 0,0 1 0 0 0,0 0 0 0 0,0 0 0 0 0,0 0 1 0 0,0 0-1 0 0,0 0 0 0 0,0-1 0 0 0,0 1 0 0 0,0 0 0 0 0,-1 0 1 0 0,-9-4 47 0 0,-29 0-30 0 0,15 1-1 0 0,5-3 8 0 0,0-1 0 0 0,1-1 0 0 0,0-1 0 0 0,0 0 0 0 0,1-1-1 0 0,-31-24 1 0 0,13 10 40 0 0,-2 1-1 0 0,0 2 1 0 0,-1 1-1 0 0,-43-14 0 0 0,80 33-67 0 0,0 1 0 0 0,0-1 1 0 0,-1 1-1 0 0,1 0 0 0 0,0-1 0 0 0,0 1 0 0 0,0 0 0 0 0,0 0 0 0 0,-1 0 0 0 0,1 0 0 0 0,0 0 0 0 0,0 0 0 0 0,0 0 0 0 0,-1 0 0 0 0,1 0 0 0 0,0 1 0 0 0,0-1 0 0 0,0 0 0 0 0,0 1 0 0 0,0-1 0 0 0,0 1 0 0 0,0-1 0 0 0,0 1 0 0 0,0 0 0 0 0,0 0 0 0 0,0-1 0 0 0,0 1 1 0 0,0 0-1 0 0,0 0 0 0 0,0 0 0 0 0,1 0 0 0 0,-1 0 0 0 0,0 0 0 0 0,1 0 0 0 0,-1 0 0 0 0,1 0 0 0 0,-1 0 0 0 0,1 0 0 0 0,-1 0 0 0 0,1 0 0 0 0,0 0 0 0 0,0 1 0 0 0,-1-1 0 0 0,1 0 0 0 0,0 0 0 0 0,0 0 0 0 0,0 2 0 0 0,-1 9-15 0 0,1 1-1 0 0,0 0 0 0 0,3 20 1 0 0,-2-20 24 0 0,5 92-44 0 0,-5-51 0 0 0,3 1-1 0 0,2-1 1 0 0,19 78 0 0 0,-23-125 45 0 0,0 0-1 0 0,1 0 1 0 0,0 0-1 0 0,0 0 1 0 0,8 11 0 0 0,-11-17 3 0 0,1 0 0 0 0,-1-1 1 0 0,1 1-1 0 0,0 0 0 0 0,0 0 1 0 0,-1 0-1 0 0,1 0 0 0 0,0-1 1 0 0,0 1-1 0 0,0 0 0 0 0,0-1 1 0 0,0 1-1 0 0,0-1 0 0 0,0 1 1 0 0,0-1-1 0 0,0 1 0 0 0,0-1 1 0 0,0 0-1 0 0,1 1 0 0 0,-1-1 1 0 0,0 0-1 0 0,0 0 0 0 0,0 0 1 0 0,0 0-1 0 0,0 0 0 0 0,1 0 1 0 0,-1 0-1 0 0,0 0 0 0 0,0-1 1 0 0,0 1-1 0 0,0 0 0 0 0,0-1 1 0 0,0 1-1 0 0,0-1 0 0 0,0 1 1 0 0,0-1-1 0 0,0 1 0 0 0,0-1 1 0 0,0 0-1 0 0,0 1 0 0 0,0-1 1 0 0,0 0-1 0 0,0 0 0 0 0,0-1 1 0 0,33-36 88 0 0,-3-1 0 0 0,50-81-1 0 0,-34 49-50 0 0,88-139-1957 0 0,-79 123-6550 0 0,-46 69 3874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5.90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4241 1 4529 0 0,'9'22'1028'0'0,"-10"-19"-899"0"0,1 1 0 0 0,-1-1 1 0 0,1 0-1 0 0,-1 1 0 0 0,0-1 0 0 0,-1 0 0 0 0,1 1 0 0 0,-1-1 0 0 0,1 0 1 0 0,-1 0-1 0 0,0 0 0 0 0,-3 3 0 0 0,-31 35 976 0 0,17-21-688 0 0,-19 21 308 0 0,-2-2 0 0 0,-75 56 0 0 0,-101 54 33 0 0,186-129-742 0 0,-60 33 124 0 0,-118 52 1 0 0,85-46-85 0 0,-39 17 137 0 0,-3-7 1 0 0,-207 57-1 0 0,-799 219 1835 0 0,709-245-1058 0 0,370-88-425 0 0,-177 0 1 0 0,132-3 220 0 0,87-4-379 0 0,18-1-138 0 0,23-2-114 0 0,0-1 0 0 0,1 0 1 0 0,-1 0-1 0 0,0-1 1 0 0,0 0-1 0 0,0-1 1 0 0,0 0-1 0 0,-15-4 0 0 0,5-1 168 0 0,11 4-226 0 0,0 0-1 0 0,0-1 0 0 0,0 0 0 0 0,1 0 0 0 0,-14-9 1 0 0,9 1 24 0 0,11 10-93 0 0,1 0 1 0 0,-1 1-1 0 0,1-1 0 0 0,-1 0 0 0 0,0 0 0 0 0,0 0 1 0 0,1 1-1 0 0,-1-1 0 0 0,0 0 0 0 0,0 1 0 0 0,0-1 1 0 0,0 0-1 0 0,0 1 0 0 0,0-1 0 0 0,0 1 0 0 0,0 0 1 0 0,0-1-1 0 0,0 1 0 0 0,0 0 0 0 0,0 0 0 0 0,0-1 1 0 0,0 1-1 0 0,0 0 0 0 0,0 0 0 0 0,0 0 0 0 0,0 0 1 0 0,-1 1-1 0 0,1-1 0 0 0,0 0 0 0 0,0 0 0 0 0,-2 1 1 0 0,-43 34 117 0 0,10-17-16 0 0,34-17-103 0 0,0 0 0 0 0,0 0 0 0 0,-1-1 0 0 0,1 1 0 0 0,0 0 0 0 0,-1-1 0 0 0,1 1 0 0 0,0-1 0 0 0,-1 0-1 0 0,1 0 1 0 0,-1 0 0 0 0,1 0 0 0 0,-5-1 0 0 0,-11-17 170 0 0,16 17-163 0 0,1-1 0 0 0,-1 0 0 0 0,1 0-1 0 0,-1 0 1 0 0,0 1 0 0 0,1-1 0 0 0,-1 1 0 0 0,0 0 0 0 0,0-1 0 0 0,-2 0 0 0 0,3 2-13 0 0,1 0 0 0 0,-1-1 0 0 0,1 1 0 0 0,-1 0 1 0 0,1 0-1 0 0,-1 0 0 0 0,1-1 0 0 0,0 1 1 0 0,-1 0-1 0 0,1-1 0 0 0,-1 1 0 0 0,1 0 1 0 0,0-1-1 0 0,-1 1 0 0 0,1-1 0 0 0,0 1 0 0 0,0-1 1 0 0,-1 1-1 0 0,1 0 0 0 0,0-1 0 0 0,0 1 1 0 0,-1-1-1 0 0,1 1 0 0 0,0-1 0 0 0,0 1 1 0 0,0-1-1 0 0,0 1 0 0 0,0-1 0 0 0,0 1 0 0 0,0-2 1 0 0,7-19-17 0 0,23-21 71 0 0,-27 39-21 0 0,41-48-1 0 0,2 2 0 0 0,78-64 0 0 0,3 16-106 0 0,-112 87 62 0 0,1 0 0 0 0,0 2 0 0 0,1 0 0 0 0,0 0 0 0 0,0 2 0 0 0,30-8 0 0 0,-33 11 12 0 0,1 1-89 0 0,-15 3 83 0 0,0 0 0 0 0,0 0 0 0 0,0 0 0 0 0,0 0 0 0 0,-1 0 0 0 0,1 0 0 0 0,0 0 0 0 0,0 0 0 0 0,-1 0 0 0 0,1 0 0 0 0,0 0 0 0 0,-1-1 0 0 0,1 1 0 0 0,-1 0 0 0 0,1 0 0 0 0,-1 0 0 0 0,1-1 0 0 0,-1 1 0 0 0,0 1 0 0 0,-12 17-24 0 0,-17 28-2 0 0,3 1 0 0 0,-28 63 0 0 0,-75 272 7 0 0,109-317 84 0 0,14-45-99 0 0,-2 12 29 0 0,-2-2 0 0 0,-1 1-1 0 0,-23 40 1 0 0,35-72 11 0 0,0 1 0 0 0,0-1 0 0 0,0 0 0 0 0,0 0 0 0 0,0 1 1 0 0,0-1-1 0 0,-1 0 0 0 0,1 1 0 0 0,0-1 0 0 0,0 0 0 0 0,0 0 0 0 0,0 1 0 0 0,-1-1 0 0 0,1 0 0 0 0,0 0 0 0 0,0 0 0 0 0,-1 1 0 0 0,1-1 0 0 0,0 0 1 0 0,0 0-1 0 0,-1 0 0 0 0,1 0 0 0 0,0 1 0 0 0,0-1 0 0 0,-1 0 0 0 0,1 0 0 0 0,0 0 0 0 0,-1 0 0 0 0,1 0 0 0 0,0 0 0 0 0,-1 0 0 0 0,1 0 0 0 0,0 0 1 0 0,0 0-1 0 0,-1 0 0 0 0,1 0 0 0 0,0 0 0 0 0,-1 0 0 0 0,1 0 0 0 0,0 0 0 0 0,0-1 0 0 0,-1 1 0 0 0,1 0 0 0 0,-1 0 0 0 0,-7-16 67 0 0,0-23 37 0 0,-1-25-48 0 0,-27-99 0 0 0,30 144-73 0 0,-1-1 1 0 0,0 1-1 0 0,-2 0 0 0 0,0 1 1 0 0,-1 0-1 0 0,-1 1 0 0 0,0 0 1 0 0,-2 0-1 0 0,-16-18 1 0 0,17 27 19 0 0,11 7-12 0 0,-1 1 0 0 0,1-1 1 0 0,-1 0-1 0 0,1 0 0 0 0,-1 0 1 0 0,1 0-1 0 0,0-1 0 0 0,-1 1 1 0 0,1 0-1 0 0,0 0 0 0 0,0-1 1 0 0,0 1-1 0 0,0-1 0 0 0,0 1 1 0 0,-1-3-1 0 0,3 3-220 0 0,-1 0-1 0 0,1 0 1 0 0,-1 1-1 0 0,1-1 1 0 0,0 0 0 0 0,-1 0-1 0 0,1 0 1 0 0,0 0-1 0 0,0 1 1 0 0,0-1-1 0 0,-1 0 1 0 0,1 1 0 0 0,0-1-1 0 0,0 0 1 0 0,0 1-1 0 0,0-1 1 0 0,0 1-1 0 0,2-1 1 0 0,22-9-5075 0 0,-21 8 4174 0 0,21-8-2592 0 0,-9 5-99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6.2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98 5633 0 0,'-3'-6'378'0'0,"0"1"-1"0"0,1-1 1 0 0,0 1-1 0 0,0-1 1 0 0,0 0 0 0 0,0 0-1 0 0,1 1 1 0 0,0-1-1 0 0,0-8 1 0 0,1 12-282 0 0,0 1 1 0 0,0 0-1 0 0,0-1 1 0 0,0 1-1 0 0,1-1 1 0 0,-1 1-1 0 0,0 0 0 0 0,1-1 1 0 0,-1 1-1 0 0,1 0 1 0 0,0-1-1 0 0,-1 1 1 0 0,1 0-1 0 0,0 0 1 0 0,0 0-1 0 0,0 0 0 0 0,-1 0 1 0 0,3-2-1 0 0,-2 2 4 0 0,1 0 0 0 0,0 1 1 0 0,-1-1-1 0 0,1 0 0 0 0,0 1 0 0 0,0-1 0 0 0,0 1 0 0 0,0-1 0 0 0,-1 1 0 0 0,1 0 0 0 0,0-1 0 0 0,0 1 0 0 0,0 0 0 0 0,0 1 1 0 0,0-1-1 0 0,0 0 0 0 0,2 1 0 0 0,3 1 137 0 0,-1-1 1 0 0,0 2 0 0 0,0-1-1 0 0,0 1 1 0 0,0-1-1 0 0,-1 2 1 0 0,1-1 0 0 0,-1 1-1 0 0,1 0 1 0 0,4 4 0 0 0,49 52 1060 0 0,-37-37-920 0 0,16 20 211 0 0,65 92 0 0 0,18 59 26 0 0,-73-114-488 0 0,15 34-12 0 0,89 226 0 0 0,-32 21 87 0 0,-101-281-144 0 0,-3 0 0 0 0,9 134 0 0 0,-24-160-6 0 0,-3 0 1 0 0,-1-1-1 0 0,-18 85 0 0 0,20-134-231 0 0,1 0-1 0 0,-1 0 1 0 0,0 0-1 0 0,-1 0 1 0 0,1 0-1 0 0,-1 0 1 0 0,0 0-1 0 0,0-1 1 0 0,-4 7-1 0 0,-4-41-10166 0 0,2-25 4190 0 0,6 29 4593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7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308 307 3209 0 0,'0'0'69'0'0,"0"-1"1"0"0,-1 1-1 0 0,1 0 1 0 0,0-1 0 0 0,-1 1-1 0 0,1 0 1 0 0,-1-1-1 0 0,1 1 1 0 0,0 0 0 0 0,-1-1-1 0 0,1 1 1 0 0,-1 0-1 0 0,1-1 1 0 0,-1 1 0 0 0,1 0-1 0 0,-1 0 1 0 0,1 0-1 0 0,-1 0 1 0 0,1-1 0 0 0,-1 1-1 0 0,1 0 1 0 0,-1 0-1 0 0,1 0 1 0 0,-1 0 0 0 0,1 0-1 0 0,-1 0 1 0 0,1 0-1 0 0,-1 1 1 0 0,1-1 0 0 0,-1 0-1 0 0,1 0 1 0 0,-2 0-1 0 0,-6 17 3245 0 0,5 27-64 0 0,3-43-3384 0 0,-4 84 1037 0 0,-27 145 0 0 0,19-156-637 0 0,-4-6 16 0 0,10-50-66 0 0,2-1 1 0 0,0 1-1 0 0,1 0 1 0 0,0 18-1 0 0,6-35 429 0 0,5-9-332 0 0,10-14-147 0 0,-15 18-111 0 0,50-66 99 0 0,-12 16-124 0 0,82-84 0 0 0,-108 122-36 0 0,2 2-1 0 0,0 0 0 0 0,1 1 1 0 0,0 1-1 0 0,1 1 1 0 0,0 0-1 0 0,1 2 0 0 0,0 0 1 0 0,32-9-1 0 0,-25 12-8 0 0,54-4-1 0 0,-65 9 87 0 0,1 0 1 0 0,-1-1-1 0 0,0-1 0 0 0,0 0 0 0 0,0-1 1 0 0,0-1-1 0 0,0 0 0 0 0,-1-2 0 0 0,20-9 1 0 0,-34 15-43 0 0,0 1 0 0 0,0-1 1 0 0,-1 0-1 0 0,1 1 0 0 0,0-1 0 0 0,0 0 1 0 0,0 0-1 0 0,0 0 0 0 0,-1 0 1 0 0,1 0-1 0 0,0 1 0 0 0,-1-1 0 0 0,1 0 1 0 0,-1 0-1 0 0,1 0 0 0 0,-1-1 1 0 0,0 1-1 0 0,1 0 0 0 0,-1 0 1 0 0,0 0-1 0 0,0 0 0 0 0,0 0 0 0 0,0 0 1 0 0,1 0-1 0 0,-2-1 0 0 0,1-1 1 0 0,-1 0 19 0 0,0 1 1 0 0,0-1 0 0 0,0 0-1 0 0,0 0 1 0 0,-1 1-1 0 0,1-1 1 0 0,-1 1 0 0 0,0-1-1 0 0,1 1 1 0 0,-4-3 0 0 0,-4-4 147 0 0,0 1 1 0 0,-1 0-1 0 0,-20-13 1 0 0,-104-51 684 0 0,-12-7-368 0 0,110 58-442 0 0,0 2 0 0 0,-1 1 1 0 0,-1 3-1 0 0,0 0 0 0 0,-1 3 0 0 0,0 1 0 0 0,-1 2 0 0 0,0 1 0 0 0,-1 3 1 0 0,-71-1-1 0 0,97 6-224 0 0,1 0-401 0 0,1 0 0 0 0,-1-1 0 0 0,1 0 0 0 0,-22-5 0 0 0,34 6 310 0 0,0 0 0 0 0,1 0 1 0 0,-1-1-1 0 0,0 1 0 0 0,1 0 0 0 0,-1 0 0 0 0,1-1 1 0 0,8-36-14428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9.86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495 138 4809 0 0,'0'-15'847'0'0,"-1"10"-624"0"0,1 11 71 0 0,0-3-197 0 0,-2 37-121 0 0,3-30 321 0 0,2-26 694 0 0,-2 4-857 0 0,1 0 0 0 0,-2-1 1 0 0,0-18-1 0 0,-2-24 1301 0 0,2 54-1360 0 0,1-1-1 0 0,-1 1 1 0 0,0-1 0 0 0,0 1-1 0 0,0-1 1 0 0,0 1-1 0 0,-1-1 1 0 0,1 1 0 0 0,0-1-1 0 0,-1 1 1 0 0,1-1 0 0 0,-1 1-1 0 0,1-1 1 0 0,-1 1-1 0 0,0-1 1 0 0,1 1 0 0 0,-1 0-1 0 0,0-1 1 0 0,0 1 0 0 0,0 0-1 0 0,0 0 1 0 0,0 0-1 0 0,0 0 1 0 0,-1 0 0 0 0,-1-2-1 0 0,1 3-37 0 0,0 0 0 0 0,1 0 0 0 0,-1 0 0 0 0,0 0 0 0 0,0 0 0 0 0,1 1 0 0 0,-1-1 0 0 0,0 0 0 0 0,1 1 0 0 0,-1-1 0 0 0,1 1 0 0 0,-1 0 0 0 0,1-1 0 0 0,-1 1 0 0 0,1 0 1 0 0,-1 0-1 0 0,1 0 0 0 0,-1 0 0 0 0,1 0 0 0 0,0 1 0 0 0,0-1 0 0 0,0 0 0 0 0,-2 3 0 0 0,-32 38 47 0 0,2 1 0 0 0,2 2 0 0 0,2 1 0 0 0,2 1 1 0 0,-22 53-1 0 0,-82 261 498 0 0,100-250-301 0 0,5 1 0 0 0,5 1 1 0 0,-9 150-1 0 0,31 348 487 0 0,7-493-479 0 0,5-1 0 0 0,6-1 0 0 0,58 204 1 0 0,-32-172 224 0 0,56 153 805 0 0,-66-215-960 0 0,-8-16-132 0 0,3-1 0 0 0,43 69 0 0 0,-54-113-307 0 0,-19-24 72 0 0,1 0-1 0 0,-1-1 1 0 0,1 1-1 0 0,-1 0 1 0 0,1 0-1 0 0,0-1 1 0 0,0 1-1 0 0,-1-1 1 0 0,1 1-1 0 0,0 0 1 0 0,0-1-1 0 0,-1 0 1 0 0,1 1-1 0 0,0-1 1 0 0,0 1-1 0 0,0-1 1 0 0,0 0-1 0 0,0 0 1 0 0,0 1 0 0 0,0-1-1 0 0,0 0 1 0 0,0 0-1 0 0,-1 0 1 0 0,1 0-1 0 0,0 0 1 0 0,0 0-1 0 0,0 0 1 0 0,0-1-1 0 0,1 1 1 0 0,-1-1-121 0 0,-1 0 1 0 0,1 0 0 0 0,-1 0 0 0 0,1 0 0 0 0,-1 1-1 0 0,0-1 1 0 0,1 0 0 0 0,-1 0 0 0 0,0 0-1 0 0,0 0 1 0 0,0 0 0 0 0,0 0 0 0 0,0 0-1 0 0,0 0 1 0 0,0 0 0 0 0,0 0 0 0 0,0 0-1 0 0,0 0 1 0 0,0 0 0 0 0,-1-1 0 0 0,-6-26-4546 0 0,5 20 2776 0 0,-3-8-957 0 0,-1-3-1611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51.9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412 0 5057 0 0,'-11'1'85'0'0,"0"0"0"0"0,0 1 0 0 0,0 1-1 0 0,0 0 1 0 0,0 0 0 0 0,1 1 0 0 0,-1 0 0 0 0,1 1 0 0 0,0 0-1 0 0,-16 11 1 0 0,2 2 262 0 0,0 0 0 0 0,-38 38 0 0 0,46-38-184 0 0,2 2 1 0 0,0 0-1 0 0,1 1 1 0 0,1 0-1 0 0,1 1 0 0 0,1 0 1 0 0,1 0-1 0 0,-8 32 1 0 0,4-6 12 0 0,2-1 0 0 0,-8 99-1 0 0,11 102-62 0 0,7-168-90 0 0,2 52 131 0 0,6 1 1 0 0,6-1 0 0 0,5-1 0 0 0,7-1 0 0 0,5-1 0 0 0,5-1 0 0 0,59 138 0 0 0,-46-143-62 0 0,126 279 126 0 0,80 35 347 0 0,75 34 89 0 0,-194-298-28 0 0,-109-145-242 0 0,8 11 313 0 0,-26-24-194 0 0,-15-18 203 0 0,-25-7-486 0 0,-154-19 14 0 0,168 25-196 0 0,-1-1 0 0 0,0 0 0 0 0,-21-11-1 0 0,34 14-21 0 0,-1-1-1 0 0,1-1 0 0 0,0 1 1 0 0,-1-1-1 0 0,2 0 0 0 0,-1 0 0 0 0,0-1 1 0 0,1 0-1 0 0,0 0 0 0 0,0 0 0 0 0,-8-12 1 0 0,11 13-17 0 0,0-1 0 0 0,1 1 0 0 0,0-1 0 0 0,-1 0 0 0 0,2 0 0 0 0,-1 1 0 0 0,0-1 0 0 0,1 0 0 0 0,0 0 0 0 0,0 0 0 0 0,1 0 0 0 0,-1 0 0 0 0,1 0 0 0 0,0 1 0 0 0,0-1 0 0 0,1 0 0 0 0,3-8 0 0 0,3-7 33 0 0,2 0 0 0 0,19-29 1 0 0,-10 22-4 0 0,2 1 0 0 0,44-44 0 0 0,-32 42-29 0 0,1 1 0 0 0,0 2 0 0 0,2 1-1 0 0,67-33 1 0 0,-90 50 3 0 0,27-7-14 0 0,-38 13 10 0 0,-1 0-1 0 0,1 1 1 0 0,0-1-1 0 0,0 1 0 0 0,0 0 1 0 0,0 0-1 0 0,0 0 1 0 0,0 0-1 0 0,-1 0 1 0 0,1 0-1 0 0,0 0 1 0 0,0 1-1 0 0,0-1 0 0 0,0 0 1 0 0,0 1-1 0 0,-1 0 1 0 0,1-1-1 0 0,0 1 1 0 0,2 2-1 0 0,-2-1 12 0 0,-1 0 1 0 0,0 0-1 0 0,1 0 0 0 0,-1 0 1 0 0,0 0-1 0 0,0 0 1 0 0,-1 0-1 0 0,1 1 0 0 0,0-1 1 0 0,-1 0-1 0 0,1 1 0 0 0,-1-1 1 0 0,0 1-1 0 0,0-1 0 0 0,0 5 1 0 0,-6 42 87 0 0,2-26-47 0 0,-6 75 32 0 0,5 1 0 0 0,4 0 1 0 0,13 121-1 0 0,-8-279-1574 0 0,-2 2-5204 0 0,2 11 2311 0 0,-2 29 1790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0.5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537 76 8106 0 0,'-1'-7'302'0'0,"0"0"1"0"0,0 0-1 0 0,-1 0 1 0 0,0 0-1 0 0,0 0 1 0 0,-5-8-1 0 0,7 14-223 0 0,-1 0 0 0 0,1 0 0 0 0,-1-1 0 0 0,0 1 0 0 0,1 0 0 0 0,-1 0-1 0 0,0 0 1 0 0,0 1 0 0 0,0-1 0 0 0,0 0 0 0 0,1 0 0 0 0,-1 0 0 0 0,0 0 0 0 0,-1 1-1 0 0,1-1 1 0 0,0 1 0 0 0,0-1 0 0 0,0 1 0 0 0,0-1 0 0 0,0 1 0 0 0,-1-1 0 0 0,1 1 0 0 0,0 0-1 0 0,0 0 1 0 0,-1 0 0 0 0,1 0 0 0 0,0 0 0 0 0,0 0 0 0 0,-1 0 0 0 0,1 0 0 0 0,0 0-1 0 0,0 0 1 0 0,-1 1 0 0 0,1-1 0 0 0,0 1 0 0 0,0-1 0 0 0,0 1 0 0 0,0-1 0 0 0,0 1-1 0 0,0-1 1 0 0,-2 3 0 0 0,-11 8 150 0 0,1 0 1 0 0,0 1-1 0 0,1 1 0 0 0,0 0 0 0 0,1 0 1 0 0,0 1-1 0 0,-9 19 0 0 0,-8 6 158 0 0,-12 21 297 0 0,2 2 1 0 0,2 1 0 0 0,-35 89-1 0 0,31-48 289 0 0,-39 159-1 0 0,66-202-800 0 0,3 1-1 0 0,2-1 1 0 0,3 1-1 0 0,3 1 1 0 0,7 74-1 0 0,3-54 22 0 0,4-1 0 0 0,4 0 0 0 0,35 110 0 0 0,-27-128-9 0 0,3-1 0 0 0,2-2 0 0 0,3-1 0 0 0,3-1 0 0 0,2-2 0 0 0,47 55 0 0 0,-44-58-156 0 0,-18-23 7 0 0,41 43-1 0 0,-44-58-480 0 0,-14-19 53 0 0,-6-10 35 0 0,-31-181-15712 0 0,26 159 12208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7.0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43 3556 4081 0 0,'-2'1'7'0'0,"0"-1"-1"0"0,0 1 1 0 0,0 0 0 0 0,0-1 0 0 0,0 1-1 0 0,0 0 1 0 0,0 0 0 0 0,0 0 0 0 0,0 1-1 0 0,0-1 1 0 0,0 0 0 0 0,1 1 0 0 0,-1-1-1 0 0,0 1 1 0 0,1 0 0 0 0,-1-1 0 0 0,1 1-1 0 0,0 0 1 0 0,0 0 0 0 0,0 0 0 0 0,-1 0-1 0 0,2 0 1 0 0,-1 0 0 0 0,0 0 0 0 0,0 0-1 0 0,1 0 1 0 0,-1 0 0 0 0,1 1 0 0 0,0-1-1 0 0,-1 0 1 0 0,1 0 0 0 0,0 0 0 0 0,0 1-1 0 0,1-1 1 0 0,-1 0 0 0 0,0 0 0 0 0,2 4-1 0 0,-1 1-19 0 0,1 0-1 0 0,0-1 0 0 0,0 1 0 0 0,1-1 1 0 0,0 1-1 0 0,0-1 0 0 0,0 0 0 0 0,1 0 1 0 0,0 0-1 0 0,8 9 0 0 0,-5-8 1846 0 0,-11 1-411 0 0,1-7-542 0 0,-5-8-252 0 0,-6-11 218 0 0,11 7-640 0 0,-1 0 1 0 0,1 0-1 0 0,1 0 1 0 0,0 0-1 0 0,1-1 1 0 0,0-14-1 0 0,1-3 50 0 0,5-38 1 0 0,-1 37-249 0 0,2 0 1 0 0,0 0 0 0 0,3 1 0 0 0,0 0-1 0 0,1 1 1 0 0,2 0 0 0 0,1 0 0 0 0,1 1 0 0 0,2 1-1 0 0,0 0 1 0 0,33-38 0 0 0,3 7-3 0 0,2 3 0 0 0,2 2 0 0 0,3 2 0 0 0,1 3 1 0 0,3 3-1 0 0,93-50 0 0 0,288-104-155 0 0,-278 130 74 0 0,138-48-102 0 0,571-140 0 0 0,-159 124 180 0 0,8 51 327 0 0,361 12-216 0 0,-951 62-90 0 0,173-10 41 0 0,372-16 50 0 0,0 40-198 0 0,227 60-51 0 0,-677-55 340 0 0,362-28 1 0 0,-422-3-27 0 0,-1-9 0 0 0,-1-6 1 0 0,247-85-1 0 0,216-129 76 0 0,-235 27-5 0 0,-348 192-220 0 0,81-56 139 0 0,-5-6 1 0 0,125-119-1 0 0,-218 179-54 0 0,-1 0 1 0 0,-2-2-1 0 0,31-49 1 0 0,-27 37-23 0 0,-22 33-55 0 0,-3 4-9 0 0,0 1 1 0 0,-1-1 0 0 0,0 0 0 0 0,6-16-1 0 0,-6 8 200 0 0,-4 13-218 0 0,0 1 1 0 0,0-1-1 0 0,1 1 1 0 0,-1 0 0 0 0,0-1-1 0 0,1 1 1 0 0,-1 0 0 0 0,1 0-1 0 0,0 0 1 0 0,0 0 0 0 0,0 0-1 0 0,0 0 1 0 0,4-3 0 0 0,5-2 25 0 0,-6 1-23 0 0,1 0 0 0 0,-1 0 0 0 0,-1 0 0 0 0,1 0 0 0 0,-1-1 1 0 0,0 1-1 0 0,0-1 0 0 0,-1 0 0 0 0,0-1 0 0 0,2-7 0 0 0,10-19 31 0 0,-14 31-44 0 0,0 0 1 0 0,0 0-1 0 0,0 0 1 0 0,-1-1-1 0 0,1 1 1 0 0,-1 0-1 0 0,0 0 1 0 0,0 0 0 0 0,0 0-1 0 0,-1-6 1 0 0,0 7 3 0 0,1-1 1 0 0,0 1 0 0 0,-1-1-1 0 0,1 1 1 0 0,0-1-1 0 0,0 1 1 0 0,1-1 0 0 0,-1 1-1 0 0,0-1 1 0 0,1 1-1 0 0,-1-1 1 0 0,1 1 0 0 0,0 0-1 0 0,0-1 1 0 0,0 1 0 0 0,0 0-1 0 0,1 0 1 0 0,-1 0-1 0 0,3-4 1 0 0,-3 4-6 0 0,1 0 1 0 0,-1 0-1 0 0,1-1 0 0 0,-1 1 1 0 0,0 0-1 0 0,0-1 0 0 0,0 1 1 0 0,-1-1-1 0 0,1 0 0 0 0,0 1 1 0 0,-1-1-1 0 0,0 1 0 0 0,0-1 1 0 0,0-4-1 0 0,6-24 23 0 0,-6 31-22 0 0,1-1 0 0 0,-1 1 0 0 0,0-1-1 0 0,0 1 1 0 0,0-1 0 0 0,1 1 0 0 0,-1-1 0 0 0,0 1 0 0 0,0-1 0 0 0,0 1-1 0 0,0-1 1 0 0,0 1 0 0 0,0-1 0 0 0,0 0 0 0 0,0 1 0 0 0,0-1 0 0 0,0 1-1 0 0,0-1 1 0 0,0 1 0 0 0,-1-1 0 0 0,1 1 0 0 0,0-1 0 0 0,0 1 0 0 0,-1-1-1 0 0,1 1 1 0 0,0-1 0 0 0,0 1 0 0 0,-1-1 0 0 0,1 1 0 0 0,-1-1 0 0 0,1 1 0 0 0,0 0-1 0 0,-1-1 1 0 0,1 1 0 0 0,-1 0 0 0 0,1-1 0 0 0,-1 1 0 0 0,1 0 0 0 0,-1 0-1 0 0,1-1 1 0 0,-1 1 0 0 0,1 0 0 0 0,-1 0 0 0 0,1 0 0 0 0,-1 0 0 0 0,1 0-1 0 0,-2-1 1 0 0,1 2 11 0 0,1 0-9 0 0,0-3-1 0 0,0 1 1 0 0,1-1-1 0 0,-1 1 1 0 0,0-1-1 0 0,1 0 1 0 0,0 1-1 0 0,-1 0 1 0 0,1-1-1 0 0,0 1 0 0 0,0-1 1 0 0,0 1-1 0 0,0 0 1 0 0,1-2-1 0 0,7-14-4 0 0,-9 16 1 0 0,0 1 1 0 0,0 0-1 0 0,0 0 1 0 0,0-1 0 0 0,0 1-1 0 0,0 0 1 0 0,0 0-1 0 0,0-1 1 0 0,0 1-1 0 0,-1 0 1 0 0,1 0-1 0 0,0 0 1 0 0,0-1-1 0 0,0 1 1 0 0,0 0-1 0 0,-1 0 1 0 0,1 0-1 0 0,0 0 1 0 0,0-1-1 0 0,0 1 1 0 0,-1 0-1 0 0,1 0 1 0 0,0 0-1 0 0,0 0 1 0 0,-1 0-1 0 0,1 0 1 0 0,0 0-1 0 0,0 0 1 0 0,-1 0-1 0 0,1 0 1 0 0,0 0-1 0 0,0 0 1 0 0,-1 0-1 0 0,1 0 1 0 0,0 0-1 0 0,0 0 1 0 0,-1 0-1 0 0,1 0 1 0 0,0 0-1 0 0,0 0 1 0 0,0 0-1 0 0,-1 0 1 0 0,-19 7-15 0 0,-26 16 13 0 0,39-20 8 0 0,-41 22-55 0 0,-57 33 73 0 0,71-36 3 0 0,0-2 1 0 0,-57 23-1 0 0,91-43-28 0 0,0 0 0 0 0,0 0 0 0 0,0 0 1 0 0,-1 0-1 0 0,1 0 0 0 0,0 1 0 0 0,0-1 0 0 0,0 0 0 0 0,0 0 0 0 0,-1 0 0 0 0,1 0 0 0 0,0 0 0 0 0,0 0 0 0 0,0 0 0 0 0,0 0 0 0 0,0 1 0 0 0,-1-1 0 0 0,1 0 0 0 0,0 0 0 0 0,0 0 0 0 0,0 0 0 0 0,0 0 0 0 0,0 1 0 0 0,0-1 1 0 0,0 0-1 0 0,0 0 0 0 0,0 0 0 0 0,0 1 0 0 0,0-1 0 0 0,-1 0 0 0 0,1 0 0 0 0,0 0 0 0 0,0 0 0 0 0,0 1 0 0 0,0-1 0 0 0,0 0 0 0 0,0 0 0 0 0,1 0 0 0 0,-1 1 0 0 0,0-1 0 0 0,0 0 0 0 0,0 0 0 0 0,0 0 0 0 0,0 0 0 0 0,0 1 1 0 0,0-1-1 0 0,0 0 0 0 0,0 0 0 0 0,0 0 0 0 0,0 0 0 0 0,1 1 0 0 0,13 9-33 0 0,33 11 1 0 0,-28-13 28 0 0,13 6 13 0 0,0-2-1 0 0,1-1 1 0 0,1-2 0 0 0,0-1-1 0 0,0-1 1 0 0,0-2 0 0 0,1-2 0 0 0,56-1-1 0 0,-82-1 35 0 0,-8-1-30 0 0,1 1-1 0 0,0-1 0 0 0,0 1 1 0 0,0-1-1 0 0,0 0 1 0 0,-1 0-1 0 0,1 0 0 0 0,0 0 1 0 0,0 0-1 0 0,0 0 0 0 0,0 0 1 0 0,-1-1-1 0 0,1 1 1 0 0,0-1-1 0 0,3-1 0 0 0,-6 0 25 0 0,0 0-1 0 0,0 0 0 0 0,0 0 0 0 0,-1 0 0 0 0,1 0 0 0 0,-1 0 1 0 0,1 1-1 0 0,-1-1 0 0 0,0 0 0 0 0,0 1 0 0 0,0-1 0 0 0,-3-1 1 0 0,-11-11 152 0 0,-1-8 6 0 0,-22-38 1 0 0,34 51-179 0 0,1 0 0 0 0,0-1 0 0 0,1 1-1 0 0,0-1 1 0 0,0 0 0 0 0,1 0 0 0 0,-2-18 0 0 0,3 15-23 0 0,1 0 1 0 0,0-1-1 0 0,0 1 1 0 0,2 0-1 0 0,0 0 1 0 0,0 0-1 0 0,6-17 1 0 0,-8 29 6 0 0,1 0 0 0 0,-1 0 0 0 0,1 0 0 0 0,-1 0 0 0 0,0 0 0 0 0,0 0 0 0 0,1 0 0 0 0,-1 0 0 0 0,0 0 0 0 0,0 1 0 0 0,0-1 0 0 0,0 0 0 0 0,0 0 0 0 0,0 0 0 0 0,0 0 0 0 0,0 0 0 0 0,-1 0 0 0 0,1 0 0 0 0,0 0 0 0 0,0 0 0 0 0,-1 0 0 0 0,1 0 0 0 0,-1 0 0 0 0,1 1 0 0 0,-1-1 0 0 0,1 0 0 0 0,-1 0 0 0 0,1 0 0 0 0,-1 1 0 0 0,0-1 0 0 0,0 0 0 0 0,1 1 0 0 0,-1-1 0 0 0,0 1 0 0 0,0-1 0 0 0,0 1 0 0 0,1-1 0 0 0,-1 1 0 0 0,0-1 0 0 0,0 1 0 0 0,0 0 0 0 0,0-1 0 0 0,0 1-1 0 0,-1 0 1 0 0,0 0 1 0 0,0-1-1 0 0,0 1 0 0 0,0 0 0 0 0,0 0 0 0 0,-1 0 0 0 0,1 1 0 0 0,0-1 0 0 0,0 0 0 0 0,0 1 0 0 0,0-1 1 0 0,0 1-1 0 0,0 0 0 0 0,0 0 0 0 0,0 0 0 0 0,0 0 0 0 0,0 0 0 0 0,-1 2 0 0 0,-3 14-1891 0 0,6 3-5724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77 691 3273 0 0,'-32'-37'1258'0'0,"28"34"-1095"0"0,0 0 0 0 0,1 0 1 0 0,-1 0-1 0 0,1-1 0 0 0,0 0 1 0 0,0 1-1 0 0,1-1 0 0 0,-1 0 1 0 0,1-1-1 0 0,-1 1 0 0 0,1 0 1 0 0,1-1-1 0 0,-1 1 1 0 0,1-1-1 0 0,-1 1 0 0 0,1-1 1 0 0,0-7-1 0 0,1 6-60 0 0,1 0 0 0 0,-1 0-1 0 0,1 0 1 0 0,1 0 0 0 0,-1 0 0 0 0,1 0 0 0 0,0 1-1 0 0,1-1 1 0 0,-1 0 0 0 0,7-9 0 0 0,2-2 388 0 0,28-29 0 0 0,-14 17 16 0 0,-16 18-327 0 0,26-35 269 0 0,-32 43-381 0 0,-1-1 0 0 0,0 0 0 0 0,0 0 1 0 0,0 0-1 0 0,-1 0 0 0 0,1 0 0 0 0,-1 0 0 0 0,0 0 0 0 0,0-1 0 0 0,0-6 0 0 0,-5-4 570 0 0,3 14-616 0 0,0 0 0 0 0,1 0 0 0 0,-1 0 0 0 0,1 0 0 0 0,0 0 0 0 0,-1 0 0 0 0,1 0 0 0 0,0 0 0 0 0,0 0 0 0 0,-1 0 0 0 0,1 0 0 0 0,0 0 0 0 0,0 0 0 0 0,0 0 0 0 0,0 0 0 0 0,0 0 0 0 0,0 0 0 0 0,1 0 0 0 0,-1 0 0 0 0,1-2 0 0 0,0 1 18 0 0,5-10 509 0 0,-5 12-514 0 0,-1 0 0 0 0,1 0 0 0 0,0 0 0 0 0,-1 0-1 0 0,1 0 1 0 0,-1 0 0 0 0,1 1 0 0 0,0-1 0 0 0,-1 0 0 0 0,1 0 0 0 0,-1 1 0 0 0,1-1 0 0 0,0 0 0 0 0,-1 1 0 0 0,1-1 0 0 0,-1 1 0 0 0,1-1 0 0 0,-1 1 0 0 0,0-1 0 0 0,1 1 0 0 0,-1-1 0 0 0,1 1 0 0 0,6 6 84 0 0,0-2 0 0 0,0 1 0 0 0,0-1 0 0 0,1 0 0 0 0,0-1 1 0 0,0 1-1 0 0,0-2 0 0 0,1 1 0 0 0,-1-1 0 0 0,1 0 1 0 0,13 2-1 0 0,10 0 149 0 0,63 1 0 0 0,1 0 13 0 0,-24 5-75 0 0,1-4 1 0 0,0-3-1 0 0,0-4 1 0 0,0-2-1 0 0,138-23 1 0 0,-87 0-29 0 0,2 6 1 0 0,196-6 0 0 0,-215 26-112 0 0,142-4 54 0 0,-117-4-33 0 0,228-21 169 0 0,-321 22-151 0 0,-15 1-1633 0 0,1 2 1 0 0,38 0-1 0 0,21 0 873 0 0,104-15 0 0 0,-131 12 535 0 0,134-20 200 0 0,184-13 79 0 0,-173 37-128 0 0,-81 3 1 0 0,126-16 0 0 0,156-28-48 0 0,9 6-28 0 0,-324 30 3 0 0,1 3 0 0 0,112 9-1 0 0,171 28-40 0 0,-186-29 50 0 0,-40-2-5 0 0,21 10 27 0 0,173 4 73 0 0,-141-27 28 0 0,98-1 53 0 0,-193 17-113 0 0,-2 6 0 0 0,1 3 0 0 0,175 50 0 0 0,-210-47-93 0 0,0-3 0 0 0,1-3 0 0 0,0-3-1 0 0,0-4 1 0 0,1-2 0 0 0,125-13 0 0 0,-171 10-733 0 0,-17 1-140 0 0,-1 0 1 0 0,1-1-1 0 0,-1 1 0 0 0,1-1 1 0 0,-1-1-1 0 0,1 1 1 0 0,-1-1-1 0 0,0 0 0 0 0,6-3 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6.38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115 107 2601 0 0,'-6'0'222'0'0,"0"1"1"0"0,1 0 0 0 0,-1 1 0 0 0,1-1 0 0 0,-9 4 0 0 0,11-3-174 0 0,0-1 0 0 0,1 1 0 0 0,-1-1 1 0 0,0 0-1 0 0,-1 0 0 0 0,1-1 0 0 0,0 1 0 0 0,0 0 0 0 0,0-1 1 0 0,0 0-1 0 0,-1 0 0 0 0,1 0 0 0 0,0 0 0 0 0,0 0 0 0 0,-1-1 0 0 0,1 1 1 0 0,0-1-1 0 0,0 0 0 0 0,-4-2 0 0 0,6 3-22 0 0,1-1 0 0 0,-1 0 0 0 0,0 1-1 0 0,1-1 1 0 0,-1 0 0 0 0,1 1 0 0 0,0-1 0 0 0,-1 0 0 0 0,1 0 0 0 0,0 1-1 0 0,-1-1 1 0 0,1 0 0 0 0,0 0 0 0 0,0 0 0 0 0,0 0 0 0 0,0 1-1 0 0,-1-1 1 0 0,1 0 0 0 0,0 0 0 0 0,1 0 0 0 0,-1 0 0 0 0,0 0 0 0 0,0 1-1 0 0,0-2 1 0 0,9-27 457 0 0,-4 10 954 0 0,-5 20-1339 0 0,0 0 0 0 0,1 0 0 0 0,-1 0 0 0 0,0 0 0 0 0,0 0 0 0 0,0 0 0 0 0,0 1 0 0 0,1-1 0 0 0,-1 0 0 0 0,1 0 0 0 0,-1 0 0 0 0,1 0 1 0 0,-1 0-1 0 0,1 0 0 0 0,-1 0 0 0 0,1-1 0 0 0,0 1 0 0 0,0 0 0 0 0,-1 0 0 0 0,1 0 0 0 0,0-1 0 0 0,0 1 0 0 0,0 0 0 0 0,0-1 0 0 0,0 1 0 0 0,1 0 1 0 0,1 0 15 0 0,1 0 1 0 0,-1 0-1 0 0,0 0 1 0 0,1-1-1 0 0,-1 1 1 0 0,1-1-1 0 0,-1 0 1 0 0,7-1-1 0 0,4 0 69 0 0,0-2 1 0 0,-1 1-1 0 0,22-9 0 0 0,-5 1-119 0 0,1 1 0 0 0,0 1 0 0 0,1 2 0 0 0,-1 1 0 0 0,1 1 0 0 0,0 2 0 0 0,55 3 0 0 0,-65 0-52 0 0,-1-1 0 0 0,1-1 0 0 0,37-6 1 0 0,-12-8-4862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6.90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544 4863 3913 0 0,'-1'0'41'0'0,"0"0"1"0"0,0 0 0 0 0,1-1-1 0 0,-1 1 1 0 0,0 0-1 0 0,1-1 1 0 0,-1 1-1 0 0,0-1 1 0 0,1 1 0 0 0,-1-1-1 0 0,1 1 1 0 0,-1-1-1 0 0,0 1 1 0 0,1-1-1 0 0,-1 0 1 0 0,1 1 0 0 0,0-1-1 0 0,-1 0 1 0 0,1 1-1 0 0,-1-1 1 0 0,1 0-1 0 0,0 0 1 0 0,0 1 0 0 0,-1-1-1 0 0,1 0 1 0 0,0 0-1 0 0,0 1 1 0 0,0-1-1 0 0,0 0 1 0 0,0 0 0 0 0,0 0-1 0 0,0 1 1 0 0,0-1-1 0 0,0-1 1 0 0,-26 31 4300 0 0,26-28-4293 0 0,0-1 0 0 0,-1 0-1 0 0,1 0 1 0 0,-1 0 0 0 0,1 0 0 0 0,-1 0-1 0 0,1 0 1 0 0,0-1 0 0 0,-1 1 0 0 0,1 0-1 0 0,0 0 1 0 0,-1 0 0 0 0,1 0 0 0 0,-1 0-1 0 0,1-1 1 0 0,0 1 0 0 0,-1 0 0 0 0,1 0-1 0 0,0 0 1 0 0,-1-1 0 0 0,1 1 0 0 0,0 0 0 0 0,0-1-1 0 0,-1 1 1 0 0,1 0 0 0 0,0-1 0 0 0,0 1-1 0 0,-1 0 1 0 0,1-1 0 0 0,0 1 0 0 0,0-1-1 0 0,-17-21 634 0 0,4 7-165 0 0,3 3-305 0 0,0-1-1 0 0,0-1 0 0 0,1 1 1 0 0,-12-27-1 0 0,-11-16-5 0 0,-60-94 380 0 0,83 135-515 0 0,0-2 0 0 0,1 1 0 0 0,1-1 0 0 0,0 0 1 0 0,-5-26-1 0 0,-15-93 132 0 0,24 120-176 0 0,-45-356 587 0 0,30 210-437 0 0,-31-155 97 0 0,-8-72 1 0 0,51 337-247 0 0,-13-248 203 0 0,53-645 283 0 0,-31 882-453 0 0,31-280 161 0 0,-18 204-168 0 0,-8 75-36 0 0,4 2 0 0 0,26-85 0 0 0,55-116 62 0 0,-59 172-69 0 0,-20 53 0 0 0,69-208 142 0 0,-81 236-151 0 0,0 1-1 0 0,1-1 0 0 0,0 1 0 0 0,0 0 1 0 0,1 0-1 0 0,1 0 0 0 0,-1 1 0 0 0,1-1 0 0 0,1 1 1 0 0,-1 0-1 0 0,13-12 0 0 0,50-55 52 0 0,-12 10-101 0 0,-52 80-1094 0 0,1 11-10184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3.69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286 56 3641 0 0,'-2'-23'791'0'0,"2"20"-393"0"0,0 0 1 0 0,0 0 0 0 0,-1 0-1 0 0,1 0 1 0 0,-1 0 0 0 0,1 1-1 0 0,-1-1 1 0 0,-1-3 0 0 0,2 5-337 0 0,-1 1 0 0 0,1 0 0 0 0,0 0 0 0 0,0-1 0 0 0,0 1 0 0 0,-1 0 0 0 0,1 0 1 0 0,0 0-1 0 0,0-1 0 0 0,-1 1 0 0 0,1 0 0 0 0,0 0 0 0 0,0 0 0 0 0,-1 0 0 0 0,1 0 0 0 0,0 0 1 0 0,-1 0-1 0 0,1-1 0 0 0,0 1 0 0 0,-1 0 0 0 0,1 0 0 0 0,0 0 0 0 0,0 0 0 0 0,-1 0 0 0 0,1 0 1 0 0,0 0-1 0 0,-1 1 0 0 0,1-1 0 0 0,0 0 0 0 0,-1 0 0 0 0,-15 12 1390 0 0,9-3-1243 0 0,0 0 0 0 0,1 1 0 0 0,0 0-1 0 0,0 0 1 0 0,2 0 0 0 0,-1 1 0 0 0,1 0 0 0 0,-3 12 0 0 0,-12 27 102 0 0,-8 16 18 0 0,3 0-1 0 0,-20 89 1 0 0,-14 143 83 0 0,45-212-140 0 0,4 1 0 0 0,3 0 0 0 0,4 0 0 0 0,4 0 0 0 0,4 0 0 0 0,31 157 0 0 0,2-102 472 0 0,105 252-1 0 0,-103-266-316 0 0,-17-46-104 0 0,-24-185-8788 0 0,-5 37 2141 0 0,1 41 3314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5.93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3074 531 4177 0 0,'11'-24'678'0'0,"1"3"616"0"0,-12 20-1137 0 0,0 0 0 0 0,0 0-1 0 0,0 0 1 0 0,1 1 0 0 0,-1-1 0 0 0,0 0-1 0 0,0 0 1 0 0,-1 1 0 0 0,1-1 0 0 0,0 0-1 0 0,0 0 1 0 0,0 0 0 0 0,0 1-1 0 0,-1-1 1 0 0,1 0 0 0 0,0 1 0 0 0,-1-1-1 0 0,1 0 1 0 0,0 0 0 0 0,-1 1 0 0 0,1-1-1 0 0,-1 1 1 0 0,1-1 0 0 0,-1 0 0 0 0,1 1-1 0 0,-1-1 1 0 0,-1 0 0 0 0,1 0 36 0 0,-1 1 0 0 0,0-1 0 0 0,0 0 0 0 0,0 1 1 0 0,0-1-1 0 0,0 1 0 0 0,0 0 0 0 0,0 0 1 0 0,0 0-1 0 0,0 0 0 0 0,-2 0 0 0 0,-11 2 298 0 0,-1 0-1 0 0,-22 8 1 0 0,17-5 50 0 0,-110 19 127 0 0,-2-5 0 0 0,-195 1 0 0 0,220-22-610 0 0,0-5 0 0 0,1-4 1 0 0,-161-37-1 0 0,-147-66 42 0 0,217 58-37 0 0,-36-15-85 0 0,-126-31-37 0 0,348 99 59 0 0,-15-4 2 0 0,0 2 1 0 0,-1 0 0 0 0,-39 0-1 0 0,-14-8-39 0 0,80 13 37 0 0,0 0 0 0 0,0-1 0 0 0,0 1 0 0 0,0 0 0 0 0,0-1 0 0 0,0 1 0 0 0,0 0 0 0 0,0-1 0 0 0,0 1-1 0 0,1-1 1 0 0,-1 0 0 0 0,0 1 0 0 0,0-1 0 0 0,0 0 0 0 0,1 1 0 0 0,-1-1 0 0 0,0 0 0 0 0,1 0 0 0 0,-1 0 0 0 0,1 0 0 0 0,-1 1 0 0 0,1-1 0 0 0,-1 0 0 0 0,1 0 0 0 0,-1 0 0 0 0,1 0 0 0 0,0 0 0 0 0,0 0-1 0 0,-1 0 1 0 0,1 0 0 0 0,0-2 0 0 0,0 0 0 0 0,-1 0-1 0 0,1 1 0 0 0,0-1 0 0 0,0 0 1 0 0,0 0-1 0 0,1 0 0 0 0,-1 1 0 0 0,1-1 0 0 0,0-4 1 0 0,16-7-48 0 0,-7 10 5 0 0,-12 9 44 0 0,-1-1-1 0 0,0 1 1 0 0,-1-1-1 0 0,1 1 1 0 0,-1-1 0 0 0,0 0-1 0 0,0 0 1 0 0,0-1-1 0 0,-1 1 1 0 0,-5 2 0 0 0,-56 28 3 0 0,49-26 20 0 0,0 0 0 0 0,-18 13 0 0 0,17-10 26 0 0,1 0 1 0 0,-1-1-1 0 0,0-1 1 0 0,-1-1-1 0 0,0 0 1 0 0,-22 5-1 0 0,25-11-45 0 0,14-5 1 0 0,25-8 2 0 0,-9 9-44 0 0,0 1 1 0 0,0 0-1 0 0,0 1 0 0 0,0 0 1 0 0,0 1-1 0 0,0 1 1 0 0,24 6-1 0 0,3-1-14 0 0,-1-3 21 0 0,-30-4 26 0 0,1 1 1 0 0,-1 0-1 0 0,1 1 1 0 0,-1 0-1 0 0,1 0 1 0 0,16 8-1 0 0,-25-14 12 0 0,0 1-1 0 0,0-1 1 0 0,0 1-1 0 0,0-1 1 0 0,-1 1-1 0 0,0-1 1 0 0,2-7-1 0 0,11-27-181 0 0,12-4 37 0 0,-20 34 104 0 0,0 0 1 0 0,-1-1-1 0 0,0 1 0 0 0,-1-1 0 0 0,6-15 0 0 0,-9 19 28 0 0,0 2-1 0 0,0 1 0 0 0,0 0 1 0 0,0-1-1 0 0,0 1 0 0 0,-1 0 1 0 0,1-1-1 0 0,-1 1 0 0 0,0-1 1 0 0,1 1-1 0 0,-1-1 0 0 0,0 1 1 0 0,-1-1-1 0 0,1 1 0 0 0,0-1 1 0 0,-1 1-1 0 0,-1-5 0 0 0,2 7 1 0 0,0 0 1 0 0,0 0-1 0 0,-1 0 0 0 0,1 0 0 0 0,0 0 0 0 0,0 0 1 0 0,-1 0-1 0 0,1 0 0 0 0,0 1 0 0 0,0-1 0 0 0,-1 0 1 0 0,1 0-1 0 0,0 0 0 0 0,0 0 0 0 0,-1 0 1 0 0,1 0-1 0 0,0 0 0 0 0,0 0 0 0 0,0 1 0 0 0,0-1 1 0 0,-1 0-1 0 0,1 0 0 0 0,0 0 0 0 0,0 1 0 0 0,0-1 1 0 0,0 0-1 0 0,-1 0 0 0 0,1 0 0 0 0,0 1 0 0 0,0-1 1 0 0,0 0-1 0 0,0 0 0 0 0,0 0 0 0 0,0 1 0 0 0,0-1 1 0 0,0 0-1 0 0,0 0 0 0 0,0 1 0 0 0,0-1 0 0 0,0 0 1 0 0,0 0-1 0 0,0 1 0 0 0,0-1 0 0 0,-6 25-65 0 0,-1 28 26 0 0,-10 403 97 0 0,17-362-61 0 0,2-56 81 0 0,-2-38-22 0 0,-1-1-38 0 0,1 0 1 0 0,-1-1 0 0 0,0 1-1 0 0,0-1 1 0 0,1 1 0 0 0,-1 0-1 0 0,1-1 1 0 0,-1 1 0 0 0,1-1-1 0 0,0 0 1 0 0,-1 1 0 0 0,1-1 0 0 0,0 1-1 0 0,0-1 1 0 0,0 1 0 0 0,0-1-1 0 0,1 1 1 0 0,0-4 0 0 0,-1-2 15 0 0,-21-60 75 0 0,17 55-91 0 0,0 0-1 0 0,-1 0 0 0 0,-1 1 0 0 0,1-1 1 0 0,-2 1-1 0 0,1 0 0 0 0,-2 1 0 0 0,-14-18 1 0 0,3 7 27 0 0,-1 1 0 0 0,-43-32 0 0 0,54 44-1 0 0,-1 2 0 0 0,0-1 0 0 0,-20-9 0 0 0,25 14-35 0 0,1 1 0 0 0,0 0 0 0 0,-1-1 0 0 0,0 1 0 0 0,1 1 0 0 0,-1-1 0 0 0,0 1 0 0 0,1 0 0 0 0,-1 0 0 0 0,0 0 0 0 0,1 0 0 0 0,-10 3 0 0 0,7-3-78 0 0,13-5-776 0 0,16-4-5139 0 0,-3 5 917 0 0,-8 0 1354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9.5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675 88 3481 0 0,'19'-30'814'0'0,"-19"30"-805"0"0,0 0 1 0 0,1-1 0 0 0,-1 1 0 0 0,0 0 0 0 0,0 0 0 0 0,0 0 0 0 0,1-1 0 0 0,-1 1 0 0 0,0 0-1 0 0,0 0 1 0 0,0 0 0 0 0,1 0 0 0 0,-1 0 0 0 0,0-1 0 0 0,0 1 0 0 0,1 0 0 0 0,-1 0-1 0 0,0 0 1 0 0,1 0 0 0 0,-1 0 0 0 0,0 0 0 0 0,0 0 0 0 0,1 0 0 0 0,-1 0 0 0 0,0 0-1 0 0,1 0 1 0 0,-1 0 0 0 0,0 0 0 0 0,0 0 0 0 0,1 0 0 0 0,-1 1 0 0 0,0-1 0 0 0,0 0 0 0 0,1 0-1 0 0,-1 0 1 0 0,0 0 0 0 0,0 0 0 0 0,1 1 0 0 0,-1-1 0 0 0,0 0 0 0 0,0 0 0 0 0,0 0-1 0 0,1 1 1 0 0,-1-1 0 0 0,1 4 24 0 0,1 1 0 0 0,-1-1 0 0 0,0 0 1 0 0,0 1-1 0 0,-1-1 0 0 0,1 0 0 0 0,-1 6 0 0 0,0-4-13 0 0,2 2 225 0 0,1-9 142 0 0,1-25 625 0 0,-3-33-661 0 0,-1 58-198 0 0,0-1 0 0 0,0 1 0 0 0,0 0 0 0 0,0-1 0 0 0,0 1 0 0 0,0-1 0 0 0,0 1 0 0 0,0-1 0 0 0,-1 1 0 0 0,1-1 0 0 0,0 1 0 0 0,-1 0 0 0 0,1-1 0 0 0,-1 1 0 0 0,0 0 0 0 0,-1-3 0 0 0,2 4-81 0 0,-1 0 0 0 0,1 0-1 0 0,-1 0 1 0 0,0 1 0 0 0,1-1 0 0 0,-1 0 0 0 0,1 0-1 0 0,-1 0 1 0 0,1 0 0 0 0,-1 1 0 0 0,0-1 0 0 0,1 0-1 0 0,-1 0 1 0 0,1 1 0 0 0,-1-1 0 0 0,1 0 0 0 0,-1 1-1 0 0,1-1 1 0 0,0 1 0 0 0,-1-1 0 0 0,0 1 0 0 0,-2 2-127 0 0,-7 7 239 0 0,0 1 0 0 0,0 0-1 0 0,1 0 1 0 0,1 1-1 0 0,-14 26 1 0 0,-2 1 2 0 0,-11 17-55 0 0,3 1 0 0 0,2 2 0 0 0,-26 77 0 0 0,-48 195 80 0 0,-37 317-184 0 0,42 10 283 0 0,25-60 335 0 0,37 3 578 0 0,49 38-328 0 0,57-4-32 0 0,2-287-403 0 0,-45-249-260 0 0,57 140-1 0 0,67 94-41 0 0,-119-268-121 0 0,-4-5-12 0 0,-5-9 77 0 0,52 84 0 0 0,-74-135-95 0 0,0 0-1 0 0,0 0 0 0 0,0 0 1 0 0,0 0-1 0 0,0 0 0 0 0,0 0 0 0 0,0 0 1 0 0,0-1-1 0 0,0 1 0 0 0,0 0 1 0 0,0 0-1 0 0,0 0 0 0 0,0 0 1 0 0,0 0-1 0 0,0 0 0 0 0,1 0 1 0 0,-1 0-1 0 0,0 0 0 0 0,0 0 1 0 0,0 0-1 0 0,0 0 0 0 0,0 0 1 0 0,0 0-1 0 0,0 0 0 0 0,0 0 0 0 0,0 0 1 0 0,0 0-1 0 0,1 0 0 0 0,-1 0 1 0 0,0 0-1 0 0,0 0 0 0 0,0 0 1 0 0,0 0-1 0 0,0 0 0 0 0,0 0 1 0 0,0 0-1 0 0,0 0 0 0 0,0 0 1 0 0,0 0-1 0 0,1 0 0 0 0,-1 0 0 0 0,0 0 1 0 0,0 0-1 0 0,0 1 0 0 0,-3-19-168 0 0,-8-22-1600 0 0,-8-19-4429 0 0,-11-30-666 0 0,17 53 4106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0.9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1417 701 3961 0 0,'9'9'4533'0'0,"-9"-10"-4424"0"0,0 1 0 0 0,1-1-1 0 0,-1 1 1 0 0,0-1 0 0 0,1 1 0 0 0,-1-1 0 0 0,0 1 0 0 0,0-1 0 0 0,0 0-1 0 0,0 1 1 0 0,0-1 0 0 0,1 1 0 0 0,-1-1 0 0 0,0 1 0 0 0,0-1 0 0 0,0 1 0 0 0,0-1-1 0 0,-1 0 1 0 0,1 1 0 0 0,0-1 0 0 0,0 1 0 0 0,0-1 0 0 0,0 1 0 0 0,-1-1 0 0 0,1 1-1 0 0,0-1 1 0 0,0 1 0 0 0,-1-1 0 0 0,-16-21 1005 0 0,-26-14-726 0 0,41 34-245 0 0,-14-10-45 0 0,-1 1-1 0 0,0 1 0 0 0,-1 1 1 0 0,-30-12-1 0 0,-81-21 39 0 0,30 11-44 0 0,-68-34-17 0 0,99 36-25 0 0,-1 3 0 0 0,-1 3 0 0 0,-87-17 0 0 0,-45 15-40 0 0,163 23-7 0 0,0 2 0 0 0,0 1-1 0 0,-46 8 1 0 0,81-8-6 0 0,-40 8-25 0 0,41-8 24 0 0,1 0 1 0 0,0-1-1 0 0,-1 1 1 0 0,1 0-1 0 0,0 0 1 0 0,-1 0-1 0 0,1 0 1 0 0,0 1-1 0 0,0-1 1 0 0,0 0-1 0 0,0 1 1 0 0,0 0-1 0 0,0-1 1 0 0,-2 4-1 0 0,4-4 3 0 0,0-1 0 0 0,-1 1 0 0 0,1-1 0 0 0,0 1 0 0 0,0 0 0 0 0,0-1 0 0 0,0 1 0 0 0,0-1 0 0 0,0 1 0 0 0,0 0 0 0 0,0-1-1 0 0,0 1 1 0 0,0-1 0 0 0,0 1 0 0 0,0 0 0 0 0,1-1 0 0 0,-1 1 0 0 0,0-1 0 0 0,0 1 0 0 0,1-1 0 0 0,-1 1 0 0 0,0-1 0 0 0,1 1 0 0 0,-1-1 0 0 0,0 1 0 0 0,1-1 0 0 0,0 1 0 0 0,2-1 11 0 0,1 0 0 0 0,0-1 0 0 0,-1 0 1 0 0,1 0-1 0 0,-1 0 0 0 0,1 0 0 0 0,-1-1 1 0 0,1 0-1 0 0,-1 1 0 0 0,0-1 0 0 0,0 0 1 0 0,0 0-1 0 0,0-1 0 0 0,3-2 0 0 0,41-46-2 0 0,-17 18-3 0 0,159-129 51 0 0,-87 92-50 0 0,-101 69-9 0 0,-1 1 0 0 0,1 0 0 0 0,-1-1 0 0 0,0 1 1 0 0,1 0-1 0 0,-1-1 0 0 0,1 1 0 0 0,-1 0 0 0 0,1 0 1 0 0,-1-1-1 0 0,1 1 0 0 0,-1 0 0 0 0,1 0 0 0 0,-1 0 0 0 0,1 0 1 0 0,0 0-1 0 0,-1 0 0 0 0,1 0 0 0 0,-1 0 0 0 0,1 0 1 0 0,-1 0-1 0 0,1 0 0 0 0,-1 0 0 0 0,1 0 0 0 0,-1 0 0 0 0,1 1 1 0 0,-1-1-1 0 0,1 0 0 0 0,-1 0 0 0 0,2 1 0 0 0,1 16-71 0 0,-12 30-12 0 0,7-41 82 0 0,-68 240-17 0 0,-4 11 84 0 0,68-228 52 0 0,-17 41 0 0 0,23-69-104 0 0,0-1 0 0 0,0 0 0 0 0,0 1 0 0 0,-1-1 0 0 0,1 0 0 0 0,0 1 0 0 0,0-1 0 0 0,-1 0 0 0 0,1 0 0 0 0,0 1 0 0 0,-1-1 0 0 0,1 0 0 0 0,0 0 1 0 0,-1 0-1 0 0,1 1 0 0 0,0-1 0 0 0,-1 0 0 0 0,1 0 0 0 0,-1 0 0 0 0,1 0 0 0 0,0 0 0 0 0,-1 0 0 0 0,1 0 0 0 0,-1 0 0 0 0,1 0 0 0 0,0 0 0 0 0,-1 0 0 0 0,1 0 0 0 0,0 0 0 0 0,-1 0 0 0 0,1 0 0 0 0,-1 0 1 0 0,1 0-1 0 0,0 0 0 0 0,-1-1 0 0 0,1 1 0 0 0,0 0 0 0 0,-1 0 0 0 0,1 0 0 0 0,0-1 0 0 0,-1 1 0 0 0,1 0 0 0 0,0-1 0 0 0,-1 1 0 0 0,1 0 0 0 0,0 0 0 0 0,0-1 0 0 0,0 1 0 0 0,-1 0 0 0 0,1-1 0 0 0,0 1 1 0 0,0-1-1 0 0,0 1 0 0 0,-19-25 298 0 0,14 19-263 0 0,-80-123 363 0 0,56 82-373 0 0,-38-48 0 0 0,63 91-42 0 0,0-1-1 0 0,0 0 0 0 0,0 0 1 0 0,1 0-1 0 0,0 0 0 0 0,0 0 1 0 0,1-1-1 0 0,-1 1 0 0 0,1-1 1 0 0,-3-11-1 0 0,6 17-112 0 0,-1 0-1 0 0,0-1 1 0 0,0 1-1 0 0,27 8-10674 0 0,-20-2 7680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1.0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13 104 4449 0 0,'-1'-3'47'0'0,"-1"1"0"0"0,0-1 0 0 0,1 1 0 0 0,0-1 0 0 0,0 1 0 0 0,0-1 0 0 0,0 0 0 0 0,0 0 0 0 0,0 0 0 0 0,1 1 0 0 0,-1-1 0 0 0,1 0 0 0 0,0 0 0 0 0,0 0 0 0 0,0 0 0 0 0,0 0 0 0 0,1 0 0 0 0,-1 0 0 0 0,1 1 0 0 0,0-1 0 0 0,-1 0 0 0 0,1 0 0 0 0,2-3 0 0 0,3-27 625 0 0,-8 46 571 0 0,1-10-1073 0 0,0-1 1 0 0,0 1-1 0 0,0 0 1 0 0,1 0-1 0 0,0 0 1 0 0,-1-1-1 0 0,1 1 1 0 0,0 0-1 0 0,0 0 1 0 0,1 0 0 0 0,0 3-1 0 0,1-4-96 0 0,1-1-1 0 0,0 1 1 0 0,-1-1 0 0 0,1 1 0 0 0,0-1-1 0 0,0 0 1 0 0,0 0 0 0 0,0 0-1 0 0,0-1 1 0 0,1 1 0 0 0,-1-1 0 0 0,0 0-1 0 0,0 1 1 0 0,4-2 0 0 0,6 3 14 0 0,38 8 33 0 0,-34-5-89 0 0,0-1 0 0 0,0-1 0 0 0,0-1-1 0 0,0-1 1 0 0,1 0 0 0 0,21-2 0 0 0,52-7 112 0 0,-58 7-109 0 0,0-2 0 0 0,0-1 0 0 0,42-12 0 0 0,-58 10-491 0 0,-13 4-504 0 0,0 1 1 0 0,0-1 0 0 0,0 1 0 0 0,0 0-1 0 0,0 0 1 0 0,6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3.6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2937 5585 3305 0 0,'-33'13'673'0'0,"30"-11"-500"0"0,0-1-1 0 0,0 1 1 0 0,0-1-1 0 0,0 0 1 0 0,0 0-1 0 0,0 0 1 0 0,-1 0 0 0 0,1 0-1 0 0,0-1 1 0 0,-1 1-1 0 0,1-1 1 0 0,0 0-1 0 0,-1 0 1 0 0,1 0 0 0 0,0-1-1 0 0,-1 1 1 0 0,-3-2-1 0 0,-26-9 635 0 0,1-1 0 0 0,-1-2 0 0 0,-56-34 0 0 0,-82-67 347 0 0,129 82-725 0 0,2-1 0 0 0,1-2 0 0 0,-34-41 0 0 0,-94-129 695 0 0,161 198-1110 0 0,-348-515 747 0 0,79 91-491 0 0,162 260-215 0 0,8 10 22 0 0,-121-191 136 0 0,29-18 1 0 0,-59-333-78 0 0,201 526-60 0 0,-54-169 85 0 0,34 76-93 0 0,45 154-57 0 0,6 27-74 0 0,5-1 0 0 0,3 0 0 0 0,4-1-1 0 0,0-98 1 0 0,13 140 17 0 0,2 1 0 0 0,2 0 0 0 0,13-56 0 0 0,-7 56 44 0 0,-1-3-2 0 0,34-97 1 0 0,22 14 28 0 0,-29 66 10 0 0,-37 68-25 0 0,1 0 0 0 0,-1 1 0 0 0,1-1 0 0 0,-1 0 0 0 0,1 0 0 0 0,-1 0 0 0 0,0 1 0 0 0,1-1 1 0 0,-1 0-1 0 0,0 0 0 0 0,0 0 0 0 0,1 0 0 0 0,-1 0 0 0 0,0 1 0 0 0,0-1 0 0 0,0 0 0 0 0,0 0 0 0 0,-1-1 0 0 0,-11 6 103 0 0,-28 30-52 0 0,30-25-72 0 0,-5 4 25 0 0,-1-2-1 0 0,-1 0 0 0 0,1-1 0 0 0,-2-1 0 0 0,-22 10 0 0 0,-96 26 66 0 0,125-42-76 0 0,0 1 1 0 0,0 0 0 0 0,0 0-1 0 0,1 1 1 0 0,-1 1-1 0 0,1 0 1 0 0,0 0-1 0 0,-11 10 1 0 0,20-15-10 0 0,0 0 1 0 0,0 0-1 0 0,0 0 0 0 0,0-1 1 0 0,1 1-1 0 0,-1 0 0 0 0,0 1 1 0 0,0-1-1 0 0,1 0 0 0 0,-1 0 1 0 0,1 0-1 0 0,-1 0 0 0 0,1 0 1 0 0,0 1-1 0 0,-1-1 0 0 0,1 0 1 0 0,0 0-1 0 0,0 1 0 0 0,0-1 1 0 0,0 0-1 0 0,0 0 1 0 0,0 1-1 0 0,0-1 0 0 0,0 0 1 0 0,1 2-1 0 0,0-1 6 0 0,0 0 0 0 0,0 0-1 0 0,0 0 1 0 0,1 0 0 0 0,-1 0 0 0 0,1 0-1 0 0,-1-1 1 0 0,1 1 0 0 0,0-1 0 0 0,-1 1 0 0 0,1-1-1 0 0,4 3 1 0 0,1 0 17 0 0,1 0 1 0 0,0-1-1 0 0,-1 0 0 0 0,1 0 0 0 0,0 0 0 0 0,14 1 1 0 0,8-2 27 0 0,0-2 0 0 0,0-1 1 0 0,0-1-1 0 0,39-9 1 0 0,48-3 22 0 0,-101 13-69 0 0,1 1 0 0 0,-1 1 0 0 0,1 0 0 0 0,-1 2 0 0 0,20 4 0 0 0,-17-1 38 0 0,-9-3 8 0 0,-1-1-1 0 0,0 0 1 0 0,1 0-1 0 0,14 1 1 0 0,-24-3-31 0 0,1-1 1 0 0,-1 1-1 0 0,0 0 1 0 0,1-1-1 0 0,-1 1 0 0 0,0 0 1 0 0,1-1-1 0 0,-1 1 0 0 0,0 0 1 0 0,0-1-1 0 0,1 1 1 0 0,-1-1-1 0 0,0 1 0 0 0,0-1 1 0 0,0 1-1 0 0,0 0 1 0 0,1-1-1 0 0,-1 1 0 0 0,0-1 1 0 0,0 1-1 0 0,0-1 0 0 0,0 1 1 0 0,0-1-1 0 0,0 1 1 0 0,0-1-1 0 0,0 1 0 0 0,-1-1 1 0 0,1 1-1 0 0,0 0 1 0 0,0-1-1 0 0,0 1 0 0 0,0-1 1 0 0,-1 1-1 0 0,1-1 1 0 0,-8-24 188 0 0,6 19-130 0 0,-1-5-11 0 0,-2 1-1 0 0,1-1 1 0 0,-1 0 0 0 0,-1 1-1 0 0,1 0 1 0 0,-2 0 0 0 0,-13-15-1 0 0,-62-59 86 0 0,20 23-85 0 0,26 27-147 0 0,26 25-41 0 0,0 0 0 0 0,0-1 0 0 0,1 0 0 0 0,-8-12 0 0 0,16 20-88 0 0,-12-19-2901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6.6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117 203 3265 0 0,'0'-2'36'0'0,"-1"0"0"0"0,1 0 0 0 0,0-1 1 0 0,-1 1-1 0 0,1 0 0 0 0,0 0 0 0 0,0 0 1 0 0,0 0-1 0 0,1 0 0 0 0,-1 0 1 0 0,0-1-1 0 0,1 1 0 0 0,0 0 0 0 0,-1 0 1 0 0,1 0-1 0 0,0 0 0 0 0,1-2 0 0 0,24-41 132 0 0,-12 22 25 0 0,-5 7 81 0 0,-6 12-61 0 0,0-1-1 0 0,-1 1 1 0 0,1-1-1 0 0,-1 0 0 0 0,0 1 1 0 0,0-1-1 0 0,0 0 1 0 0,-1-1-1 0 0,0 1 0 0 0,0 0 1 0 0,0 0-1 0 0,0-6 1 0 0,-1 10-175 0 0,-1 1 0 0 0,1-1 1 0 0,0 1-1 0 0,0-1 1 0 0,-1 1-1 0 0,1-1 1 0 0,0 1-1 0 0,-1-1 1 0 0,1 1-1 0 0,0 0 1 0 0,-1-1-1 0 0,1 1 0 0 0,0 0 1 0 0,-1-1-1 0 0,1 1 1 0 0,-1 0-1 0 0,1-1 1 0 0,-1 1-1 0 0,1 0 1 0 0,-1 0-1 0 0,1-1 1 0 0,-1 1-1 0 0,1 0 0 0 0,-1 0 1 0 0,1 0-1 0 0,-1 0 1 0 0,1 0-1 0 0,-1 0 1 0 0,0 0-1 0 0,1 0 1 0 0,-1 0-1 0 0,1 0 1 0 0,-1 0-1 0 0,1 0 0 0 0,-1 0 1 0 0,1 0-1 0 0,-1 1 1 0 0,1-1-1 0 0,-1 0 1 0 0,1 0-1 0 0,-1 1 1 0 0,1-1-1 0 0,-1 0 1 0 0,1 1-1 0 0,-1-1 0 0 0,1 0 1 0 0,0 1-1 0 0,-1-1 1 0 0,1 0-1 0 0,0 1 1 0 0,-1 0-1 0 0,-21 20 307 0 0,5 1-68 0 0,0 0 0 0 0,2 1 0 0 0,1 1 0 0 0,0 0 0 0 0,2 1 0 0 0,1 1 0 0 0,1 0 0 0 0,-8 34 0 0 0,10-21-115 0 0,2 0 1 0 0,2 0-1 0 0,1 0 1 0 0,3 1 0 0 0,1-1-1 0 0,1 1 1 0 0,2-1 0 0 0,3 0-1 0 0,0-1 1 0 0,3 0-1 0 0,1 0 1 0 0,1 0 0 0 0,3-2-1 0 0,1 0 1 0 0,26 44-1 0 0,-18-39 15 0 0,-13-22-65 0 0,-1-1 0 0 0,2 0 0 0 0,1-1 1 0 0,18 20-1 0 0,-17-19 12 0 0,-13-16-101 0 0,1 1 0 0 0,-1-1 0 0 0,1 0-1 0 0,0 1 1 0 0,0-1 0 0 0,0 0 0 0 0,0 0 0 0 0,1 0-1 0 0,2 2 1 0 0,-5-4-41 0 0,-1 0 1 0 0,1 1-1 0 0,0-1 0 0 0,-1 0 1 0 0,1 0-1 0 0,0 1 0 0 0,0-1 0 0 0,-1 0 1 0 0,1 0-1 0 0,-1 0 0 0 0,1 0 1 0 0,0 1-1 0 0,-1-1 0 0 0,1 0 0 0 0,0 0 1 0 0,-1 0-1 0 0,1 0 0 0 0,0 0 1 0 0,-1 0-1 0 0,1 0 0 0 0,-1 0 1 0 0,1 0-1 0 0,0 0 0 0 0,-1 0 0 0 0,1 0 1 0 0,0 0-1 0 0,-1 0 0 0 0,1 0 1 0 0,-1-1-1 0 0,1 1 0 0 0,0 0 0 0 0,-1 0 1 0 0,1 0-1 0 0,0 0 0 0 0,-1-1 1 0 0,1 1-1 0 0,0 0 0 0 0,0 0 1 0 0,-1-1-1 0 0,1 1 0 0 0,0 0 0 0 0,0-1 1 0 0,-1 1-1 0 0,1 0 0 0 0,0-1 1 0 0,0 1-1 0 0,-5-6-1286 0 0,0 1 0 0 0,0-1 0 0 0,1 0 1 0 0,0 0-1 0 0,0-1 0 0 0,-5-12 0 0 0,-5-23-1606 0 0,9 23 865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9.34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4151 3947 3169 0 0,'-1'-1'44'0'0,"1"1"1"0"0,0-1 0 0 0,-1 1-1 0 0,1 0 1 0 0,0-1-1 0 0,-1 1 1 0 0,1-1 0 0 0,0 1-1 0 0,-1 0 1 0 0,1-1 0 0 0,-1 1-1 0 0,1 0 1 0 0,-1 0-1 0 0,1-1 1 0 0,-1 1 0 0 0,1 0-1 0 0,-1 0 1 0 0,1 0 0 0 0,-1 0-1 0 0,1 0 1 0 0,-1-1-1 0 0,0 1 1 0 0,1 0 0 0 0,-1 0-1 0 0,1 0 1 0 0,-1 0 0 0 0,1 1-1 0 0,-1-1 1 0 0,1 0-1 0 0,-13 2 5131 0 0,13-33-2474 0 0,-2 19-2463 0 0,0 0 0 0 0,-1 0 1 0 0,0 0-1 0 0,-1 0 1 0 0,0 1-1 0 0,-1-1 0 0 0,0 1 1 0 0,-12-18-1 0 0,-8-21 135 0 0,-125-238 2054 0 0,108 214-1899 0 0,-24-33 113 0 0,-99-123 1 0 0,129 189-613 0 0,-2 1 1 0 0,-73-60-1 0 0,5 6 29 0 0,35 24 16 0 0,-300-277 121 0 0,-518-335 189 0 0,792 612-348 0 0,-288-217 312 0 0,297 214-266 0 0,-293-233 77 0 0,314 253-154 0 0,-10-7 171 0 0,-104-63 0 0 0,136 100-40 0 0,-94-34-1 0 0,49 23-68 0 0,24 10 4 0 0,42 17-42 0 0,1-1 0 0 0,1-2 0 0 0,-23-12 0 0 0,43 21-22 0 0,0-1 0 0 0,0 0-1 0 0,1 0 1 0 0,-1 1 0 0 0,1-1 0 0 0,-1 0 0 0 0,1 0 0 0 0,0 0 0 0 0,0-1 0 0 0,0 1 0 0 0,0 0 0 0 0,0 0 0 0 0,1 0 0 0 0,-1-1 0 0 0,0 1 0 0 0,1-1 0 0 0,0 1 0 0 0,0 0 0 0 0,-1-1 0 0 0,2 1 0 0 0,-1 0 0 0 0,0-1 0 0 0,0 1 0 0 0,2-5 0 0 0,-2 4 1 0 0,1 0 0 0 0,-1 0 0 0 0,0 0 1 0 0,0 0-1 0 0,0-1 0 0 0,0 1 0 0 0,-1 0 1 0 0,1 0-1 0 0,-1 0 0 0 0,0 0 0 0 0,0 0 1 0 0,0 0-1 0 0,-3-5 0 0 0,-1 1-4 0 0,-1 1 1 0 0,0 0-1 0 0,0 0 1 0 0,-1 1-1 0 0,-9-7 1 0 0,3 2-1 0 0,4 3 3 0 0,4 4 4 0 0,0 0-1 0 0,0-1 1 0 0,1 1 0 0 0,-1-1 0 0 0,1-1-1 0 0,0 1 1 0 0,-4-7 0 0 0,8 11-10 0 0,0 0 0 0 0,0 0 0 0 0,0-1 0 0 0,-1 1 0 0 0,1 0 0 0 0,0-1 0 0 0,0 1 0 0 0,0 0 0 0 0,0 0 1 0 0,0-1-1 0 0,0 1 0 0 0,0 0 0 0 0,0-1 0 0 0,-1 1 0 0 0,1 0 0 0 0,0 0 0 0 0,0 0 0 0 0,0-1 0 0 0,-1 1 0 0 0,1 0 0 0 0,0 0 0 0 0,0 0 0 0 0,0-1 0 0 0,-1 1 0 0 0,1 0 0 0 0,0 0 0 0 0,0 0 1 0 0,-1 0-1 0 0,1 0 0 0 0,0 0 0 0 0,-1-1 0 0 0,1 1 0 0 0,0 0 0 0 0,0 0 0 0 0,-1 0 0 0 0,1 0 0 0 0,0 0 0 0 0,-1 0 0 0 0,0-3 35 0 0,3-3-41 0 0,0 1-1 0 0,0 0 1 0 0,0 0-1 0 0,1 0 0 0 0,0 1 1 0 0,0-1-1 0 0,0 0 0 0 0,1 1 1 0 0,6-7-1 0 0,6-8 8 0 0,-4 4 20 0 0,0 0 0 0 0,18-15 0 0 0,8-10 6 0 0,-37 40-27 0 0,20-24-7 0 0,28-27 1 0 0,-43 46 3 0 0,0 0 0 0 0,0 0 0 0 0,0 0 0 0 0,1 1 0 0 0,0 0 0 0 0,0 0 0 0 0,0 1 0 0 0,0 0 0 0 0,0 0 0 0 0,15-3 0 0 0,-21 6 1 0 0,0-1-1 0 0,0 1 1 0 0,-1 0-1 0 0,1 0 0 0 0,0 0 1 0 0,0 0-1 0 0,0 0 1 0 0,0 0-1 0 0,0 0 1 0 0,0 0-1 0 0,0 1 0 0 0,0-1 1 0 0,0 0-1 0 0,0 0 1 0 0,-1 1-1 0 0,1-1 1 0 0,0 1-1 0 0,0-1 0 0 0,0 0 1 0 0,-1 1-1 0 0,1 0 1 0 0,0-1-1 0 0,0 1 0 0 0,-1-1 1 0 0,1 1-1 0 0,-1 0 1 0 0,1 0-1 0 0,0-1 1 0 0,0 2-1 0 0,0 1-8 0 0,-1-1 0 0 0,1 1 0 0 0,-1-1 1 0 0,1 1-1 0 0,-1-1 0 0 0,0 1 0 0 0,0-1 0 0 0,0 1 0 0 0,0 0 0 0 0,-1 4 1 0 0,-3 9-57 0 0,0 0 1 0 0,-10 27-1 0 0,11-37 58 0 0,-25 58-114 0 0,-40 70 0 0 0,34-71 234 0 0,8-14-92 0 0,-1-1 0 0 0,-50 65 0 0 0,67-98-31 0 0,-14 19 27 0 0,23-33-16 0 0,0 0-1 0 0,0 0 1 0 0,1 0 0 0 0,-1 0-1 0 0,0 0 1 0 0,0-1-1 0 0,0 1 1 0 0,0 0 0 0 0,0-1-1 0 0,0 1 1 0 0,0-1-1 0 0,0 1 1 0 0,0-1 0 0 0,0 1-1 0 0,0-1 1 0 0,0 0-1 0 0,0 0 1 0 0,0 1 0 0 0,0-1-1 0 0,0 0 1 0 0,-1 0-1 0 0,1 0 1 0 0,0 0 0 0 0,0 0-1 0 0,0 0 1 0 0,0-1-1 0 0,0 1 1 0 0,-2-1 0 0 0,2 0 4 0 0,-1 0 1 0 0,1-1-1 0 0,-1 0 0 0 0,1 1 1 0 0,0-1-1 0 0,-1 0 1 0 0,1 1-1 0 0,0-1 1 0 0,0 0-1 0 0,1 0 1 0 0,-1 0-1 0 0,0 0 1 0 0,0-4-1 0 0,-8-33 52 0 0,7 31-73 0 0,-21-121 120 0 0,16 76-156 0 0,-3 0 0 0 0,-24-75 0 0 0,31 122-107 0 0,2 3 22 0 0,0 1 1 0 0,-1 0 0 0 0,1-1-1 0 0,0 1 1 0 0,0-1 0 0 0,1 0-1 0 0,-1 1 1 0 0,1-1 0 0 0,-1 0-1 0 0,1 1 1 0 0,0-1 0 0 0,0-5-1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157 102 5369 0 0,'-2'1'187'0'0,"-1"0"0"0"0,0 0 0 0 0,0-1 0 0 0,0 1 0 0 0,0-1 0 0 0,0 0 0 0 0,0 0 0 0 0,0 0 0 0 0,0 0-1 0 0,0 0 1 0 0,0 0 0 0 0,0-1 0 0 0,0 0 0 0 0,0 1 0 0 0,0-1 0 0 0,1 0 0 0 0,-1 0 0 0 0,0-1 0 0 0,0 1 0 0 0,1-1 0 0 0,-1 1 0 0 0,1-1 0 0 0,-1 0 0 0 0,-1-2 0 0 0,-2-1 56 0 0,0 0 0 0 0,1 0 1 0 0,0 0-1 0 0,0-1 1 0 0,0 0-1 0 0,1 0 0 0 0,0 0 1 0 0,-5-10-1 0 0,4 4-124 0 0,-2-2 531 0 0,6 15-621 0 0,0-1-1 0 0,1 1 1 0 0,-1 0 0 0 0,0-1 0 0 0,1 1 0 0 0,-1 0 0 0 0,1 0 0 0 0,-1-1 0 0 0,1 1 0 0 0,0 0 0 0 0,-1 0 0 0 0,1 0-1 0 0,0 0 1 0 0,0 0 0 0 0,-1 0 0 0 0,1-1 0 0 0,0 1 0 0 0,0 0 0 0 0,0 0 0 0 0,0 0 0 0 0,0 1 0 0 0,-5 21 73 0 0,1 1 1 0 0,1 0-1 0 0,0 0 1 0 0,2-1-1 0 0,1 1 1 0 0,6 46-1 0 0,-6-69-103 0 0,0-1 0 0 0,0 1 0 0 0,0 0 1 0 0,0-1-1 0 0,0 1 0 0 0,0-1 0 0 0,0 1 0 0 0,0 0 0 0 0,0-1 0 0 0,1 1 0 0 0,-1 0 0 0 0,0-1 1 0 0,0 1-1 0 0,1-1 0 0 0,-1 1 0 0 0,1-1 0 0 0,-1 1 0 0 0,0-1 0 0 0,1 1 0 0 0,-1-1 0 0 0,1 1 0 0 0,-1-1 1 0 0,1 1-1 0 0,-1-1 0 0 0,1 0 0 0 0,-1 1 0 0 0,1-1 0 0 0,0 0 0 0 0,-1 0 0 0 0,2 1 0 0 0,-1-1-2 0 0,0-1-1 0 0,0 1 0 0 0,0-1 0 0 0,0 1 0 0 0,0-1 0 0 0,0 0 0 0 0,-1 1 0 0 0,1-1 0 0 0,0 0 0 0 0,0 0 0 0 0,0 1 0 0 0,-1-1 0 0 0,1 0 0 0 0,0 0 0 0 0,0-2 0 0 0,20-40-110 0 0,36-129-476 0 0,-57 172 592 0 0,0 0 0 0 0,0-1 0 0 0,0 1-1 0 0,1 0 1 0 0,-1-1 0 0 0,0 1 0 0 0,0-1-1 0 0,0 1 1 0 0,0 0 0 0 0,0-1 0 0 0,0 1-1 0 0,0 0 1 0 0,1-1 0 0 0,-1 1 0 0 0,0 0-1 0 0,0 0 1 0 0,0-1 0 0 0,1 1 0 0 0,-1 0-1 0 0,0-1 1 0 0,0 1 0 0 0,1 0 0 0 0,-1 0 0 0 0,0 0-1 0 0,1-1 1 0 0,-1 1 0 0 0,0 0 0 0 0,1 0-1 0 0,-1 0 1 0 0,0 0 0 0 0,1 0 0 0 0,-1-1-1 0 0,0 1 1 0 0,1 0 0 0 0,-1 0 0 0 0,1 0-1 0 0,-1 0 1 0 0,8 13 180 0 0,0 24 221 0 0,-7-34-372 0 0,11 62 422 0 0,-11-62-437 0 0,0 1 0 0 0,0-1 0 0 0,0 0-1 0 0,0 1 1 0 0,1-1 0 0 0,-1 0 0 0 0,1 0 0 0 0,0 0 0 0 0,0 0 0 0 0,0 0 0 0 0,0 0-1 0 0,1-1 1 0 0,-1 1 0 0 0,1-1 0 0 0,5 4 0 0 0,-8-5-19 0 0,1-1 1 0 0,0 0-1 0 0,0 1 0 0 0,0-1 1 0 0,0 0-1 0 0,0 1 0 0 0,0-1 1 0 0,0 0-1 0 0,0 0 1 0 0,0 0-1 0 0,0 0 0 0 0,0 0 1 0 0,0 0-1 0 0,0 0 0 0 0,0 0 1 0 0,0-1-1 0 0,0 1 0 0 0,0 0 1 0 0,0 0-1 0 0,0-1 1 0 0,0 1-1 0 0,0-1 0 0 0,0 1 1 0 0,0-1-1 0 0,1 0 0 0 0,0-1-178 0 0,0 0-1 0 0,0 0 0 0 0,0-1 0 0 0,0 1 0 0 0,0 0 1 0 0,-1-1-1 0 0,1 1 0 0 0,1-6 0 0 0,1-1-1386 0 0,0 0-1 0 0,-1-1 1 0 0,-1 1-1 0 0,3-15 0 0 0,-3 10-1977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6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3025 0 0,'-5'0'48'0'0,"-2"2"-80"0"0,-4 0-520 0 0,2 2-1249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1.6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157 76 3297 0 0,'-10'-39'2780'0'0,"10"37"-2550"0"0,0 0 0 0 0,0 0 0 0 0,0 0 0 0 0,0 0 0 0 0,0 0 0 0 0,0 0 0 0 0,0 0 0 0 0,1 0 0 0 0,-1 0 0 0 0,1 0 1 0 0,-1 1-1 0 0,1-1 0 0 0,0 0 0 0 0,-1 0 0 0 0,1 1 0 0 0,0-1 0 0 0,0 0 0 0 0,2-1 0 0 0,1 4 654 0 0,-2 8-341 0 0,-1 8 2 0 0,-6 4-241 0 0,0 0 1 0 0,-1-1-1 0 0,-1 0 1 0 0,-1 0-1 0 0,-1-1 1 0 0,-16 29-1 0 0,-13 28 471 0 0,26-49-595 0 0,2 0 0 0 0,1 0 1 0 0,1 1-1 0 0,1 0 0 0 0,2 1 0 0 0,0 0 0 0 0,2 0 1 0 0,2 0-1 0 0,0 0 0 0 0,2 0 0 0 0,1 0 0 0 0,1 0 0 0 0,2-1 1 0 0,1 1-1 0 0,1-1 0 0 0,21 52 0 0 0,-24-69-161 0 0,1 0 1 0 0,0-1-1 0 0,0 1 0 0 0,1-1 0 0 0,1-1 0 0 0,0 1 0 0 0,12 12 1 0 0,-19-21-36 0 0,0-1 1 0 0,0 0 0 0 0,1 1 0 0 0,-1-1 0 0 0,0 1 0 0 0,0-1-1 0 0,1 1 1 0 0,-1-1 0 0 0,0 0 0 0 0,1 1 0 0 0,-1-1-1 0 0,1 0 1 0 0,-1 1 0 0 0,0-1 0 0 0,1 0 0 0 0,-1 0 0 0 0,1 1-1 0 0,-1-1 1 0 0,1 0 0 0 0,-1 0 0 0 0,1 0 0 0 0,-1 0 0 0 0,1 1-1 0 0,-1-1 1 0 0,1 0 0 0 0,-1 0 0 0 0,1 0 0 0 0,-1 0-1 0 0,1 0 1 0 0,-1 0 0 0 0,1 0 0 0 0,-1-1 0 0 0,0 1 0 0 0,1 0-1 0 0,-1 0 1 0 0,1 0 0 0 0,-1 0 0 0 0,1-1 0 0 0,-1 1-1 0 0,1 0 1 0 0,-1 0 0 0 0,1-1 0 0 0,-1 1 0 0 0,0 0 0 0 0,1-1-1 0 0,-1 1 1 0 0,0 0 0 0 0,1-1 0 0 0,-1 0 0 0 0,1 0-397 0 0,-1-1 0 0 0,1 1 1 0 0,-1-1-1 0 0,1 1 0 0 0,-1-1 0 0 0,0 0 1 0 0,0 1-1 0 0,0-1 0 0 0,0 1 0 0 0,0-1 1 0 0,0 0-1 0 0,0 1 0 0 0,-1-1 1 0 0,0-1-1 0 0,-5-21-5357 0 0,2 0 3299 0 0,4 19 2254 0 0,-2-7-1849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4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6951 4081 4113 0 0,'-1'0'105'0'0,"1"0"1"0"0,-1 0-1 0 0,1-1 0 0 0,-1 1 0 0 0,0 0 1 0 0,1 0-1 0 0,-1 0 0 0 0,1-1 1 0 0,-1 1-1 0 0,1 0 0 0 0,-1 0 1 0 0,1-1-1 0 0,-1 1 0 0 0,1 0 1 0 0,-1-1-1 0 0,1 1 0 0 0,-1-1 1 0 0,1 1-1 0 0,0-1 0 0 0,-1 1 1 0 0,1-1-1 0 0,0 1 0 0 0,-1-1 1 0 0,1 1-1 0 0,0-1 0 0 0,0 1 0 0 0,-1-1 1 0 0,1 1-1 0 0,0-1 0 0 0,0 0 1 0 0,0 1-1 0 0,0-1 0 0 0,0-1 1 0 0,-2-12 1206 0 0,-5-17-373 0 0,-1 1 0 0 0,-1 0 1 0 0,-2 0-1 0 0,-17-32 0 0 0,11 30-689 0 0,-2 0-1 0 0,-1 2 1 0 0,-1 0-1 0 0,-2 1 1 0 0,-50-49-1 0 0,6 12-124 0 0,19 19-78 0 0,-1 1 1 0 0,-88-63-1 0 0,-246-149 202 0 0,-201-118 67 0 0,68-15 607 0 0,418 312-828 0 0,-227-210 83 0 0,138 118-116 0 0,-184-174 179 0 0,303 280-127 0 0,-43-33 219 0 0,-4 4 0 0 0,-198-122 0 0 0,85 93-95 0 0,86 50-186 0 0,35 19 68 0 0,-2 5-1 0 0,-3 4 0 0 0,-1 6 0 0 0,-1 4 0 0 0,-192-31 0 0 0,92 32-117 0 0,-118-23 183 0 0,157 17-115 0 0,-86-16 31 0 0,234 52-72 0 0,-169-23 90 0 0,149 23-92 0 0,24 1 6 0 0,-1 1-1 0 0,0 1 0 0 0,0 1 0 0 0,0 1 1 0 0,-43 8-1 0 0,61-7-11 0 0,0 0 0 0 0,0-1 1 0 0,-1 0-1 0 0,1 0 0 0 0,0-1 0 0 0,-1 0 1 0 0,1 0-1 0 0,0 0 0 0 0,-1-1 0 0 0,-6-1 0 0 0,-12-5 54 0 0,-22-10 110 0 0,44 16-174 0 0,0 0 1 0 0,-1 0-1 0 0,1 0 0 0 0,0 1 0 0 0,-1-1 0 0 0,1 1 0 0 0,0 0 0 0 0,-1-1 0 0 0,1 2 0 0 0,-7 0 0 0 0,-20-2 61 0 0,23 1-59 0 0,0-1 0 0 0,-1 1 0 0 0,1 1 1 0 0,-1 0-1 0 0,1 0 0 0 0,0 0 0 0 0,-1 1 0 0 0,-11 4 1 0 0,-3 2 87 0 0,-32 19 0 0 0,30-15-30 0 0,-6 3-101 0 0,11-4 101 0 0,-1-2-1 0 0,0 0 1 0 0,-26 8-1 0 0,39-15-68 0 0,1 0-1 0 0,-1 0 1 0 0,0 1 0 0 0,-10 6 0 0 0,1 0-8 0 0,8-6 38 0 0,-15 6 97 0 0,22-9-130 0 0,1 0 0 0 0,0 0 0 0 0,-1 0 0 0 0,1 0 0 0 0,0 0 0 0 0,-1 0 0 0 0,1 0 0 0 0,0 0 0 0 0,-1 0 0 0 0,1 1 0 0 0,0-1 0 0 0,-1 0 0 0 0,1 0 0 0 0,0 0 1 0 0,-1 1-1 0 0,1-1 0 0 0,0 0 0 0 0,-1 0 0 0 0,1 1 0 0 0,0-1 0 0 0,0 0 0 0 0,0 1 0 0 0,-1-1 0 0 0,1 0 0 0 0,0 1 0 0 0,0-1 0 0 0,0 0 0 0 0,0 1 0 0 0,-1-1 1 0 0,1 0-1 0 0,0 1 0 0 0,0-1 0 0 0,0 0 0 0 0,0 1 0 0 0,0-1 0 0 0,0 0 0 0 0,0 1 0 0 0,10-13 34 0 0,17-21-88 0 0,36-33-1 0 0,-6 7 27 0 0,-31 32 11 0 0,29-23 0 0 0,-28 28-32 0 0,33-39 0 0 0,-27 29-8 0 0,-25 26 46 0 0,-1-1 1 0 0,0 0-1 0 0,0 0 0 0 0,-1-1 0 0 0,11-16 0 0 0,-15 18-82 0 0,-8 10 60 0 0,-6 18-43 0 0,6 0 26 0 0,4-15 49 0 0,0 1 1 0 0,0 0-1 0 0,1-1 0 0 0,-1 11 1 0 0,1 15-65 0 0,-10 50-1 0 0,0 3 2 0 0,7-16 101 0 0,11 134-1 0 0,-7-192-21 0 0,0-10-17 0 0,-1 0 1 0 0,1 0-1 0 0,0 0 1 0 0,0 0-1 0 0,0 0 1 0 0,0 0-1 0 0,0 0 1 0 0,1-1 0 0 0,-1 1-1 0 0,1 0 1 0 0,0 3-1 0 0,-1-5 51 0 0,-18-27 46 0 0,10 13-79 0 0,-1 2 1 0 0,0-1-1 0 0,-1 1 1 0 0,-1 1 0 0 0,0 0-1 0 0,0 0 1 0 0,-1 1-1 0 0,-23-14 1 0 0,-5-2 53 0 0,-67-29 0 0 0,69 42-82 0 0,32 12-29 0 0,-1-1 0 0 0,0 0 0 0 0,1-1 0 0 0,-1 0 0 0 0,1 0 0 0 0,0 0 0 0 0,0-1 0 0 0,-9-6 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1.0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236 17 4489 0 0,'-18'-16'1679'0'0,"8"31"-1404"0"0,2 0 0 0 0,0 1 0 0 0,1 0 0 0 0,-9 31 0 0 0,-12 73 369 0 0,10-36-245 0 0,-17 76 124 0 0,-22 263 1 0 0,26 168 783 0 0,38-80 537 0 0,29-1-1244 0 0,-16-253-110 0 0,-11-144-97 0 0,4 0 0 0 0,5 0 1 0 0,38 129-1 0 0,-37-184-56 0 0,3-1-1 0 0,52 99 1 0 0,-72-152-292 0 0,0-1 0 0 0,0 1 0 0 0,0-1 0 0 0,-1 1 0 0 0,0 0 0 0 0,0 0 0 0 0,2 7 0 0 0,-3-11-90 0 0,8-33-10327 0 0,-7 23 8833 0 0,-1-2-1506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3.3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5232 647 5153 0 0,'0'-6'459'0'0,"0"1"0"0"0,0 0 0 0 0,0-1-1 0 0,1 1 1 0 0,0 0 0 0 0,0-1 0 0 0,0 1 0 0 0,1 0-1 0 0,0 0 1 0 0,-1 0 0 0 0,2 0 0 0 0,3-7 0 0 0,9-27 1216 0 0,-14 33-1510 0 0,0 0 0 0 0,-1 0 0 0 0,1 0-1 0 0,-1 0 1 0 0,0-1 0 0 0,-1 1-1 0 0,0 0 1 0 0,0 0 0 0 0,0 0 0 0 0,-1 0-1 0 0,1 0 1 0 0,-1 0 0 0 0,-1 0-1 0 0,1 1 1 0 0,-1-1 0 0 0,0 1-1 0 0,0-1 1 0 0,-1 1 0 0 0,0 0 0 0 0,0 1-1 0 0,0-1 1 0 0,0 1 0 0 0,-9-8-1 0 0,-10-5-13 0 0,0 0 0 0 0,-1 2-1 0 0,-51-25 1 0 0,42 24-27 0 0,-299-142 378 0 0,260 130-404 0 0,-1 4 1 0 0,-2 4 0 0 0,1 2-1 0 0,-2 4 1 0 0,0 3 0 0 0,-151-2-1 0 0,17 18 27 0 0,-268 42 0 0 0,304-18-127 0 0,1 7 0 0 0,2 8 0 0 0,3 7 0 0 0,-276 124 0 0 0,257-86-43 0 0,5 8-1 0 0,-306 219 0 0 0,157-37-55 0 0,22 25-22 0 0,80-77 202 0 0,-63 103-46 0 0,232-256-40 0 0,56-68 6 0 0,-1-1-1 0 0,1 2 1 0 0,0-1-1 0 0,0 0 1 0 0,1 1-1 0 0,0 0 1 0 0,-3 9-1 0 0,5-14 0 0 0,1-1-1 0 0,0 0 0 0 0,-1 1 0 0 0,1-1 0 0 0,0 0 0 0 0,0 1 1 0 0,0-1-1 0 0,0 0 0 0 0,0 1 0 0 0,0-1 0 0 0,1 0 0 0 0,-1 1 1 0 0,0-1-1 0 0,1 0 0 0 0,-1 0 0 0 0,1 1 0 0 0,-1-1 0 0 0,1 0 1 0 0,0 1-1 0 0,1 0 0 0 0,-1-1 0 0 0,1 0 0 0 0,-1 0 0 0 0,1 0 0 0 0,-1 0 0 0 0,1 0 0 0 0,0-1 0 0 0,-1 1 1 0 0,1 0-1 0 0,0-1 0 0 0,-1 1 0 0 0,1-1 0 0 0,0 0 0 0 0,0 1 0 0 0,0-1 0 0 0,0 0 0 0 0,-1 0 0 0 0,3 0 0 0 0,30-7-23 0 0,-33 7 27 0 0,0 0 1 0 0,1-1-1 0 0,-1 1 0 0 0,0 0 0 0 0,0-1 0 0 0,0 1 1 0 0,0-1-1 0 0,1 1 0 0 0,-1-1 0 0 0,0 0 0 0 0,0 1 1 0 0,0-1-1 0 0,0 0 0 0 0,0 0 0 0 0,-1 0 0 0 0,1 0 1 0 0,0 0-1 0 0,0 0 0 0 0,0 0 0 0 0,-1 0 0 0 0,1 0 0 0 0,0-2 1 0 0,-1 3-21 0 0,3-34 67 0 0,5-46 16 0 0,-6 54-45 0 0,1 0 0 0 0,10-43 0 0 0,96-235 59 0 0,-104 292-131 0 0,5-11-91 0 0,-8 25 100 0 0,-4 14 42 0 0,0 0-10 0 0,1 0-1 0 0,0-1 1 0 0,2 1-1 0 0,0 0 1 0 0,0 0 0 0 0,2-1-1 0 0,0 1 1 0 0,7 23-1 0 0,0-10 4 0 0,1-1 0 0 0,1 0-1 0 0,24 39 1 0 0,-19-42-15 0 0,1 0 0 0 0,1-2 0 0 0,1 0 0 0 0,1-1 0 0 0,28 21 0 0 0,-48-42 28 0 0,1 1 1 0 0,0-1 0 0 0,-1 1-1 0 0,1-1 1 0 0,-1 1 0 0 0,0 0 0 0 0,1-1-1 0 0,-1 1 1 0 0,0 0 0 0 0,0 0-1 0 0,0 0 1 0 0,1 2 0 0 0,-2-3-2 0 0,0-1 0 0 0,0 0 1 0 0,0 0-1 0 0,-1 1 0 0 0,1-1 0 0 0,0 0 0 0 0,0 0 1 0 0,0 1-1 0 0,0-1 0 0 0,0 0 0 0 0,0 0 0 0 0,0 0 0 0 0,0 1 1 0 0,0-1-1 0 0,-1 0 0 0 0,1 0 0 0 0,0 0 0 0 0,0 1 1 0 0,0-1-1 0 0,0 0 0 0 0,-1 0 0 0 0,1 0 0 0 0,0 0 1 0 0,0 0-1 0 0,0 1 0 0 0,-1-1 0 0 0,1 0 0 0 0,0 0 1 0 0,0 0-1 0 0,-1 0 0 0 0,1 0 0 0 0,0 0 0 0 0,0 0 1 0 0,-1 0-1 0 0,-18-2 64 0 0,-140-30 128 0 0,48 10-122 0 0,87 19-21 0 0,0 0 1 0 0,0 2 0 0 0,0 1-1 0 0,1 0 1 0 0,-1 2 0 0 0,0 1-1 0 0,0 0 1 0 0,1 2 0 0 0,-44 15-1 0 0,50-17 266 0 0,21-10-3006 0 0,25-14-6315 0 0,-27 20 8230 0 0,10-7-3829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7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55 188 2865 0 0,'-2'-2'39'0'0,"0"0"0"0"0,-1 0 0 0 0,1 0 0 0 0,0 0-1 0 0,0 0 1 0 0,0-1 0 0 0,0 1 0 0 0,1 0 0 0 0,-1-1 0 0 0,1 0 0 0 0,-1 1 0 0 0,1-1 0 0 0,0 0 0 0 0,0 0 0 0 0,0 0 0 0 0,0 0 0 0 0,1 0 0 0 0,-1 0 0 0 0,1 0 0 0 0,0 0 0 0 0,0 0 0 0 0,0-3 0 0 0,-6-29 81 0 0,1 4-32 0 0,5 27 11 0 0,0 1 1 0 0,0-1-1 0 0,0 1 0 0 0,-1-1 0 0 0,0 0 1 0 0,1 1-1 0 0,-1-1 0 0 0,0 1 1 0 0,-1 0-1 0 0,1-1 0 0 0,-1 1 1 0 0,-3-6-1 0 0,34 12 6037 0 0,44-6-5435 0 0,-63 3-282 0 0,26-2-167 0 0,74-3 372 0 0,191 13 0 0 0,-296-7-608 0 0,0 0-1 0 0,0 0 1 0 0,0 0-1 0 0,0 1 0 0 0,0 0 1 0 0,0-1-1 0 0,0 2 1 0 0,-1-1-1 0 0,6 4 1 0 0,-9-5 0 0 0,0 0 1 0 0,1-1-1 0 0,-1 1 1 0 0,0 0-1 0 0,0 1 1 0 0,0-1-1 0 0,0 0 1 0 0,0 0-1 0 0,-1 0 1 0 0,1 0-1 0 0,0 1 1 0 0,0-1-1 0 0,-1 0 1 0 0,1 1 0 0 0,-1-1-1 0 0,1 1 1 0 0,-1-1-1 0 0,0 1 1 0 0,1-1-1 0 0,-1 1 1 0 0,0-1-1 0 0,0 1 1 0 0,0-1-1 0 0,0 0 1 0 0,0 1-1 0 0,0-1 1 0 0,-1 1 0 0 0,1-1-1 0 0,0 1 1 0 0,-1-1-1 0 0,1 1 1 0 0,-1-1-1 0 0,0 0 1 0 0,1 1-1 0 0,-2 1 1 0 0,-17 22 294 0 0,15-21-220 0 0,1 0 1 0 0,-1 0-1 0 0,1 0 1 0 0,0 1 0 0 0,-4 9-1 0 0,6-12-27 0 0,1 0 0 0 0,0 0 0 0 0,0 1 0 0 0,0-1 0 0 0,0 0 1 0 0,0 0-1 0 0,0 0 0 0 0,1 0 0 0 0,0 4 0 0 0,1 19 237 0 0,-41 137 177 0 0,33-109-276 0 0,2 1 0 0 0,4 58-1 0 0,17 107 130 0 0,-6-97-230 0 0,52 538 288 0 0,-35-204 127 0 0,-18 50-369 0 0,-5-331-35 0 0,31 635 631 0 0,-25-657-720 0 0,7 196 843 0 0,-18-344-852 0 0,-9 613 531 0 0,8-238-599 0 0,3-183 191 0 0,-6-118-19 0 0,-4 0 1 0 0,-33 141 0 0 0,23-132-102 0 0,-38 293-156 0 0,44-294 394 0 0,-6 69 30 0 0,3 17-188 0 0,7-96-83 0 0,6-58 15 0 0,-34 251 46 0 0,24-228-17 0 0,-21 54-1 0 0,-10 35-81 0 0,35-104-171 0 0,0 0 1 0 0,-1-1 0 0 0,-2-1-1 0 0,-14 27 1 0 0,15-43-981 0 0,-22-54-18735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5.4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228 287 3737 0 0,'-12'-37'4832'0'0,"8"-27"-1929"0"0,1 16-1111 0 0,1 35-1291 0 0,-9-54 1279 0 0,10 63-1684 0 0,0 0 0 0 0,0 1-1 0 0,0-1 1 0 0,0 1 0 0 0,-1-1 0 0 0,0 1 0 0 0,0-1 0 0 0,0 1 0 0 0,0 0 0 0 0,0 0 0 0 0,-1 0 0 0 0,1 0 0 0 0,-1 0 0 0 0,-4-3 0 0 0,5 5-86 0 0,0 0 1 0 0,-1 1 0 0 0,1-1-1 0 0,0 1 1 0 0,-1-1 0 0 0,1 1-1 0 0,0 0 1 0 0,-1 0 0 0 0,1 0 0 0 0,0 0-1 0 0,-1 0 1 0 0,1 1 0 0 0,0-1-1 0 0,-1 1 1 0 0,1-1 0 0 0,0 1-1 0 0,0 0 1 0 0,0 0 0 0 0,-1 0-1 0 0,1 0 1 0 0,0 0 0 0 0,0 1 0 0 0,0-1-1 0 0,1 0 1 0 0,-1 1 0 0 0,0 0-1 0 0,-2 2 1 0 0,-4 3-32 0 0,0 2 0 0 0,0-1 0 0 0,1 1 0 0 0,-8 12 0 0 0,7-9 19 0 0,2-1-1 0 0,-1 1 0 0 0,1 0 1 0 0,1 0-1 0 0,0 0 0 0 0,1 1 1 0 0,0 0-1 0 0,1 0 0 0 0,1 0 1 0 0,0 0-1 0 0,-1 25 0 0 0,4-35 3 0 0,-1 0-1 0 0,0-1 0 0 0,1 1 0 0 0,0 0 1 0 0,0 0-1 0 0,-1-1 0 0 0,2 1 1 0 0,-1 0-1 0 0,0-1 0 0 0,0 1 0 0 0,1-1 1 0 0,0 0-1 0 0,-1 1 0 0 0,1-1 0 0 0,0 0 1 0 0,0 0-1 0 0,0 0 0 0 0,0 0 0 0 0,0-1 1 0 0,1 1-1 0 0,-1 0 0 0 0,1-1 1 0 0,-1 0-1 0 0,1 1 0 0 0,-1-1 0 0 0,1 0 1 0 0,0 0-1 0 0,-1-1 0 0 0,1 1 0 0 0,0 0 1 0 0,0-1-1 0 0,0 0 0 0 0,0 0 1 0 0,5 0-1 0 0,9 0-1 0 0,1-1 0 0 0,-1-1 0 0 0,1-1 0 0 0,23-6 0 0 0,-26 5-8 0 0,14-3-24 0 0,-18 3 7 0 0,-1 1 0 0 0,1 1 1 0 0,0 0-1 0 0,0 0 0 0 0,0 1 1 0 0,0 0-1 0 0,1 1 0 0 0,17 2 0 0 0,-28-2 24 0 0,0 0 1 0 0,0 1-1 0 0,0-1 0 0 0,0 0 0 0 0,0 1 0 0 0,0-1 1 0 0,0 1-1 0 0,0-1 0 0 0,0 1 0 0 0,0 0 0 0 0,-1-1 1 0 0,1 1-1 0 0,0 0 0 0 0,0-1 0 0 0,-1 1 0 0 0,1 0 1 0 0,0 0-1 0 0,-1 0 0 0 0,1-1 0 0 0,-1 1 0 0 0,1 0 1 0 0,-1 0-1 0 0,0 0 0 0 0,1 0 0 0 0,-1 1 0 0 0,1 1-9 0 0,-1 0-1 0 0,0 0 1 0 0,0-1-1 0 0,0 1 0 0 0,0 0 1 0 0,-1 0-1 0 0,1 0 0 0 0,-1-1 1 0 0,0 4-1 0 0,-3 5-30 0 0,-1 0 0 0 0,1 0-1 0 0,-10 14 1 0 0,1-7 52 0 0,0 1 0 0 0,-2-2-1 0 0,0 0 1 0 0,-1-1 0 0 0,-34 28-1 0 0,39-38-887 0 0,6-10-549 0 0,8-20-2241 0 0,18-29-1108 0 0,-11 30 3318 0 0,2-3-1283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5.8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1 7458 0 0,'-2'1'166'0'0,"0"0"1"0"0,-1 0 0 0 0,1 0-1 0 0,0 1 1 0 0,1-1 0 0 0,-1 1-1 0 0,0-1 1 0 0,0 1 0 0 0,0 0-1 0 0,1-1 1 0 0,-1 1 0 0 0,1 0-1 0 0,0 0 1 0 0,-1 0 0 0 0,1 0 0 0 0,0 0-1 0 0,0 1 1 0 0,-1 3 0 0 0,1-1 35 0 0,0 0 0 0 0,0 0 0 0 0,1 1 0 0 0,-1-1 0 0 0,1 0 0 0 0,0 0 0 0 0,1 1 0 0 0,1 6 0 0 0,1 1-10 0 0,0 1-1 0 0,1-1 1 0 0,1 0 0 0 0,0 0 0 0 0,12 21 0 0 0,44 60-31 0 0,16 30-436 0 0,-75-122 117 0 0,0 1-1 0 0,-1 0 1 0 0,0 0-1 0 0,1 0 1 0 0,-1 0-1 0 0,-1 0 1 0 0,1 0-1 0 0,0 0 1 0 0,-1 0-1 0 0,1 0 1 0 0,-1 0-1 0 0,0 0 1 0 0,0 0-1 0 0,0 0 1 0 0,-1 0-1 0 0,1 1 1 0 0,-1-1-1 0 0,1 0 1 0 0,-1 0-1 0 0,0 0 1 0 0,-2 4-1 0 0,1-5-15 0 0,1 0-1 0 0,-1-1 1 0 0,1 1-1 0 0,-1 0 1 0 0,0-1-1 0 0,1 1 1 0 0,-1-1-1 0 0,0 0 0 0 0,0 1 1 0 0,0-1-1 0 0,0 0 1 0 0,-1 0-1 0 0,1 0 1 0 0,0-1-1 0 0,0 1 1 0 0,0 0-1 0 0,-1-1 1 0 0,1 0-1 0 0,0 1 0 0 0,-1-1 1 0 0,1 0-1 0 0,0 0 1 0 0,-1 0-1 0 0,1-1 1 0 0,0 1-1 0 0,-1 0 1 0 0,1-1-1 0 0,0 0 1 0 0,-4-1-1 0 0,-14-5-534 0 0,10 1-1579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18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2 258 6449 0 0,'-1'-1'192'0'0,"1"0"-1"0"0,0 0 1 0 0,-1 0-1 0 0,1 0 0 0 0,0 0 1 0 0,0 0-1 0 0,0-1 0 0 0,0 1 1 0 0,0 0-1 0 0,0 0 1 0 0,1 0-1 0 0,-1 0 0 0 0,0 0 1 0 0,1-1-1 0 0,-1 1 1 0 0,0 0-1 0 0,1 0 0 0 0,-1 0 1 0 0,1 0-1 0 0,0 0 0 0 0,-1 0 1 0 0,1 0-1 0 0,0 0 1 0 0,-1 1-1 0 0,1-1 0 0 0,0 0 1 0 0,0 0-1 0 0,0 1 1 0 0,0-1-1 0 0,0 0 0 0 0,0 1 1 0 0,0-1-1 0 0,0 1 0 0 0,0-1 1 0 0,0 1-1 0 0,0 0 1 0 0,2-1-1 0 0,7-2-67 0 0,-1 1 0 0 0,1-1 1 0 0,16 0-1 0 0,-11 1 197 0 0,62-12-219 0 0,10-3-1908 0 0,-30 13-3996 0 0,-57 4 5768 0 0,1 0 1 0 0,-1 0-1 0 0,1-1 1 0 0,-1 1 0 0 0,0 0-1 0 0,1 0 1 0 0,-1 0 0 0 0,1 0-1 0 0,-1 0 1 0 0,1 0-1 0 0,-1 0 1 0 0,1 0 0 0 0,-1 0-1 0 0,0 0 1 0 0,1 0 0 0 0,-1 1-1 0 0,1-1 1 0 0,-1 0-1 0 0,0 0 1 0 0,1 0 0 0 0,-1 1-1 0 0,1-1 1 0 0,-1 0 0 0 0,0 0-1 0 0,1 1 1 0 0,-1-1-1 0 0,0 0 1 0 0,1 0 0 0 0,-1 1-1 0 0,0-1 1 0 0,1 0 0 0 0,-1 1-1 0 0,0-1 1 0 0,0 1-1 0 0,0-1 1 0 0,1 0 0 0 0,-1 1-1 0 0,0-1 1 0 0,0 1 0 0 0,0-1-1 0 0,0 1 1 0 0,0-1 0 0 0,0 0-1 0 0,0 1 1 0 0,0-1-1 0 0,0 1 1 0 0,0-1 0 0 0,0 1-1 0 0,0-1 1 0 0,0 1 0 0 0,0-1-1 0 0,0 0 1 0 0,0 1-1 0 0,0-1 1 0 0,-1 1 0 0 0,1-1-1 0 0,0 0 1 0 0,0 1 0 0 0,0-1-1 0 0,-1 1 1 0 0,1-1-1 0 0,0 0 1 0 0,-1 1 0 0 0,1-1-1 0 0,-1 2 185 0 0,0-1-1 0 0,1 1 0 0 0,-1-1 0 0 0,1 1 1 0 0,-1 0-1 0 0,1-1 0 0 0,0 1 1 0 0,0 0-1 0 0,-1-1 0 0 0,1 1 0 0 0,0 0 1 0 0,1 0-1 0 0,-1 1 0 0 0,5 11 1235 0 0,0-1 0 0 0,0 0 0 0 0,1-1-1 0 0,11 17 1 0 0,-5-12-1042 0 0,0 0-1 0 0,0-1 1 0 0,2-1-1 0 0,26 25 1 0 0,-36-38-2299 0 0,-4-4 66 0 0,-9-13-1524 0 0,-20-27-748 0 0,24 34 3925 0 0,-4-4-2181 0 0</inkml:trace>
  <inkml:trace contextRef="#ctx0" brushRef="#br0" timeOffset="1">304 14 3553 0 0,'0'-1'141'0'0,"0"1"1"0"0,0-1 0 0 0,1 0-1 0 0,-1 1 1 0 0,0-1-1 0 0,0 0 1 0 0,1 1 0 0 0,-1-1-1 0 0,0 1 1 0 0,1-1-1 0 0,-1 1 1 0 0,1-1 0 0 0,-1 0-1 0 0,1 1 1 0 0,-1 0-1 0 0,1-1 1 0 0,-1 1 0 0 0,1-1-1 0 0,-1 1 1 0 0,1 0-1 0 0,0-1 1 0 0,-1 1 0 0 0,1 0-1 0 0,-1-1 1 0 0,1 1-1 0 0,0 0 1 0 0,-1 0 0 0 0,1 0-1 0 0,0 0 1 0 0,0 0-1 0 0,-1-1 1 0 0,1 1 0 0 0,0 1-1 0 0,-1-1 1 0 0,2 0-1 0 0,34 3-271 0 0,-18-1 197 0 0,30-1-3813 0 0,-38-1 825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1 7034 0 0,'-5'5'709'0'0,"0"1"1"0"0,0 0 0 0 0,1 0 0 0 0,0 0 0 0 0,0 1 0 0 0,0 0 0 0 0,1-1 0 0 0,0 1 0 0 0,-3 13 0 0 0,3-11-337 0 0,1 0 0 0 0,1 0 0 0 0,0 0 0 0 0,0 0 0 0 0,1 0-1 0 0,0 0 1 0 0,2 17 0 0 0,-1-19-315 0 0,0-1-1 0 0,1 0 0 0 0,-1 1 0 0 0,1-1 1 0 0,1 0-1 0 0,-1 0 0 0 0,1 0 0 0 0,0-1 1 0 0,0 1-1 0 0,1 0 0 0 0,-1-1 1 0 0,1 0-1 0 0,0 0 0 0 0,1 0 0 0 0,-1-1 1 0 0,1 1-1 0 0,0-1 0 0 0,0 0 0 0 0,0 0 1 0 0,1-1-1 0 0,0 0 0 0 0,-1 0 1 0 0,1 0-1 0 0,0 0 0 0 0,9 2 0 0 0,-12-5-34 0 0,-1 1 1 0 0,0-1-1 0 0,1 0 0 0 0,-1 1 0 0 0,0-1 0 0 0,1 0 0 0 0,-1-1 0 0 0,1 1 1 0 0,-1 0-1 0 0,0-1 0 0 0,1 1 0 0 0,-1-1 0 0 0,0 0 0 0 0,0 0 0 0 0,0 0 1 0 0,1 0-1 0 0,-1 0 0 0 0,3-2 0 0 0,-1 0 1 0 0,0-1 0 0 0,-1 1 0 0 0,1-1 1 0 0,-1 0-1 0 0,0 0 0 0 0,0 0 0 0 0,0 0 0 0 0,3-7 0 0 0,0-1-438 0 0,-1-1-1 0 0,0 0 1 0 0,-1 0 0 0 0,0-1-1 0 0,3-21 1 0 0,-5 12-2685 0 0,-1 1 1 0 0,0-1 0 0 0,-4-23-1 0 0,2 32 453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8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1 6409 0 0,'-2'4'612'0'0,"0"1"1"0"0,0-1-1 0 0,0 1 0 0 0,1 0 0 0 0,-1 0 0 0 0,1 0 0 0 0,0 0 0 0 0,1 0 0 0 0,-1 0 1 0 0,1 0-1 0 0,0 0 0 0 0,0 0 0 0 0,2 8 0 0 0,1 9 351 0 0,12 38 1 0 0,-11-46-552 0 0,9 34-181 0 0,3-1-1 0 0,1 0 1 0 0,37 66-1 0 0,-54-112-327 0 0,0-1 0 0 0,0 0 0 0 0,0 0 0 0 0,0 1 0 0 0,0-1 0 0 0,0 0 0 0 0,0 0 0 0 0,0 1 0 0 0,1-1 0 0 0,-1 0 0 0 0,0 0 0 0 0,0 1 0 0 0,0-1 0 0 0,0 0 0 0 0,1 0 0 0 0,-1 0 0 0 0,0 1 0 0 0,0-1 0 0 0,1 0 0 0 0,-1 0 0 0 0,0 0-1 0 0,0 0 1 0 0,1 0 0 0 0,-1 0 0 0 0,0 1 0 0 0,0-1 0 0 0,1 0 0 0 0,-1 0 0 0 0,0 0 0 0 0,1 0 0 0 0,-1 0 0 0 0,0 0 0 0 0,0 0 0 0 0,1 0 0 0 0,-1 0 0 0 0,0 0 0 0 0,1 0 0 0 0,-1 0 0 0 0,0 0 0 0 0,0-1 0 0 0,1 1 0 0 0,-1 0 0 0 0,0 0 0 0 0,1 0 0 0 0,9-16-3544 0 0,4-31-825 0 0,-13 42 4112 0 0,11-46-1077 0 0,-8 33-951 0 0</inkml:trace>
  <inkml:trace contextRef="#ctx0" brushRef="#br0" timeOffset="1">223 125 4073 0 0,'0'-1'255'0'0,"-1"0"-1"0"0,0-1 1 0 0,0 1 0 0 0,0 0-1 0 0,1 0 1 0 0,-1 0 0 0 0,0 0 0 0 0,0 1-1 0 0,0-1 1 0 0,0 0 0 0 0,-1 0-1 0 0,1 1 1 0 0,0-1 0 0 0,0 0-1 0 0,0 1 1 0 0,-1-1 0 0 0,1 1 0 0 0,0 0-1 0 0,-1-1 1 0 0,1 1 0 0 0,0 0-1 0 0,-1 0 1 0 0,1 0 0 0 0,0 0-1 0 0,-3 0 1 0 0,1 1 18 0 0,0 0 0 0 0,0 0 0 0 0,0 0-1 0 0,0 0 1 0 0,0 0 0 0 0,1 1 0 0 0,-1-1 0 0 0,0 1-1 0 0,1 0 1 0 0,-5 3 0 0 0,-2 4 62 0 0,0 1-1 0 0,0-1 1 0 0,1 1-1 0 0,-9 16 1 0 0,15-24-284 0 0,0 1 0 0 0,1-1 0 0 0,0 0 0 0 0,0 0 1 0 0,0 1-1 0 0,0-1 0 0 0,0 1 0 0 0,0-1 0 0 0,0 1 1 0 0,1 0-1 0 0,-1-1 0 0 0,1 1 0 0 0,0 0 0 0 0,0-1 0 0 0,0 1 1 0 0,0 0-1 0 0,0-1 0 0 0,1 1 0 0 0,-1-1 0 0 0,1 1 1 0 0,0 0-1 0 0,0 2 0 0 0,2-2 17 0 0,-1 0 0 0 0,0 1 0 0 0,1-1-1 0 0,-1 0 1 0 0,1 0 0 0 0,0 0 0 0 0,0-1 0 0 0,0 1 0 0 0,1-1 0 0 0,-1 0-1 0 0,1 1 1 0 0,6 2 0 0 0,7 2-7 0 0,0-1 0 0 0,1-1 0 0 0,-1 0 0 0 0,1-2 0 0 0,25 3 0 0 0,-9-6 202 0 0,-30 0-788 0 0,0-1 0 0 0,1 1 0 0 0,-1-1 0 0 0,0-1 0 0 0,1 1 0 0 0,-1 0 0 0 0,0-1 0 0 0,5-3 0 0 0,-6 3 117 0 0,0 0 0 0 0,-1 0 0 0 0,1-1 0 0 0,0 1 0 0 0,-1-1 0 0 0,0 1-1 0 0,1-1 1 0 0,-1 0 0 0 0,0 0 0 0 0,0 0 0 0 0,-1 0 0 0 0,1 0 0 0 0,-1-1 0 0 0,1 1 0 0 0,-1 0 0 0 0,0-1 0 0 0,-1 1 0 0 0,1-1 0 0 0,0 1-1 0 0,-1-6 1 0 0,2-6-389 0 0,-1 0-1616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7.2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37 5505 0 0,'-2'2'397'0'0,"1"0"0"0"0,-1 0 1 0 0,0 0-1 0 0,1 0 0 0 0,0 1 0 0 0,-1-1 0 0 0,1 0 0 0 0,0 1 1 0 0,0-1-1 0 0,0 1 0 0 0,1-1 0 0 0,-1 1 0 0 0,0 0 0 0 0,1-1 0 0 0,0 6 1 0 0,0-3-99 0 0,0 1 0 0 0,1-1 0 0 0,0 0 0 0 0,0 1 0 0 0,0-1 1 0 0,0 0-1 0 0,4 8 0 0 0,-1-3-113 0 0,1-1 0 0 0,0 1 0 0 0,1-1 0 0 0,0 0 1 0 0,0-1-1 0 0,1 0 0 0 0,11 12 0 0 0,-11-14-67 0 0,-4-3-34 0 0,1 1 1 0 0,0 0 0 0 0,1-1-1 0 0,-1 0 1 0 0,0 0-1 0 0,1 0 1 0 0,5 2 0 0 0,-9-5-71 0 0,1 0 1 0 0,-1 1-1 0 0,0-1 1 0 0,1 0-1 0 0,-1 0 0 0 0,0 0 1 0 0,1 0-1 0 0,-1 0 1 0 0,0 0-1 0 0,1-1 1 0 0,-1 1-1 0 0,0 0 1 0 0,0-1-1 0 0,1 1 0 0 0,-1-1 1 0 0,0 1-1 0 0,0-1 1 0 0,0 0-1 0 0,1 1 1 0 0,-1-1-1 0 0,0 0 1 0 0,0 0-1 0 0,0 0 0 0 0,0 0 1 0 0,-1 0-1 0 0,1 0 1 0 0,0 0-1 0 0,0 0 1 0 0,-1 0-1 0 0,1 0 1 0 0,0 0-1 0 0,-1-1 0 0 0,1 1 1 0 0,0-2-1 0 0,9-19-453 0 0,-2 1-1 0 0,0-1 0 0 0,-1-1 0 0 0,-1 1 1 0 0,-1-1-1 0 0,-1 0 0 0 0,2-46 0 0 0,-8 93 907 0 0,1-16-203 0 0,0 0 0 0 0,1 1 0 0 0,0-1 1 0 0,1 12-1 0 0,13 40 528 0 0,3-2 0 0 0,28 68 0 0 0,21 74-665 0 0,-64-188-67 0 0,0 0 0 0 0,0 0 0 0 0,-1 1 0 0 0,-1-1-1 0 0,-1 13 1 0 0,1-21-19 0 0,0 1 1 0 0,-1-1-1 0 0,1 0 0 0 0,-1 0 1 0 0,0 0-1 0 0,0 0 0 0 0,-1 0 0 0 0,1 0 1 0 0,-1 0-1 0 0,0 0 0 0 0,0 0 0 0 0,0 0 1 0 0,0-1-1 0 0,-1 1 0 0 0,0-1 1 0 0,1 0-1 0 0,-1 0 0 0 0,-4 3 0 0 0,6-5-2 0 0,-1 0 0 0 0,0 0 0 0 0,1 0 0 0 0,-1 0 0 0 0,0 0 0 0 0,1 0 0 0 0,-1-1-1 0 0,0 1 1 0 0,0-1 0 0 0,0 1 0 0 0,0-1 0 0 0,0 0 0 0 0,0 0 0 0 0,1 0 0 0 0,-1 0 0 0 0,0 0-1 0 0,0 0 1 0 0,0 0 0 0 0,0-1 0 0 0,-3 0 0 0 0,1-1 10 0 0,1 1 0 0 0,1-1 0 0 0,-1 0 1 0 0,0 0-1 0 0,0 0 0 0 0,1 0 0 0 0,-1-1 0 0 0,1 1 0 0 0,0-1 0 0 0,-5-5 1 0 0,0-4 7 0 0,-1-1 1 0 0,2 0-1 0 0,-1-1 1 0 0,-4-16-1 0 0,2 6-55 0 0,-18-57 4 0 0,25 72-7 0 0,0 0 1 0 0,0 0-1 0 0,1-1 1 0 0,0 1-1 0 0,1 0 1 0 0,1-17-1 0 0,-1 24-11 0 0,0 0 0 0 0,1 0-1 0 0,0 0 1 0 0,0-1 0 0 0,-1 1-1 0 0,1 0 1 0 0,0 0 0 0 0,1 0-1 0 0,-1 0 1 0 0,0 1 0 0 0,0-1 0 0 0,1 0-1 0 0,-1 0 1 0 0,1 1 0 0 0,0-1-1 0 0,0 1 1 0 0,-1-1 0 0 0,1 1-1 0 0,0 0 1 0 0,0 0 0 0 0,0 0-1 0 0,0 0 1 0 0,0 0 0 0 0,0 0-1 0 0,4 0 1 0 0,6-2-137 0 0,0 0 1 0 0,0 2-1 0 0,22-1 0 0 0,3-1-163 0 0,11-6-4609 0 0,-15 3-4068 0 0,-27 5 5176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9.0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249 0 9762 0 0,'-35'35'759'0'0,"2"1"0"0"0,2 2 0 0 0,1 1-1 0 0,2 1 1 0 0,-38 72 0 0 0,58-99-709 0 0,6-11-43 0 0,0 0 1 0 0,1 0-1 0 0,-1 1 0 0 0,1-1 1 0 0,-1 1-1 0 0,1-1 0 0 0,0 1 0 0 0,0 0 1 0 0,0-1-1 0 0,0 1 0 0 0,0 0 1 0 0,1 0-1 0 0,-1 4 0 0 0,22-29-124 0 0,2-14-1345 0 0,-2-2 1 0 0,26-65-1 0 0,-21 43 108 0 0,6-17 1191 0 0,-26 118 2848 0 0,-4-30-2251 0 0,-1 0 1 0 0,1-1-1 0 0,1 1 0 0 0,0-1 1 0 0,0 1-1 0 0,1-1 0 0 0,0 0 0 0 0,11 17 1 0 0,4 2-8 0 0,32 38-1 0 0,-5-7-372 0 0,-44-56-380 0 0,0 1 0 0 0,-1-1 0 0 0,1 1 0 0 0,-1-1 0 0 0,0 1 0 0 0,1 8 0 0 0,-1-12 120 0 0,-1 0 0 0 0,0 0 0 0 0,0 0 0 0 0,0 1 0 0 0,0-1 0 0 0,0 0 0 0 0,0 0 0 0 0,-1 0 0 0 0,1 0 0 0 0,0 0 0 0 0,-1 0 0 0 0,1 0 0 0 0,0 1 0 0 0,-2 0 0 0 0,2-2 92 0 0,0 1-1 0 0,-1-1 1 0 0,1 0-1 0 0,-1 0 0 0 0,1 1 1 0 0,-1-1-1 0 0,1 0 1 0 0,-1 0-1 0 0,0 1 1 0 0,1-1-1 0 0,-1 0 0 0 0,1 0 1 0 0,-1 0-1 0 0,1 0 1 0 0,-1 0-1 0 0,0 0 1 0 0,1 0-1 0 0,-1 0 0 0 0,1 0 1 0 0,-1 0-1 0 0,1 0 1 0 0,-1 0-1 0 0,1-1 1 0 0,-1 1-1 0 0,1 0 0 0 0,-1 0 1 0 0,0-1-1 0 0,1 1 1 0 0,0 0-1 0 0,-2-1 0 0 0,-4-3-3269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9.7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1 6457 0 0,'-1'1'137'0'0,"0"0"-1"0"0,-1 1 0 0 0,1-1 1 0 0,0 0-1 0 0,-1 1 0 0 0,1 0 1 0 0,0-1-1 0 0,0 1 0 0 0,0-1 1 0 0,1 1-1 0 0,-1 0 0 0 0,0 0 1 0 0,1 0-1 0 0,-1-1 0 0 0,1 1 1 0 0,-1 0-1 0 0,1 0 0 0 0,0 2 1 0 0,-3 41 1292 0 0,2-35-958 0 0,-18 354 4707 0 0,-2 87-3654 0 0,11 1211 3200 0 0,14-326-4653 0 0,-65-150 85 0 0,47-594-120 0 0,13-438 7 0 0,10 380 202 0 0,29-88-88 0 0,16 257-56 0 0,-45-562-87 0 0,19 294-78 0 0,-28-398 34 0 0,-3 1 0 0 0,-12 64 0 0 0,9-73 20 0 0,2 0 0 0 0,0 0 0 0 0,2 0 0 0 0,1 0 0 0 0,5 50 1 0 0,-2-67-62 0 0,-2 0 0 0 0,1 0 1 0 0,-2-1-1 0 0,1 1 1 0 0,-2 0-1 0 0,-2 14 1 0 0,2-15-193 0 0,-7 17-17978 0 0,4-15 17646 0 0,2-8-1620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0.1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151 19 3521 0 0,'-10'-1'344'0'0,"0"0"1"0"0,0-1-1 0 0,-14-4 0 0 0,17 4-145 0 0,0 0 0 0 0,0 1 0 0 0,0-1 0 0 0,0 1 0 0 0,0 1 0 0 0,-1-1 0 0 0,1 1 0 0 0,-12 2 0 0 0,18-2-90 0 0,0 1-1 0 0,-1-1 0 0 0,1 1 0 0 0,0-1 1 0 0,0 1-1 0 0,0 0 0 0 0,0 0 0 0 0,0 0 1 0 0,0 0-1 0 0,0-1 0 0 0,0 1 0 0 0,0 0 1 0 0,1 1-1 0 0,-1-1 0 0 0,0 0 0 0 0,0 0 1 0 0,1 0-1 0 0,-1 0 0 0 0,1 1 0 0 0,-1-1 1 0 0,1 0-1 0 0,0 0 0 0 0,-1 1 0 0 0,1-1 1 0 0,0 0-1 0 0,0 0 0 0 0,0 1 0 0 0,0-1 1 0 0,0 0-1 0 0,0 1 0 0 0,0-1 0 0 0,1 0 1 0 0,-1 1-1 0 0,0-1 0 0 0,1 0 0 0 0,-1 0 1 0 0,2 2-1 0 0,1 8 583 0 0,1 0 1 0 0,0 0 0 0 0,7 11 0 0 0,-8-17-388 0 0,31 56 1121 0 0,4-1 1 0 0,51 63 0 0 0,-11-16-636 0 0,-16-13-21 0 0,-63-102-674 0 0,0 0 1 0 0,1 0 0 0 0,0-1 0 0 0,1 1 0 0 0,2-13-1 0 0,-2 14-86 0 0,1 0 0 0 0,1 1 0 0 0,-1-1 0 0 0,1 1-1 0 0,1 0 1 0 0,-1 0 0 0 0,1 0 0 0 0,0 0 0 0 0,0 1 0 0 0,1-1-1 0 0,-1 1 1 0 0,1 0 0 0 0,0 1 0 0 0,1-1 0 0 0,10-6 0 0 0,7-3-588 0 0,1 1 1 0 0,47-18 0 0 0,-9 3-7439 0 0,-48 20 1184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5.6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451 42 5209 0 0,'-20'-15'2977'0'0,"15"11"-2007"0"0,0-1 1 0 0,-1 1-1 0 0,0 0 0 0 0,-12-5 0 0 0,17 9-924 0 0,0 0 0 0 0,0 1 0 0 0,0-1 0 0 0,0 0 0 0 0,0 1 0 0 0,0-1 0 0 0,0 1 0 0 0,0 0 0 0 0,0-1 0 0 0,0 1 0 0 0,0 0 0 0 0,1 0 0 0 0,-1 0 0 0 0,0-1 0 0 0,0 1 0 0 0,1 0 0 0 0,-1 0 0 0 0,0 2 0 0 0,-13 18 163 0 0,-24 56 4 0 0,3 1 0 0 0,4 2-1 0 0,-35 142 1 0 0,-28 261-69 0 0,74-361-54 0 0,-15 122 914 0 0,-6 340 1 0 0,61 248 226 0 0,34-315-437 0 0,24-5 28 0 0,-21-149-477 0 0,-24-99-157 0 0,8 51 206 0 0,-24-221-263 0 0,36 120 1 0 0,-40-177-62 0 0,2 0-1 0 0,1-1 0 0 0,22 36 1 0 0,36 38-310 0 0,-74-109 211 0 0,1 0 0 0 0,-1 0 0 0 0,1 0 1 0 0,-1-1-1 0 0,1 1 0 0 0,0 0 1 0 0,-1-1-1 0 0,1 1 0 0 0,0-1 1 0 0,-1 1-1 0 0,1-1 0 0 0,0 1 1 0 0,0-1-1 0 0,0 1 0 0 0,-1-1 1 0 0,1 0-1 0 0,0 0 0 0 0,0 1 0 0 0,1-1 1 0 0,-1 0-65 0 0,-1 0 1 0 0,0-1 0 0 0,1 1-1 0 0,-1 0 1 0 0,0-1-1 0 0,0 1 1 0 0,1-1 0 0 0,-1 1-1 0 0,0 0 1 0 0,0-1 0 0 0,0 1-1 0 0,0-1 1 0 0,1 1-1 0 0,-1-1 1 0 0,0 1 0 0 0,0 0-1 0 0,0-1 1 0 0,0 1 0 0 0,0-1-1 0 0,0 1 1 0 0,0-1-1 0 0,0 1 1 0 0,0 0 0 0 0,-1-1-1 0 0,1 1 1 0 0,0-1 0 0 0,0 1-1 0 0,0-1 1 0 0,0 1-1 0 0,-1 0 1 0 0,1-1 0 0 0,0 1-1 0 0,0 0 1 0 0,-1-1 0 0 0,1 1-1 0 0,0 0 1 0 0,0-1-1 0 0,-1 1 1 0 0,0-1 0 0 0,-24-57-12736 0 0,17 40 9700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9 670 4281 0 0,'0'0'50'0'0,"0"0"0"0"0,0 0-1 0 0,-1 0 1 0 0,1 0 0 0 0,0 0 0 0 0,-1 0 0 0 0,1 0 0 0 0,0 0 0 0 0,0 0-1 0 0,-1 0 1 0 0,1 0 0 0 0,0 0 0 0 0,0 0 0 0 0,-1 0 0 0 0,1 0 0 0 0,0 0-1 0 0,0 0 1 0 0,-1 0 0 0 0,1 0 0 0 0,0 1 0 0 0,0-1 0 0 0,-1 0 0 0 0,1 0-1 0 0,0 0 1 0 0,0 0 0 0 0,0 1 0 0 0,-1-1 0 0 0,1 0 0 0 0,0 0 0 0 0,0 0-1 0 0,0 1 1 0 0,0-1 0 0 0,-1 0 0 0 0,1 0 0 0 0,0 1 0 0 0,0-1 0 0 0,0 0-1 0 0,0 0 1 0 0,0 1 0 0 0,0-1 0 0 0,0 0 0 0 0,0 0 0 0 0,0 1 0 0 0,0-1-1 0 0,0 0 1 0 0,0 0 0 0 0,0 1 0 0 0,0-1 0 0 0,10 16 2230 0 0,20 11 377 0 0,-18-21-2235 0 0,0-1-1 0 0,1-1 0 0 0,-1 0 1 0 0,1-1-1 0 0,0 0 0 0 0,0-1 1 0 0,0 0-1 0 0,0-1 0 0 0,20-1 1 0 0,3 2-7 0 0,-8 0-224 0 0,0 2 0 0 0,-1 1 1 0 0,43 13-1 0 0,76 35 151 0 0,-10-2 65 0 0,-89-40-215 0 0,0-2 0 0 0,1-2 0 0 0,-1-2 0 0 0,84-1 0 0 0,-2 0 140 0 0,-65 3-189 0 0,0 4 0 0 0,-1 2 0 0 0,76 27 1 0 0,4 0 107 0 0,-110-33-169 0 0,0-1 0 0 0,1-2-1 0 0,38-1 1 0 0,102-7 180 0 0,-161 3-257 0 0,170-14 84 0 0,74-3 18 0 0,-157 21-56 0 0,105 15 0 0 0,-168-13 21 0 0,0-3 0 0 0,-1-1 0 0 0,1-1 1 0 0,0-3-1 0 0,37-6 0 0 0,130-24 137 0 0,-20-1-182 0 0,32 0 35 0 0,113 0 122 0 0,-128 5-80 0 0,242-22-28 0 0,-87 43 82 0 0,-213-8-99 0 0,-37 2-110 0 0,342 10 19 0 0,-437 4 21 0 0,173-3-22 0 0,86 0 34 0 0,63 4 27 0 0,119 39-137 0 0,-314-23 84 0 0,231-2 0 0 0,-280-16 103 0 0,104-8 72 0 0,-161 6-139 0 0,-1-1-1 0 0,0-2 1 0 0,-1-1 0 0 0,31-12 0 0 0,27-18 121 0 0,-83 35-116 0 0,0-1 0 0 0,0-1 0 0 0,0 1 0 0 0,-1-1 0 0 0,1 0 0 0 0,-1 0 0 0 0,0 0 1 0 0,0-1-1 0 0,0 1 0 0 0,-1-1 0 0 0,0 0 0 0 0,0 0 0 0 0,5-10 0 0 0,-8 14-8 0 0,0 0-1 0 0,1 0 1 0 0,-1 0-1 0 0,0 0 0 0 0,0 0 1 0 0,0 0-1 0 0,0 0 1 0 0,0 0-1 0 0,0 0 1 0 0,0 0-1 0 0,0 0 1 0 0,0 0-1 0 0,0 0 1 0 0,0 0-1 0 0,-1 0 0 0 0,1 0 1 0 0,0 0-1 0 0,-1 0 1 0 0,1 0-1 0 0,-1 0 1 0 0,0-1-1 0 0,0 0-1 0 0,0 1 0 0 0,1 0 0 0 0,-1 0 0 0 0,1-1 0 0 0,-1 1 0 0 0,1-1 0 0 0,-1 1 0 0 0,1 0 0 0 0,0-1-1 0 0,0 1 1 0 0,0-1 0 0 0,-1 1 0 0 0,1-1 0 0 0,1 1 0 0 0,-1 0 0 0 0,0-1 0 0 0,1-2 0 0 0,3-9 7 0 0,-1-1 1 0 0,0 0-1 0 0,-1 0 0 0 0,-1 0 1 0 0,0 0-1 0 0,-2-21 0 0 0,-14-88 141 0 0,0 0-145 0 0,14 95-86 0 0,0 15 42 0 0,0 1 0 0 0,1-1 0 0 0,0 0 0 0 0,1 0 0 0 0,1 1-1 0 0,5-23 1 0 0,-3 23-600 0 0,1 1-1 0 0,0-1 1 0 0,0 1-1 0 0,8-11 1 0 0,8-7-4633 0 0,6 1-3376 0 0,-14 16 4247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7.2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2148 456 2336 0 0,'5'12'238'0'0,"-4"-6"31"0"0,2 0 1 0 0,-1 0-1 0 0,1-1 0 0 0,0 0 1 0 0,0 1-1 0 0,5 6 0 0 0,-6-10 82 0 0,0 0 0 0 0,1 0 0 0 0,-1-1 0 0 0,0 1 0 0 0,0-1 1 0 0,1 0-1 0 0,-1 0 0 0 0,1 1 0 0 0,-1-2 0 0 0,1 1 0 0 0,0 0 0 0 0,-1 0 0 0 0,1-1 0 0 0,0 1 0 0 0,0-1 0 0 0,-1 0 0 0 0,6 0 0 0 0,-7 0-228 0 0,-1 0 0 0 0,1 0 0 0 0,-1 0 0 0 0,1 0-1 0 0,-1 0 1 0 0,1 0 0 0 0,-1 0 0 0 0,1 0 0 0 0,-1 0 0 0 0,1 0-1 0 0,-1 0 1 0 0,1-1 0 0 0,0 1 0 0 0,-1 0 0 0 0,0 0 0 0 0,1 0-1 0 0,-1-1 1 0 0,1 1 0 0 0,-1 0 0 0 0,1-1 0 0 0,-1 1 0 0 0,1 0-1 0 0,-1-1 1 0 0,0 1 0 0 0,1-1 0 0 0,-1 1 0 0 0,0 0-1 0 0,1-1 1 0 0,-1 1 0 0 0,0-1 0 0 0,1 0 0 0 0,-6-17 1415 0 0,-25-20-1074 0 0,27 34-214 0 0,-35-39 262 0 0,-2 2-1 0 0,-1 2 1 0 0,-3 1-1 0 0,-54-36 1 0 0,47 40-406 0 0,-2 2-1 0 0,-2 3 1 0 0,0 1 0 0 0,-100-32 0 0 0,116 48-63 0 0,-1 2 0 0 0,0 2 1 0 0,-1 1-1 0 0,0 3 0 0 0,0 1 1 0 0,0 2-1 0 0,0 1 0 0 0,-43 7 1 0 0,1 7-8 0 0,1 3-1 0 0,-106 36 1 0 0,-149 79 141 0 0,195-74-56 0 0,-65 30 31 0 0,202-86-149 0 0,0 1 0 0 0,0 0 0 0 0,0 0 0 0 0,0 0 0 0 0,0 1 0 0 0,-6 5 0 0 0,10-8-3 0 0,1 0 0 0 0,-1 0 0 0 0,0-1 0 0 0,0 1 0 0 0,1 0 0 0 0,-1 0 1 0 0,1 0-1 0 0,-1 0 0 0 0,1 0 0 0 0,-1 0 0 0 0,1 0 0 0 0,0 0 1 0 0,-1 0-1 0 0,1 0 0 0 0,0 0 0 0 0,0 0 0 0 0,0 1 0 0 0,0-1 1 0 0,0 0-1 0 0,0 0 0 0 0,0 0 0 0 0,0 0 0 0 0,0 0 0 0 0,0 0 1 0 0,1 0-1 0 0,-1 0 0 0 0,0 0 0 0 0,1 0 0 0 0,-1 0 0 0 0,1 0 1 0 0,-1 0-1 0 0,1 0 0 0 0,0 0 0 0 0,-1 0 0 0 0,1 0 0 0 0,0 0 1 0 0,0-1-1 0 0,0 2 0 0 0,2 0 13 0 0,0 1 1 0 0,-1-1-1 0 0,1 0 0 0 0,0 0 1 0 0,0 0-1 0 0,0 0 0 0 0,0-1 1 0 0,1 1-1 0 0,3 1 0 0 0,-5-3-13 0 0,-1 0-1 0 0,0 0 1 0 0,1 1-1 0 0,-1-1 0 0 0,0 0 1 0 0,1 0-1 0 0,-1 0 0 0 0,0 0 1 0 0,1-1-1 0 0,-1 1 1 0 0,0 0-1 0 0,1-1 0 0 0,-1 1 1 0 0,0 0-1 0 0,0-1 1 0 0,1 0-1 0 0,-1 1 0 0 0,0-1 1 0 0,0 0-1 0 0,0 1 0 0 0,0-1 1 0 0,0 0-1 0 0,0 0 1 0 0,0 0-1 0 0,0 0 0 0 0,0 0 1 0 0,0 0-1 0 0,0 0 1 0 0,-1 0-1 0 0,1-1 0 0 0,-1 1 1 0 0,1 0-1 0 0,0 0 0 0 0,0-3 1 0 0,86-174 16 0 0,-70 149-21 0 0,2 1 1 0 0,1 0-1 0 0,43-46 0 0 0,-62 73 0 0 0,-1 0-1 0 0,1 0 1 0 0,0 0 0 0 0,0 0-1 0 0,0 0 1 0 0,0 1-1 0 0,0-1 1 0 0,0 0 0 0 0,0 0-1 0 0,1 1 1 0 0,-1-1-1 0 0,0 1 1 0 0,0-1 0 0 0,0 1-1 0 0,1-1 1 0 0,-1 1 0 0 0,0 0-1 0 0,0 0 1 0 0,1 0-1 0 0,1-1 1 0 0,-2 2 4 0 0,0-1 0 0 0,0 1 1 0 0,0-1-1 0 0,0 1 0 0 0,-1-1 0 0 0,1 1 1 0 0,0 0-1 0 0,0-1 0 0 0,-1 1 0 0 0,1 0 0 0 0,0 0 1 0 0,-1-1-1 0 0,1 1 0 0 0,-1 0 0 0 0,1 0 1 0 0,-1 0-1 0 0,1 0 0 0 0,-1 0 0 0 0,0 0 1 0 0,1 1-1 0 0,2 10 6 0 0,-1-1 0 0 0,-1 1 0 0 0,1 21 0 0 0,-1-13-67 0 0,4 41 42 0 0,-3-1 0 0 0,-9 89 0 0 0,2-74 12 0 0,4-55 21 0 0,-1-1-1 0 0,-7 27 1 0 0,9-45-11 0 0,0-1 0 0 0,0 0 0 0 0,0 0 1 0 0,0 0-1 0 0,-1 0 0 0 0,1 1 0 0 0,0-1 1 0 0,0 0-1 0 0,0 0 0 0 0,0 0 0 0 0,0 0 0 0 0,0 0 1 0 0,0 1-1 0 0,0-1 0 0 0,0 0 0 0 0,-1 0 1 0 0,1 0-1 0 0,0 0 0 0 0,0 0 0 0 0,0 0 0 0 0,0 0 1 0 0,0 1-1 0 0,0-1 0 0 0,-1 0 0 0 0,1 0 0 0 0,0 0 1 0 0,0 0-1 0 0,0 0 0 0 0,0 0 0 0 0,-1 0 1 0 0,1 0-1 0 0,0 0 0 0 0,0 0 0 0 0,0 0 0 0 0,0 0 1 0 0,-1 0-1 0 0,1 0 0 0 0,0 0 0 0 0,0 0 1 0 0,0 0-1 0 0,0 0 0 0 0,-1 0 0 0 0,1 0 0 0 0,0-1 1 0 0,-10-6 71 0 0,-9-15 50 0 0,17 20-98 0 0,-11-13 57 0 0,-1 1 0 0 0,0 0 0 0 0,-1 1 0 0 0,-31-22 0 0 0,-72-32 51 0 0,30 18-118 0 0,85 48-33 0 0,-1-1-1 0 0,0 0 1 0 0,0-1-1 0 0,0 1 0 0 0,0-1 0 0 0,1 0 0 0 0,-1 0 1 0 0,1 0-1 0 0,-1 0 0 0 0,1-1 0 0 0,0 1 0 0 0,-4-9 1 0 0,8 12-856 0 0,1-1 0 0 0,-1 1 0 0 0,1 0 0 0 0,0-1 0 0 0,-1 1 0 0 0,1 0 0 0 0,0 0 0 0 0,-1 0 0 0 0,1 0 0 0 0,-1 1 1 0 0,1-1-1 0 0,0 0 0 0 0,-1 1 0 0 0,3 0 0 0 0,6 1-5558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3.1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25 9082 0 0,'0'0'38'0'0,"-1"-1"0"0"0,1 0 0 0 0,0 1 0 0 0,0-1 0 0 0,0 0 1 0 0,0 0-1 0 0,0 1 0 0 0,0-1 0 0 0,0 0 0 0 0,0 0 0 0 0,0 1 0 0 0,0-1 0 0 0,0 0 0 0 0,0 0 1 0 0,0 1-1 0 0,1-1 0 0 0,-1 0 0 0 0,0 1 0 0 0,1-1 0 0 0,-1 0 0 0 0,0 1 0 0 0,1-1 0 0 0,-1 0 0 0 0,1 1 1 0 0,-1-1-1 0 0,1 1 0 0 0,-1-1 0 0 0,1 1 0 0 0,-1-1 0 0 0,1 1 0 0 0,0-1 0 0 0,-1 1 0 0 0,1 0 1 0 0,1-1-1 0 0,1 0 25 0 0,0 1 1 0 0,-1-1 0 0 0,1 1 0 0 0,0 0 0 0 0,0 0-1 0 0,0 0 1 0 0,0 0 0 0 0,0 1 0 0 0,5 1 0 0 0,5 1 13 0 0,-1 1 1 0 0,1 1-1 0 0,17 9 1 0 0,-13-4-2 0 0,-1 1 1 0 0,0 1 0 0 0,-1 0-1 0 0,0 1 1 0 0,-1 1 0 0 0,22 28-1 0 0,-16-15 180 0 0,-1 0-1 0 0,-1 1 0 0 0,16 38 0 0 0,-7-6 184 0 0,-4 2-1 0 0,-2 1 1 0 0,-3 0 0 0 0,-2 1-1 0 0,-4 1 1 0 0,6 76-1 0 0,-13-45 189 0 0,-3 1-1 0 0,-5-1 1 0 0,-24 151-1 0 0,23-223-557 0 0,-2 20 212 0 0,-23 79 0 0 0,38-205-6861 0 0,10-6-1312 0 0,-12 64 4764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3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64 194 4505 0 0,'-6'2'293'0'0,"1"-1"27"0"0,0 0 0 0 0,0 0 0 0 0,0 0-1 0 0,0 0 1 0 0,0-1 0 0 0,0 0 0 0 0,0 0 0 0 0,-1-1 0 0 0,-6 0-1 0 0,18-2 53 0 0,0 1-1 0 0,0-1 0 0 0,0 0 1 0 0,0 0-1 0 0,5-5 0 0 0,2 0-71 0 0,166-85 518 0 0,-141 77-795 0 0,0 1 1 0 0,77-18 0 0 0,-96 28-97 0 0,21-2-2113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7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1 5777 0 0,'-1'0'52'0'0,"0"0"-1"0"0,0 0 0 0 0,0 0 0 0 0,0 0 1 0 0,0 0-1 0 0,0 0 0 0 0,0 0 1 0 0,0 1-1 0 0,0-1 0 0 0,0 0 1 0 0,0 1-1 0 0,1-1 0 0 0,-1 1 1 0 0,0-1-1 0 0,0 1 0 0 0,0-1 1 0 0,0 1-1 0 0,1-1 0 0 0,-1 1 1 0 0,0 0-1 0 0,1 0 0 0 0,-1-1 0 0 0,0 1 1 0 0,1 0-1 0 0,-1 0 0 0 0,1 0 1 0 0,-1-1-1 0 0,1 1 0 0 0,-1 0 1 0 0,1 0-1 0 0,0 0 0 0 0,0 0 1 0 0,-1 0-1 0 0,1 0 0 0 0,0 0 1 0 0,0 0-1 0 0,0 0 0 0 0,0 0 0 0 0,0 0 1 0 0,0 0-1 0 0,0 0 0 0 0,0 0 1 0 0,1 0-1 0 0,-1 0 0 0 0,0 0 1 0 0,1 0-1 0 0,-1 0 0 0 0,0-1 1 0 0,1 1-1 0 0,-1 0 0 0 0,1 0 1 0 0,-1 0-1 0 0,1 0 0 0 0,0-1 1 0 0,-1 1-1 0 0,1 0 0 0 0,0-1 0 0 0,-1 1 1 0 0,1 0-1 0 0,0-1 0 0 0,0 1 1 0 0,0-1-1 0 0,0 1 0 0 0,-1-1 1 0 0,1 0-1 0 0,2 1 0 0 0,5 2 34 0 0,1 0 0 0 0,-1 0 1 0 0,1-1-1 0 0,0 0 0 0 0,12 0 0 0 0,-13-1-57 0 0,0 0 0 0 0,1 1 0 0 0,-1 0 0 0 0,0 0 1 0 0,15 7-1 0 0,-20-8-24 0 0,-1 1 0 0 0,1-1 1 0 0,-1 1-1 0 0,0 0 0 0 0,0 0 1 0 0,1 0-1 0 0,-2 0 0 0 0,1 0 1 0 0,0 1-1 0 0,0-1 0 0 0,-1 0 1 0 0,1 1-1 0 0,-1 0 0 0 0,0-1 1 0 0,1 1-1 0 0,-1 0 0 0 0,-1-1 1 0 0,1 1-1 0 0,0 0 0 0 0,-1 0 1 0 0,1 5-1 0 0,0 4 49 0 0,-1 1 1 0 0,-1-1-1 0 0,0 0 0 0 0,0 0 1 0 0,-1 1-1 0 0,-1-1 0 0 0,0-1 1 0 0,-9 23-1 0 0,4-15 68 0 0,0-1-1 0 0,-2 0 1 0 0,0-1-1 0 0,-21 27 1 0 0,35-62-468 0 0,8-14-1488 0 0,25-27-2360 0 0,-26 43 1435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3 3385 0 0,'-11'-2'4265'0'0,"14"11"-2213"0"0,3 9-1532 0 0,1 41 1167 0 0,1 68-1 0 0,-6-74-1240 0 0,2 0 0 0 0,11 52 0 0 0,-10-79-312 0 0,2 0 0 0 0,1-1 0 0 0,16 39 0 0 0,-23-63-129 0 0,-1 0 0 0 0,0 0 1 0 0,1 0-1 0 0,-1-1 0 0 0,1 1 1 0 0,0 0-1 0 0,-1 0 1 0 0,1 0-1 0 0,0 0 0 0 0,-1 0 1 0 0,1-1-1 0 0,0 1 0 0 0,0 0 1 0 0,-1-1-1 0 0,1 1 1 0 0,0-1-1 0 0,2 2 0 0 0,-3-2-19 0 0,1 0 0 0 0,-1 0 0 0 0,1 0 0 0 0,-1 0 0 0 0,1-1-1 0 0,-1 1 1 0 0,1 0 0 0 0,-1 0 0 0 0,1 0 0 0 0,-1 0 0 0 0,0-1-1 0 0,1 1 1 0 0,-1 0 0 0 0,1-1 0 0 0,-1 1 0 0 0,0 0 0 0 0,1 0-1 0 0,-1-1 1 0 0,0 1 0 0 0,0-1 0 0 0,1 1 0 0 0,-1 0 0 0 0,0-1-1 0 0,0 1 1 0 0,1-1 0 0 0,-1 0 0 0 0,1-2-342 0 0,1 0-1 0 0,-1 0 1 0 0,0-1 0 0 0,-1 1-1 0 0,1-1 1 0 0,0 1 0 0 0,-1 0-1 0 0,0-1 1 0 0,0-4 0 0 0,-2-2-817 0 0,-1-1 0 0 0,0 1 1 0 0,0 0-1 0 0,-1 0 0 0 0,-9-17 1 0 0,5 13-1492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3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71 6169 0 0,'26'-3'3207'0'0,"37"-16"-3151"0"0,-45 13 214 0 0,11-4-260 0 0,1 1-1 0 0,0 2 1 0 0,1 1-1 0 0,53-4 1 0 0,-83 10-11 0 0,0 1 1 0 0,0-1-1 0 0,-1 0 1 0 0,1 1-1 0 0,0-1 0 0 0,0 0 1 0 0,-1 1-1 0 0,1-1 1 0 0,0 1-1 0 0,-1 0 0 0 0,1-1 1 0 0,-1 1-1 0 0,1-1 1 0 0,-1 1-1 0 0,1 0 0 0 0,-1-1 1 0 0,1 1-1 0 0,-1 0 1 0 0,0 0-1 0 0,1-1 0 0 0,-1 1 1 0 0,0 0-1 0 0,0 0 1 0 0,1 0-1 0 0,-1-1 0 0 0,0 1 1 0 0,0 0-1 0 0,0 0 1 0 0,0 0-1 0 0,0-1 0 0 0,0 1 1 0 0,0 0-1 0 0,0 0 1 0 0,-1 0-1 0 0,1 0 0 0 0,0-1 1 0 0,-1 2-1 0 0,-8 42 249 0 0,6-35-67 0 0,-2 19 706 0 0,-5 52 0 0 0,9-69-771 0 0,1 0 1 0 0,0 0-1 0 0,1 0 1 0 0,0 0-1 0 0,1 0 1 0 0,0 0-1 0 0,7 19 0 0 0,-9-29-106 0 0,1 0 0 0 0,-1 1 0 0 0,1-1-1 0 0,-1 0 1 0 0,1 0 0 0 0,0 1 0 0 0,0-1-1 0 0,-1 0 1 0 0,1 0 0 0 0,0 0 0 0 0,0 0-1 0 0,0 0 1 0 0,0 0 0 0 0,0 0 0 0 0,1 0-1 0 0,-1-1 1 0 0,0 1 0 0 0,2 0 0 0 0,-2 0-22 0 0,-1-1 0 0 0,1 0 0 0 0,0 0 0 0 0,0 0 0 0 0,0 0 0 0 0,0 0 0 0 0,0 0 0 0 0,0 0 0 0 0,0-1 0 0 0,0 1 0 0 0,0 0 0 0 0,0-1 0 0 0,0 1 0 0 0,0 0 0 0 0,-1-1 0 0 0,1 1 1 0 0,0-1-1 0 0,0 1 0 0 0,1-2 0 0 0,1-1-361 0 0,1 0 1 0 0,-1-1 0 0 0,0 1-1 0 0,-1-1 1 0 0,1 0 0 0 0,-1 0 0 0 0,1 0-1 0 0,-1 0 1 0 0,2-5 0 0 0,-1-2-582 0 0,0 0 1 0 0,0 0 0 0 0,-1 0 0 0 0,0-21-1 0 0,-1 16-1588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7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72 5601 0 0,'-4'-3'2165'0'0,"22"2"-1565"0"0,34-14-467 0 0,24-9-5235 0 0,-70 21 2737 0 0</inkml:trace>
  <inkml:trace contextRef="#ctx0" brushRef="#br0" timeOffset="1">218 1 4905 0 0,'-1'56'3364'0'0,"1"45"-1160"0"0,23 147 1174 0 0,-21-230-3117 0 0,-3-24-804 0 0,-6-42-5334 0 0,-5 7 2507 0 0,9 31 864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0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39 216 5305 0 0,'-24'4'1594'0'0,"12"1"-451"0"0,12-5-1114 0 0,0 0 0 0 0,0 0-1 0 0,0 0 1 0 0,0 0-1 0 0,-1 0 1 0 0,1 0-1 0 0,0 0 1 0 0,0 0-1 0 0,0 1 1 0 0,0-1 0 0 0,0 0-1 0 0,0 0 1 0 0,-1 0-1 0 0,1 0 1 0 0,0 0-1 0 0,0 0 1 0 0,0 0-1 0 0,0 1 1 0 0,0-1 0 0 0,0 0-1 0 0,0 0 1 0 0,0 0-1 0 0,0 0 1 0 0,0 0-1 0 0,0 1 1 0 0,0-1 0 0 0,0 0-1 0 0,0 0 1 0 0,0 0-1 0 0,0 0 1 0 0,0 0-1 0 0,0 1 1 0 0,0-1-1 0 0,0 0 1 0 0,0 0 0 0 0,0 0-1 0 0,0 0 1 0 0,0 0-1 0 0,0 1 1 0 0,0-1-1 0 0,0 0 1 0 0,0 0-1 0 0,0 0 1 0 0,0 0 0 0 0,0 0-1 0 0,1 1 1 0 0,2-1 20 0 0,-1 0 0 0 0,1 1 0 0 0,0-1 0 0 0,0 0 0 0 0,0-1 0 0 0,0 1 0 0 0,0 0 0 0 0,-1-1 1 0 0,1 0-1 0 0,0 1 0 0 0,0-1 0 0 0,-1 0 0 0 0,1-1 0 0 0,3-1 0 0 0,1 0 7 0 0,126-47 9 0 0,-46 12-4340 0 0,-67 26 2836 0 0,-16 8-1129 0 0</inkml:trace>
  <inkml:trace contextRef="#ctx0" brushRef="#br0" timeOffset="1">274 17 4761 0 0,'-9'-16'1406'0'0,"7"16"-48"0"0,5 10-577 0 0,3 18 99 0 0,-1 0 0 0 0,3 46 0 0 0,-3-23-381 0 0,-3-19-295 0 0,-2 32-1 0 0,0-33-206 0 0,3 37 1 0 0,-3-68-14 0 0,0 1 0 0 0,0-1 0 0 0,0 0 0 0 0,0 1 0 0 0,0-1 0 0 0,0 1 0 0 0,0-1 0 0 0,0 0 0 0 0,0 1 0 0 0,0-1 0 0 0,0 0 0 0 0,1 1 1 0 0,-1-1-1 0 0,0 1 0 0 0,0-1 0 0 0,0 0 0 0 0,0 1 0 0 0,1-1 0 0 0,-1 0 0 0 0,0 1 0 0 0,0-1 0 0 0,1 0 0 0 0,-1 0 0 0 0,0 1 1 0 0,0-1-1 0 0,1 0 0 0 0,-1 0 0 0 0,0 1 0 0 0,1-1 0 0 0,-1 0 0 0 0,0 0 0 0 0,1 0 0 0 0,9-8-2300 0 0,9-23-1568 0 0,-18 29 3992 0 0,5-10-1001 0 0,0 0-1683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47 132 6337 0 0,'-2'4'267'0'0,"0"0"0"0"0,0 0 0 0 0,0 0 0 0 0,0 0-1 0 0,1 0 1 0 0,-1 0 0 0 0,1 0 0 0 0,0 0 0 0 0,0 1-1 0 0,0 4 1 0 0,1-8-228 0 0,0 0-1 0 0,0 0 1 0 0,0 0-1 0 0,0 0 1 0 0,0 0-1 0 0,0 0 1 0 0,1-1-1 0 0,-1 1 1 0 0,0 0-1 0 0,0 0 0 0 0,1 0 1 0 0,-1 0-1 0 0,1 0 1 0 0,-1 0-1 0 0,1 0 1 0 0,-1-1-1 0 0,1 1 1 0 0,-1 0-1 0 0,1 0 1 0 0,0 0-1 0 0,0 0-6 0 0,0-1 0 0 0,1 0 0 0 0,-1 1 0 0 0,0-1 0 0 0,0 0 0 0 0,0 1 0 0 0,0-1 1 0 0,1 0-1 0 0,-1 0 0 0 0,0 0 0 0 0,0 0 0 0 0,0 0 0 0 0,1 0 0 0 0,-1-1 0 0 0,0 1 0 0 0,0 0 0 0 0,0-1 0 0 0,1 1 0 0 0,-1-1 0 0 0,2 0 0 0 0,4-3-6 0 0,1 0-1 0 0,-1 0 1 0 0,0 0-1 0 0,0-1 1 0 0,-1 0 0 0 0,1-1-1 0 0,-1 0 1 0 0,0 0-1 0 0,0 0 1 0 0,-1 0 0 0 0,0-1-1 0 0,0 0 1 0 0,-1 0-1 0 0,0 0 1 0 0,0-1 0 0 0,0 1-1 0 0,-1-1 1 0 0,0 0-1 0 0,3-16 1 0 0,-5 22-31 0 0,-1 0-1 0 0,0 0 1 0 0,0-1 0 0 0,0 1 0 0 0,0 0-1 0 0,0 0 1 0 0,0 0 0 0 0,0 0-1 0 0,-1-1 1 0 0,1 1 0 0 0,-1 0-1 0 0,1 0 1 0 0,-1 0 0 0 0,0 0-1 0 0,0 0 1 0 0,0 0 0 0 0,0 0-1 0 0,0 0 1 0 0,-1 1 0 0 0,1-1-1 0 0,0 0 1 0 0,-1 1 0 0 0,0-1 0 0 0,1 1-1 0 0,-1-1 1 0 0,0 1 0 0 0,1 0-1 0 0,-1-1 1 0 0,0 1 0 0 0,0 0-1 0 0,-3-1 1 0 0,2 2 3 0 0,1-1-1 0 0,-1 1 1 0 0,0 0 0 0 0,0 0 0 0 0,0 0-1 0 0,1 0 1 0 0,-1 0 0 0 0,0 1 0 0 0,0-1-1 0 0,1 1 1 0 0,-1 0 0 0 0,0 0 0 0 0,1 0-1 0 0,-1 0 1 0 0,1 0 0 0 0,-1 1-1 0 0,1-1 1 0 0,-1 1 0 0 0,1-1 0 0 0,0 1-1 0 0,0 0 1 0 0,0 0 0 0 0,0 0 0 0 0,-2 2-1 0 0,-5 8 57 0 0,0 0-1 0 0,1 0 0 0 0,1 1 1 0 0,0 0-1 0 0,0 0 0 0 0,1 0 0 0 0,1 1 1 0 0,-5 18-1 0 0,8-23 40 0 0,0 0 0 0 0,0 0 0 0 0,1-1 0 0 0,0 1 0 0 0,0 0 0 0 0,1 0 0 0 0,0 0 0 0 0,1 0 0 0 0,0 0 0 0 0,1 0 0 0 0,-1 0 0 0 0,2 0 0 0 0,-1 0 0 0 0,7 14 0 0 0,-8-22-74 0 0,0 1 0 0 0,0 0-1 0 0,1 0 1 0 0,-1-1-1 0 0,0 1 1 0 0,0-1-1 0 0,1 1 1 0 0,-1-1-1 0 0,1 0 1 0 0,0 1 0 0 0,-1-1-1 0 0,1 0 1 0 0,0 0-1 0 0,0 0 1 0 0,-1 0-1 0 0,1 0 1 0 0,0-1-1 0 0,0 1 1 0 0,0-1 0 0 0,4 1-1 0 0,-2 0-1 0 0,1-1 0 0 0,0 0 0 0 0,-1-1 0 0 0,1 1 1 0 0,-1-1-1 0 0,1 0 0 0 0,-1 0 0 0 0,0 0 0 0 0,5-3 0 0 0,5-2-264 0 0,-1 0-1 0 0,0-2 1 0 0,0 1 0 0 0,21-18-1 0 0,-12 7-1810 0 0,30-28-3649 0 0,-44 37 3043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8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212 12 5537 0 0,'-39'-8'3594'0'0,"36"7"-3548"0"0,-1 0-1 0 0,1 0 0 0 0,-1 1 0 0 0,0-1 0 0 0,1 1 1 0 0,-1 0-1 0 0,0 0 0 0 0,1 0 0 0 0,-1 1 1 0 0,0-1-1 0 0,1 1 0 0 0,-1 0 0 0 0,0 0 1 0 0,1 0-1 0 0,0 0 0 0 0,-1 1 0 0 0,1-1 1 0 0,0 1-1 0 0,-1 0 0 0 0,1 0 0 0 0,0 0 0 0 0,0 0 1 0 0,-3 4-1 0 0,-3 1 97 0 0,0 1 0 0 0,1 0 0 0 0,0 1 0 0 0,0 0 0 0 0,1 0-1 0 0,-8 12 1 0 0,12-16-47 0 0,0 1 0 0 0,0 0-1 0 0,0 0 1 0 0,0 0-1 0 0,1 0 1 0 0,0 0 0 0 0,-1 11-1 0 0,2-16-79 0 0,1 1 0 0 0,0-1 0 0 0,0 1 0 0 0,1-1 0 0 0,-1 1 1 0 0,0-1-1 0 0,0 1 0 0 0,1-1 0 0 0,-1 0 0 0 0,1 1 0 0 0,-1-1 0 0 0,1 1 0 0 0,0-1 0 0 0,-1 0 0 0 0,1 0 0 0 0,0 1 0 0 0,0-1 0 0 0,0 0 0 0 0,0 0 0 0 0,0 0 1 0 0,0 0-1 0 0,0 0 0 0 0,0 0 0 0 0,1 0 0 0 0,-1 0 0 0 0,0 0 0 0 0,1-1 0 0 0,-1 1 0 0 0,0 0 0 0 0,1-1 0 0 0,-1 0 0 0 0,1 1 0 0 0,-1-1 0 0 0,1 0 0 0 0,-1 1 1 0 0,1-1-1 0 0,-1 0 0 0 0,4 0 0 0 0,12 1 18 0 0,0-1 1 0 0,0-1-1 0 0,21-3 1 0 0,-25 2-11 0 0,0 1 0 0 0,0 0 0 0 0,1 0 0 0 0,-1 1 0 0 0,0 1 1 0 0,22 4-1 0 0,-34-5-22 0 0,0 0 0 0 0,0 1 0 0 0,0-1 0 0 0,0 0 0 0 0,0 0 0 0 0,0 1 0 0 0,0-1 0 0 0,0 1 0 0 0,0-1 0 0 0,0 1 0 0 0,0-1 0 0 0,0 1 0 0 0,-1-1 0 0 0,1 1 0 0 0,0 0 0 0 0,0 0 0 0 0,-1-1 0 0 0,1 1 0 0 0,0 0 0 0 0,-1 0 0 0 0,1 0 0 0 0,0 0 0 0 0,-1 0 0 0 0,0-1 0 0 0,1 1 0 0 0,-1 0 0 0 0,1 0 0 0 0,-1 2 0 0 0,0-1 4 0 0,0 0 0 0 0,-1 0 0 0 0,1 0 0 0 0,-1 0-1 0 0,0 0 1 0 0,1 0 0 0 0,-1 0 0 0 0,0 0 0 0 0,0 0-1 0 0,0 0 1 0 0,0-1 0 0 0,-1 1 0 0 0,-1 2 0 0 0,-6 6 26 0 0,0-2-1 0 0,-1 1 1 0 0,-17 12 0 0 0,19-15-10 0 0,0 0 0 0 0,-1 0 0 0 0,0-1 0 0 0,0 0 0 0 0,0-1 0 0 0,-1 0 0 0 0,1 0 1 0 0,-1-1-1 0 0,0 0 0 0 0,-11 1 0 0 0,21-4-78 0 0,-1 0 1 0 0,1 0-1 0 0,0 0 0 0 0,-1 0 1 0 0,1 0-1 0 0,0 0 1 0 0,-1 0-1 0 0,1 0 0 0 0,-1 0 1 0 0,1 0-1 0 0,0-1 0 0 0,-1 1 1 0 0,1 0-1 0 0,0 0 1 0 0,-1 0-1 0 0,1-1 0 0 0,0 1 1 0 0,0 0-1 0 0,-1 0 0 0 0,1-1 1 0 0,0 1-1 0 0,-1 0 1 0 0,1 0-1 0 0,0-1 0 0 0,0 1 1 0 0,0 0-1 0 0,-1-1 1 0 0,1 1-1 0 0,0 0 0 0 0,0-1 1 0 0,0 1-1 0 0,0-1 0 0 0,0 1 1 0 0,0 0-1 0 0,0-1 1 0 0,0 1-1 0 0,0 0 0 0 0,0-1 1 0 0,0 1-1 0 0,0-1 0 0 0,0 1 1 0 0,0 0-1 0 0,0-1 1 0 0,6-18-4383 0 0,-5 16 3941 0 0,4-10-3393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198 337 7306 0 0,'1'-8'550'0'0,"0"0"1"0"0,0 0 0 0 0,1 1 0 0 0,0-1 0 0 0,0 0 0 0 0,1 1 0 0 0,6-13 0 0 0,-6 14-371 0 0,0 0 0 0 0,-1-1 0 0 0,1 1 0 0 0,-1-1 1 0 0,0 0-1 0 0,-1 0 0 0 0,0 0 0 0 0,0 0 0 0 0,0 0 1 0 0,-1 0-1 0 0,0-9 0 0 0,-3 4 107 0 0,1 0 0 0 0,-2 0 0 0 0,0 0 1 0 0,0 1-1 0 0,-12-21 0 0 0,12 24-248 0 0,0 1 0 0 0,-1 0 0 0 0,0 0 0 0 0,0 0 0 0 0,0 1 0 0 0,-1-1 0 0 0,0 1 1 0 0,0 1-1 0 0,-11-8 0 0 0,16 12-16 0 0,-1 0 0 0 0,0 0-1 0 0,0 0 1 0 0,0 0 0 0 0,1 1 0 0 0,-1-1 0 0 0,0 0 0 0 0,0 1 0 0 0,0 0 0 0 0,0-1 0 0 0,0 1-1 0 0,0 0 1 0 0,0 0 0 0 0,0 0 0 0 0,0 0 0 0 0,0 0 0 0 0,0 1 0 0 0,0-1 0 0 0,0 1 0 0 0,0-1 0 0 0,0 1-1 0 0,-2 0 1 0 0,1 2 7 0 0,0-1 0 0 0,-1 0 0 0 0,1 1-1 0 0,0 0 1 0 0,0-1 0 0 0,0 1 0 0 0,0 0-1 0 0,1 1 1 0 0,-1-1 0 0 0,-2 5 0 0 0,-3 6 38 0 0,1 1 1 0 0,0 0-1 0 0,1 0 1 0 0,-5 23-1 0 0,3-4 79 0 0,2 0 0 0 0,1 0 0 0 0,2 1 0 0 0,3 67 0 0 0,27 138 57 0 0,-17-183-213 0 0,3-1 0 0 0,27 72 0 0 0,-30-109 343 0 0,1-11-3744 0 0,-3-35-6311 0 0,-23-10 7472 0 0,8 23 238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17.7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0 136 6025 0 0,'1'-4'45'0'0,"1"-11"494"0"0,1 0-1 0 0,1 0 1 0 0,0 0 0 0 0,9-21-1 0 0,-11 33-429 0 0,-1 0-1 0 0,0 1 1 0 0,1-1 0 0 0,-1 1-1 0 0,1 0 1 0 0,0 0-1 0 0,0 0 1 0 0,0-1-1 0 0,0 2 1 0 0,0-1 0 0 0,0 0-1 0 0,1 0 1 0 0,3-2-1 0 0,-3 4-76 0 0,-1-1-1 0 0,0 0 1 0 0,0 1-1 0 0,0 0 1 0 0,0 0-1 0 0,0-1 1 0 0,1 1-1 0 0,-1 1 1 0 0,0-1-1 0 0,0 0 1 0 0,0 0-1 0 0,0 1 1 0 0,1-1-1 0 0,-1 1 1 0 0,0 0-1 0 0,0 0 1 0 0,0-1-1 0 0,0 1 1 0 0,0 1-1 0 0,2 1 1 0 0,5 3 5 0 0,0 1 0 0 0,0 0 0 0 0,-1 0-1 0 0,-1 1 1 0 0,14 17 0 0 0,31 50 120 0 0,-37-51-106 0 0,40 61 1001 0 0,78 168 0 0 0,-107-189-769 0 0,-1 1 0 0 0,-4 1 0 0 0,20 108 0 0 0,-27-80 157 0 0,-5 1 0 0 0,-3 0 1 0 0,-5 0-1 0 0,-3 0 0 0 0,-5 0 0 0 0,-4-1 0 0 0,-4 0 1 0 0,-33 108-1 0 0,28-128-255 0 0,-50 165 974 0 0,74-248-1348 0 0,0-1-1 0 0,1 1 0 0 0,0 0 1 0 0,1 0-1 0 0,0 0 0 0 0,0 1 1 0 0,1 0-1 0 0,0 0 0 0 0,9-8 0 0 0,-3 5-3704 0 0,-1 1-1 0 0,27-17 0 0 0,-28 19 105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0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2933 6169 0 0,'-1'-4'78'0'0,"-1"0"0"0"0,1 0-1 0 0,0 0 1 0 0,0-1 0 0 0,0 1-1 0 0,1 0 1 0 0,-1-1-1 0 0,1 1 1 0 0,0 0 0 0 0,1-1-1 0 0,-1 1 1 0 0,1 0 0 0 0,-1-1-1 0 0,1 1 1 0 0,1 0 0 0 0,-1 0-1 0 0,0 0 1 0 0,1 0 0 0 0,2-4-1 0 0,-1-1-123 0 0,49-170 733 0 0,-31 124-5 0 0,34-63 0 0 0,1-1-231 0 0,-27 60-449 0 0,2 1 1 0 0,58-79-1 0 0,-36 56-19 0 0,54-69-89 0 0,-23 33 79 0 0,-1-3 38 0 0,159-174 0 0 0,-151 198-212 0 0,4 3 0 0 0,140-104 0 0 0,300-170 364 0 0,-375 269-199 0 0,251-110 0 0 0,-290 159 61 0 0,3 5 1 0 0,166-35 0 0 0,266-7-247 0 0,-80 55 58 0 0,-362 30 114 0 0,0 5-1 0 0,134 24 1 0 0,-131-9 24 0 0,0 6-1 0 0,217 78 1 0 0,-159-36-31 0 0,169 73 16 0 0,-100-21 199 0 0,-179-83-19 0 0,100 74 1 0 0,85 108-50 0 0,-170-144 103 0 0,161 135 660 0 0,-98-95-342 0 0,-141-113-503 0 0,-1-1-1 0 0,0 0 1 0 0,1 1-1 0 0,-1-1 1 0 0,0 0-1 0 0,1 0 1 0 0,-1 0-1 0 0,0 0 1 0 0,1 0 0 0 0,-1 0-1 0 0,0-1 1 0 0,1 1-1 0 0,-1 0 1 0 0,0-1-1 0 0,1 1 1 0 0,-1 0-1 0 0,0-1 1 0 0,0 0-1 0 0,1 1 1 0 0,-1-1 0 0 0,0 0-1 0 0,0 0 1 0 0,0 1-1 0 0,0-1 1 0 0,1-2-1 0 0,31-26 252 0 0,-30 25-253 0 0,-1 3-10 0 0,-1 0-1 0 0,0 0 0 0 0,1 0 1 0 0,-1 0-1 0 0,0 0 0 0 0,1 0 1 0 0,-1 0-1 0 0,1 0 0 0 0,-1 1 1 0 0,1-1-1 0 0,-1 1 0 0 0,1-1 1 0 0,0 1-1 0 0,-1-1 0 0 0,1 1 1 0 0,0 0-1 0 0,-1 0 0 0 0,1 0 1 0 0,0 0-1 0 0,0 0 0 0 0,-1 0 1 0 0,1 1-1 0 0,-1-1 0 0 0,1 0 0 0 0,0 1 1 0 0,-1 0-1 0 0,1-1 0 0 0,-1 1 1 0 0,1 0-1 0 0,-1-1 0 0 0,1 1 1 0 0,2 2-1 0 0,-2-1-3 0 0,1-1 1 0 0,0 0-1 0 0,0 1 0 0 0,0-1 1 0 0,0 0-1 0 0,0-1 0 0 0,0 1 1 0 0,5 0-1 0 0,-7-1 10 0 0,-1-1 0 0 0,0 0 0 0 0,0 1 0 0 0,1-1-1 0 0,-1 0 1 0 0,0 0 0 0 0,0 1 0 0 0,0-1 0 0 0,0 0 0 0 0,0 1 0 0 0,0-1-1 0 0,0 0 1 0 0,0 0 0 0 0,0 1 0 0 0,0-1 0 0 0,0 0 0 0 0,-1 0 0 0 0,1 1 0 0 0,0-1-1 0 0,0 0 1 0 0,-1 1 0 0 0,1-1 0 0 0,-1 0 0 0 0,1 1 0 0 0,0-1 0 0 0,-1 1-1 0 0,0-2 1 0 0,-14-25 44 0 0,15 26-33 0 0,-7-11 13 0 0,0-1-1 0 0,1 0 0 0 0,1 0 0 0 0,0-1 0 0 0,1 1 0 0 0,1-1 1 0 0,-4-26-1 0 0,7 37-26 0 0,-5-24 5 0 0,5 26-6 0 0,0 0 1 0 0,0 1-1 0 0,-1-1 0 0 0,1 0 0 0 0,0 0 0 0 0,0 0 0 0 0,-1 1 1 0 0,1-1-1 0 0,-1 0 0 0 0,1 1 0 0 0,0-1 0 0 0,-1 0 0 0 0,0 1 0 0 0,1-1 1 0 0,-1 0-1 0 0,1 1 0 0 0,-1-1 0 0 0,1 1 0 0 0,-1-1 0 0 0,0 1 1 0 0,0 0-1 0 0,1-1 0 0 0,-1 1 0 0 0,0-1 0 0 0,0 1 0 0 0,-1 0 0 0 0,2 0-8 0 0,-15 32-3 0 0,-137 411-12 0 0,125-369 81 0 0,23-56 155 0 0,4-17-200 0 0,0-1 1 0 0,0 0-1 0 0,0 0 0 0 0,0 0 1 0 0,0 0-1 0 0,0 0 0 0 0,0 1 1 0 0,0-1-1 0 0,0 0 0 0 0,1 0 1 0 0,-1 0-1 0 0,0 0 1 0 0,0 0-1 0 0,0 0 0 0 0,0 1 1 0 0,0-1-1 0 0,0 0 0 0 0,0 0 1 0 0,0 0-1 0 0,1 0 1 0 0,-1 0-1 0 0,0 0 0 0 0,0 0 1 0 0,0 0-1 0 0,0 0 0 0 0,0 1 1 0 0,1-1-1 0 0,-1 0 0 0 0,0 0 1 0 0,0 0-1 0 0,0 0 1 0 0,0 0-1 0 0,0 0 0 0 0,1 0 1 0 0,-1 0-1 0 0,0 0 0 0 0,0 0 1 0 0,0 0-1 0 0,0 0 0 0 0,0 0 1 0 0,1 0-1 0 0,-1-1 1 0 0,0 1-1 0 0,0 0 0 0 0,0 0 1 0 0,0 0-1 0 0,0 0 0 0 0,1 0 1 0 0,25-21 867 0 0,-23 18-906 0 0,19-18 255 0 0,-2-1 0 0 0,-1-2 1 0 0,30-45-1 0 0,3-5 0 0 0,-34 51-266 0 0,2 1 0 0 0,43-39-1 0 0,-13 25-3684 0 0,-35 27-499 0 0,-10 6 605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2.8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15 6273 0 0,'-10'-13'1110'0'0,"17"12"-264"0"0,22 17-412 0 0,-2 11-212 0 0,-2 2 0 0 0,0 1 0 0 0,-2 0 1 0 0,-1 2-1 0 0,-1 0 0 0 0,-2 2 0 0 0,-2 0 0 0 0,15 40 0 0 0,1 16 250 0 0,-5 0 0 0 0,19 106-1 0 0,126 1018 1139 0 0,-164-1068-1474 0 0,-7 0 1 0 0,-5 0-1 0 0,-37 231 1 0 0,9-207 96 0 0,-61 191 0 0 0,-71 134-136 0 0,132-411-93 0 0,43-114-842 0 0,-4 8-4038 0 0,5-37 0 0 0,-10 43 2194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6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13 399 4945 0 0,'-1'-1'120'0'0,"0"0"-1"0"0,0 0 1 0 0,0 0-1 0 0,0 0 1 0 0,0-1-1 0 0,0 1 1 0 0,0 0-1 0 0,0-1 1 0 0,1 1-1 0 0,-1-1 1 0 0,0 1 0 0 0,1-1-1 0 0,-1 1 1 0 0,1-1-1 0 0,0 1 1 0 0,0-1-1 0 0,-1 1 1 0 0,1-1-1 0 0,0 0 1 0 0,1-2-1 0 0,0 0 67 0 0,0 0-1 0 0,0 1 1 0 0,1-1-1 0 0,-1 0 1 0 0,1 1-1 0 0,0-1 1 0 0,4-5-1 0 0,5-5 173 0 0,0 0 0 0 0,1 0 1 0 0,0 1-1 0 0,24-18 0 0 0,60-38 246 0 0,179-103-348 0 0,-263 168-2429 0 0,-21 12-2702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0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17 5257 0 0,'-1'0'88'0'0,"0"-1"0"0"0,0 1 0 0 0,0-1-1 0 0,0 1 1 0 0,0 0 0 0 0,0 0 0 0 0,0-1 0 0 0,0 1-1 0 0,0 0 1 0 0,0 0 0 0 0,0 0 0 0 0,0 0 0 0 0,0 0 0 0 0,0 0-1 0 0,0 0 1 0 0,0 1 0 0 0,-3 0 1584 0 0,15-6-859 0 0,0 2-695 0 0,-1 0 0 0 0,0 2 0 0 0,1-1-1 0 0,0 1 1 0 0,-1 0 0 0 0,1 1 0 0 0,0 1-1 0 0,17 2 1 0 0,-18-2-80 0 0,-8-1-38 0 0,0 0 0 0 0,1 0 0 0 0,-1 1 0 0 0,0-1 0 0 0,0 1 0 0 0,0-1 0 0 0,0 1 0 0 0,0 0 0 0 0,1-1 0 0 0,-1 1 0 0 0,-1 0 0 0 0,1 1 0 0 0,0-1 0 0 0,0 0 0 0 0,0 0 0 0 0,-1 1 0 0 0,1-1-1 0 0,0 1 1 0 0,-1 0 0 0 0,3 3 0 0 0,-3-2 3 0 0,1 0-1 0 0,-1 0 0 0 0,0 0 1 0 0,0 1-1 0 0,-1-1 0 0 0,1 0 1 0 0,-1 0-1 0 0,1 1 0 0 0,-1-1 1 0 0,0 0-1 0 0,0 1 0 0 0,-1 4 0 0 0,-3 10 9 0 0,0 0 0 0 0,-1-1-1 0 0,-1 1 1 0 0,-8 18-1 0 0,9-25-12 0 0,-49 113-617 0 0,65-136-4566 0 0,-7 4 2376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5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4 4609 0 0,'0'0'111'0'0,"-1"-1"-1"0"0,0 1 1 0 0,1 0-1 0 0,-1-1 1 0 0,1 1-1 0 0,-1 0 1 0 0,0 0 0 0 0,1-1-1 0 0,-1 1 1 0 0,1 0-1 0 0,-1 0 1 0 0,0 0 0 0 0,1 0-1 0 0,-1 0 1 0 0,0 0-1 0 0,1 0 1 0 0,-1 0-1 0 0,0 0 1 0 0,1 0 0 0 0,-1 0-1 0 0,0 0 1 0 0,1 1-1 0 0,-1-1 1 0 0,0 0 0 0 0,1 0-1 0 0,-1 1 1 0 0,1-1-1 0 0,-1 0 1 0 0,0 1-1 0 0,1-1 1 0 0,-1 1 0 0 0,0 1 25 0 0,0-1 1 0 0,0 1 0 0 0,0 0 0 0 0,1-1 0 0 0,-1 1 0 0 0,1 0 0 0 0,-1 0-1 0 0,1-1 1 0 0,0 1 0 0 0,0 0 0 0 0,0 0 0 0 0,0 2 0 0 0,1 11 302 0 0,0 0 1 0 0,5 20-1 0 0,-4-25-70 0 0,72 380 1536 0 0,-70-361-1875 0 0,-1-5 2 0 0,-2-22 46 0 0,-1-11 71 0 0,6-116-731 0 0,-4 110 487 0 0,0 1-1 0 0,1 0 0 0 0,0 0 0 0 0,1 0 1 0 0,1 0-1 0 0,10-21 0 0 0,-14 33 87 0 0,0 0-1 0 0,0 0 1 0 0,0 0-1 0 0,0 0 1 0 0,1 0-1 0 0,-1 0 1 0 0,1 1-1 0 0,-1-1 1 0 0,1 0 0 0 0,0 1-1 0 0,-1-1 1 0 0,1 1-1 0 0,0 0 1 0 0,0 0-1 0 0,0-1 1 0 0,0 1-1 0 0,0 0 1 0 0,1 1 0 0 0,-1-1-1 0 0,0 0 1 0 0,0 1-1 0 0,3-1 1 0 0,-3 1 0 0 0,0 0 1 0 0,0 1 0 0 0,0-1-1 0 0,0 1 1 0 0,0 0-1 0 0,0-1 1 0 0,-1 1 0 0 0,1 0-1 0 0,0 0 1 0 0,0 0 0 0 0,-1 0-1 0 0,1 1 1 0 0,0-1-1 0 0,-1 0 1 0 0,1 1 0 0 0,-1-1-1 0 0,0 1 1 0 0,1-1 0 0 0,-1 1-1 0 0,0 0 1 0 0,0-1-1 0 0,0 1 1 0 0,0 0 0 0 0,1 3-1 0 0,3 8 5 0 0,0 1 0 0 0,-1-1-1 0 0,0 1 1 0 0,-1 0 0 0 0,2 25-1 0 0,-4-30 35 0 0,0 0 0 0 0,-1 0-1 0 0,0 0 1 0 0,-1 1 0 0 0,0-1-1 0 0,0 0 1 0 0,-1 0 0 0 0,0 0-1 0 0,-7 16 1 0 0,6-20-17 0 0,1-1-1 0 0,-1 0 1 0 0,-1 1 0 0 0,1-1-1 0 0,0-1 1 0 0,-1 1 0 0 0,0 0-1 0 0,0-1 1 0 0,0 0 0 0 0,0 0 0 0 0,-6 3-1 0 0,9-5-99 0 0,-1 0 0 0 0,1-1 0 0 0,0 1 0 0 0,-1 0 0 0 0,1-1 0 0 0,-1 1 0 0 0,1-1-1 0 0,0 0 1 0 0,-1 1 0 0 0,1-1 0 0 0,-1 0 0 0 0,1 0 0 0 0,-1 0 0 0 0,1 0 0 0 0,-1 0 0 0 0,1 0 0 0 0,-1-1 0 0 0,1 1-1 0 0,-1 0 1 0 0,1-1 0 0 0,-1 1 0 0 0,1-1 0 0 0,0 1 0 0 0,-1-1 0 0 0,1 0 0 0 0,0 0 0 0 0,0 0 0 0 0,-1 1 0 0 0,1-1-1 0 0,0 0 1 0 0,0 0 0 0 0,0-1 0 0 0,0 1 0 0 0,0 0 0 0 0,0 0 0 0 0,1 0 0 0 0,-1-1 0 0 0,0 1 0 0 0,0 0 0 0 0,1-1-1 0 0,-1 1 1 0 0,0-3 0 0 0,0-1-312 0 0,0-1 0 0 0,0 0 0 0 0,1 1 0 0 0,0-1 0 0 0,0 1 0 0 0,0-1-1 0 0,0 0 1 0 0,1 1 0 0 0,0-1 0 0 0,3-8 0 0 0,-1 1-2162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9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1 5849 0 0,'-5'5'185'0'0,"0"0"0"0"0,0 0 0 0 0,1 0-1 0 0,0 1 1 0 0,0 0 0 0 0,0 0 0 0 0,1 0 0 0 0,0 0-1 0 0,0 1 1 0 0,1-1 0 0 0,0 1 0 0 0,0-1-1 0 0,0 1 1 0 0,-1 14 0 0 0,2-11 23 0 0,0 1 1 0 0,0-1-1 0 0,1 1 0 0 0,1 0 0 0 0,0-1 1 0 0,0 0-1 0 0,1 1 0 0 0,1-1 0 0 0,4 13 1 0 0,-6-19-130 0 0,1 0 0 0 0,0-1 0 0 0,0 1 0 0 0,0-1 0 0 0,0 1 0 0 0,1-1 0 0 0,-1 1 0 0 0,1-1 0 0 0,0 0 0 0 0,0 0 0 0 0,0-1 0 0 0,0 1 0 0 0,5 2 0 0 0,-7-4-44 0 0,1 0 1 0 0,0-1 0 0 0,0 1-1 0 0,-1 0 1 0 0,1-1 0 0 0,0 1-1 0 0,0-1 1 0 0,0 0-1 0 0,0 1 1 0 0,0-1 0 0 0,0 0-1 0 0,0 0 1 0 0,-1 0 0 0 0,1-1-1 0 0,0 1 1 0 0,0 0 0 0 0,0-1-1 0 0,0 1 1 0 0,0-1 0 0 0,-1 0-1 0 0,1 1 1 0 0,0-1 0 0 0,-1 0-1 0 0,1 0 1 0 0,0 0 0 0 0,-1 0-1 0 0,1-1 1 0 0,-1 1-1 0 0,0 0 1 0 0,2-2 0 0 0,2-2 11 0 0,0-1 0 0 0,0 1 0 0 0,-1-1 1 0 0,1 0-1 0 0,-2 0 0 0 0,1-1 0 0 0,-1 1 1 0 0,1-1-1 0 0,-2 0 0 0 0,1 0 0 0 0,-1 0 1 0 0,3-13-1 0 0,-5 15-42 0 0,1-1 0 0 0,-1 1 0 0 0,0 0-1 0 0,-1 0 1 0 0,1 0 0 0 0,-1-1 0 0 0,0 1 0 0 0,0 0 0 0 0,-1 0 0 0 0,1 0 0 0 0,-1 0-1 0 0,0 1 1 0 0,0-1 0 0 0,-1 0 0 0 0,0 1 0 0 0,1-1 0 0 0,-1 1 0 0 0,-6-6 0 0 0,5 5-123 0 0,-1 1 1 0 0,1-1-1 0 0,-1 1 1 0 0,1 1-1 0 0,-1-1 1 0 0,0 0-1 0 0,-9-3 1 0 0,11 6-403 0 0,-1-1 0 0 0,1 1 0 0 0,-1 1 1 0 0,1-1-1 0 0,-1 0 0 0 0,1 1 0 0 0,-1 0 1 0 0,0 0-1 0 0,1 0 0 0 0,-1 0 0 0 0,0 1 1 0 0,1-1-1 0 0,-6 2 0 0 0,7-2-673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8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90 1 4633 0 0,'1'49'4611'0'0,"14"95"1"0"0,-8-107-4390 0 0,1-1 1 0 0,2 0 0 0 0,2-1-1 0 0,1 0 1 0 0,34 65-1 0 0,-69-124-7196 0 0,-47-53 3823 0 0,35 26 2652 0 0,25 35 618 0 0,0 2 0 0 0,-1-1 0 0 0,-1 1 0 0 0,0 1 0 0 0,-15-14 0 0 0,26 27-69 0 0,-1 0-1 0 0,1 0 1 0 0,0 0-1 0 0,0 0 1 0 0,0 0 0 0 0,0 0-1 0 0,0 0 1 0 0,0 0-1 0 0,0 0 1 0 0,0 0 0 0 0,0 0-1 0 0,0 0 1 0 0,0-1-1 0 0,0 1 1 0 0,-1 0-1 0 0,1 0 1 0 0,0 0 0 0 0,0 0-1 0 0,0 0 1 0 0,0 0-1 0 0,0 0 1 0 0,0 0 0 0 0,0 0-1 0 0,0-1 1 0 0,0 1-1 0 0,0 0 1 0 0,0 0-1 0 0,0 0 1 0 0,0 0 0 0 0,0 0-1 0 0,0 0 1 0 0,0 0-1 0 0,0 0 1 0 0,0 0 0 0 0,0-1-1 0 0,0 1 1 0 0,0 0-1 0 0,0 0 1 0 0,0 0-1 0 0,0 0 1 0 0,1 0 0 0 0,-1 0-1 0 0,0 0 1 0 0,0 0-1 0 0,0 0 1 0 0,0 0 0 0 0,0 0-1 0 0,0 0 1 0 0,0-1-1 0 0,0 1 1 0 0,0 0-1 0 0,0 0 1 0 0,0 0 0 0 0,0 0-1 0 0,1 0 1 0 0,-1 0-1 0 0,0 0 1 0 0,0 0 0 0 0,0 0-1 0 0,0 0 1 0 0,0 0-1 0 0,12-2 1641 0 0,26 2-595 0 0,-18 0-538 0 0,-5 0-434 0 0,118-11 555 0 0,-117 9-855 0 0,-1-1 0 0 0,0-1 1 0 0,0 0-1 0 0,-1-1 0 0 0,1 0 1 0 0,20-11-1 0 0,-34 15 56 0 0,1 0 0 0 0,-1 0 0 0 0,0 0 0 0 0,1 0 0 0 0,-1 0 0 0 0,0 0 0 0 0,0 0 0 0 0,0 0 0 0 0,0 0 0 0 0,0 0 0 0 0,0-1 0 0 0,0 1 0 0 0,0 0 0 0 0,0-1 0 0 0,-1 1 0 0 0,1-1 0 0 0,0 1 0 0 0,-1-1 0 0 0,1 1 0 0 0,-1-1 0 0 0,0 1 0 0 0,1-1 0 0 0,-1 0 0 0 0,0 1 0 0 0,0-1 0 0 0,0 1 0 0 0,0-1 0 0 0,-1 0 0 0 0,1 1 0 0 0,0-1 0 0 0,-1 1 0 0 0,1-1 0 0 0,-1-2 0 0 0,-3-4-5 0 0,-1-1-1 0 0,1 0 1 0 0,-2 1-1 0 0,-9-14 1 0 0,-6-9 276 0 0,13 8 385 0 0,9 19 674 0 0,6 14 461 0 0,-2 4-946 0 0,1 0 0 0 0,-2 0 0 0 0,1 0 0 0 0,-2 0 0 0 0,2 17 0 0 0,5 78 942 0 0,-8-74-1071 0 0,0 6-58 0 0,-1-12 71 0 0,2 0-1 0 0,7 39 1 0 0,-5-75-461 0 0,0-1-1 0 0,0 0 0 0 0,-1 0 1 0 0,3-9-1 0 0,8-20-149 0 0,-8 17-41 0 0,1 0 0 0 0,1 0 0 0 0,1 0 0 0 0,22-30 1 0 0,-32 49 39 0 0,0 0 0 0 0,1 1 0 0 0,0-1 0 0 0,-1 0 1 0 0,1 0-1 0 0,-1 1 0 0 0,1-1 0 0 0,0 0 1 0 0,-1 1-1 0 0,1-1 0 0 0,0 0 0 0 0,0 1 0 0 0,0-1 1 0 0,-1 1-1 0 0,1 0 0 0 0,0-1 0 0 0,0 1 1 0 0,0 0-1 0 0,0-1 0 0 0,0 1 0 0 0,0 0 0 0 0,0 0 1 0 0,0 0-1 0 0,0 0 0 0 0,0 0 0 0 0,-1 0 1 0 0,1 0-1 0 0,0 0 0 0 0,0 0 0 0 0,1 0 0 0 0,0 1-2 0 0,-1 1-1 0 0,1-1 0 0 0,-1 0 0 0 0,1 1 0 0 0,-1-1 0 0 0,0 1 0 0 0,0-1 1 0 0,0 1-1 0 0,0-1 0 0 0,0 1 0 0 0,0 0 0 0 0,0 0 0 0 0,1 3 0 0 0,2 10-29 0 0,0 0-1 0 0,4 27 1 0 0,-8-39 33 0 0,8 45-58 0 0,3 0 0 0 0,18 56 0 0 0,-21-85-177 0 0,-9-27-4281 0 0,-9-32-4237 0 0,6 26 5096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2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37 29 3321 0 0,'-10'-9'2151'0'0,"9"7"-2003"0"0,-1 0 0 0 0,0 0-1 0 0,0 0 1 0 0,0 0 0 0 0,0 1 0 0 0,0-1 0 0 0,0 1 0 0 0,-1-1 0 0 0,1 1 0 0 0,-4-2 0 0 0,11 5-12 0 0,-1 0 1 0 0,1 0-1 0 0,0 0 0 0 0,-1 0 1 0 0,0 1-1 0 0,1 0 0 0 0,-1 0 1 0 0,7 6-1 0 0,2 1 151 0 0,11 8 121 0 0,-1 0 0 0 0,-1 1 0 0 0,-1 1 0 0 0,35 44 0 0 0,61 102 489 0 0,-106-150-849 0 0,26 42 76 0 0,-4 0-1 0 0,-1 2 1 0 0,-4 1-1 0 0,-2 2 0 0 0,21 77 1 0 0,-13-5 660 0 0,30 227 0 0 0,-26 143 910 0 0,-34-320-1206 0 0,-9 0 0 0 0,-53 348 0 0 0,33-414-393 0 0,-4 0 0 0 0,-47 115 0 0 0,-115 216 183 0 0,182-431-293 0 0,-30 58-205 0 0,35-70 195 0 0,0-1 1 0 0,0 0 0 0 0,0 0 0 0 0,-1-1 0 0 0,0 1 0 0 0,0-1 0 0 0,-1 0 0 0 0,1 0 0 0 0,-8 4 0 0 0,12-9-66 0 0,1 0 0 0 0,0 1 1 0 0,-1-1-1 0 0,1 0 0 0 0,-1 1 1 0 0,1-1-1 0 0,-1 0 0 0 0,1 1 1 0 0,-1-1-1 0 0,0 0 0 0 0,1 0 1 0 0,-1 0-1 0 0,1 0 0 0 0,-1 0 1 0 0,1 1-1 0 0,-1-1 0 0 0,1 0 1 0 0,-1 0-1 0 0,0 0 0 0 0,1-1 1 0 0,-1 1-1 0 0,1 0 0 0 0,-1 0 1 0 0,1 0-1 0 0,-1 0 0 0 0,0 0 1 0 0,1-1-1 0 0,-1 1 0 0 0,1 0 1 0 0,-1-1-1 0 0,-2-16-5129 0 0,8-10-233 0 0,-1 14 4598 0 0,0 2-1137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69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67 3769 0 0,'-2'-5'385'0'0,"0"1"0"0"0,0-1 0 0 0,0 1 0 0 0,0-1 0 0 0,1 0 0 0 0,0 0 0 0 0,0 0 0 0 0,0-7 0 0 0,1 11-255 0 0,0 1 1 0 0,0-1-1 0 0,0 0 1 0 0,0 1-1 0 0,0-1 1 0 0,0 0-1 0 0,0 1 1 0 0,0-1-1 0 0,0 0 1 0 0,1 1-1 0 0,-1-1 1 0 0,0 0-1 0 0,0 1 1 0 0,1-1 0 0 0,-1 1-1 0 0,0-1 1 0 0,1 0-1 0 0,-1 1 1 0 0,1-1-1 0 0,-1 1 1 0 0,1-1-1 0 0,-1 1 1 0 0,1-1-1 0 0,-1 1 1 0 0,2-1-1 0 0,-1 1 16 0 0,0 0-1 0 0,1 0 0 0 0,-1 0 1 0 0,0 0-1 0 0,1 0 0 0 0,-1 0 0 0 0,1 1 1 0 0,-1-1-1 0 0,0 0 0 0 0,1 1 1 0 0,-1-1-1 0 0,0 1 0 0 0,0-1 1 0 0,1 1-1 0 0,-1 0 0 0 0,0-1 1 0 0,0 1-1 0 0,1 1 0 0 0,11 7 316 0 0,0 1 1 0 0,-1 1-1 0 0,-1 0 0 0 0,0 0 0 0 0,0 1 0 0 0,15 23 0 0 0,-3 0-277 0 0,24 51 0 0 0,-39-70-143 0 0,-1 0 0 0 0,-1 0 0 0 0,-1 0 1 0 0,0 1-1 0 0,-1 0 0 0 0,-1 0 0 0 0,2 27 1 0 0,-5-18-10 0 0,0 0 0 0 0,-2-1 0 0 0,-1 1 0 0 0,-9 36 0 0 0,-60 163 63 0 0,31-106-19 0 0,20-63-56 0 0,13-39-164 0 0,2 1 1 0 0,0 0-1 0 0,0 0 0 0 0,2 1 1 0 0,0-1-1 0 0,-1 27 1 0 0,5-45 83 0 0,0 0 1 0 0,0 0 0 0 0,0 0 0 0 0,0 0 0 0 0,0 0 0 0 0,0 0-1 0 0,0 1 1 0 0,0-1 0 0 0,0 0 0 0 0,0 0 0 0 0,0 0 0 0 0,-1 0-1 0 0,1 0 1 0 0,0 0 0 0 0,0 1 0 0 0,0-1 0 0 0,0 0 0 0 0,0 0-1 0 0,0 0 1 0 0,1 0 0 0 0,-1 0 0 0 0,0 1 0 0 0,0-1 0 0 0,0 0 0 0 0,0 0-1 0 0,0 0 1 0 0,0 0 0 0 0,0 0 0 0 0,0 0 0 0 0,0 0 0 0 0,0 1-1 0 0,0-1 1 0 0,0 0 0 0 0,0 0 0 0 0,1 0 0 0 0,-1 0 0 0 0,0 0-1 0 0,0 0 1 0 0,0 0 0 0 0,0 0 0 0 0,0 0 0 0 0,0 0 0 0 0,0 1-1 0 0,1-1 1 0 0,-1 0 0 0 0,0 0 0 0 0,0 0 0 0 0,0 0 0 0 0,0 0-1 0 0,0 0 1 0 0,0 0 0 0 0,1 0 0 0 0,-1 0 0 0 0,0 0 0 0 0,0 0 0 0 0,0 0-1 0 0,0 0 1 0 0,0 0 0 0 0,1 0 0 0 0,-1-1 0 0 0,0 1 0 0 0,0 0-1 0 0,0 0 1 0 0,0 0 0 0 0,9-11-3313 0 0,7-16-1140 0 0,-8 6 2481 0 0,-6 10 36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36 108 10442 0 0,'-28'-2'3634'0'0,"21"1"-3084"0"0,24 1-93 0 0,58-2-717 0 0,0-3 1 0 0,111-21-1 0 0,-126 12-4981 0 0,96-33 0 0 0,-144 42 4630 0 0,0-1-1440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6.03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 0 5689 0 0,'-1'2'331'0'0,"0"-1"0"0"0,0 0-1 0 0,1 1 1 0 0,-1 0 0 0 0,1-1 0 0 0,-1 1-1 0 0,1-1 1 0 0,-1 1 0 0 0,1-1 0 0 0,0 1-1 0 0,0 0 1 0 0,0-1 0 0 0,0 1-1 0 0,0 0 1 0 0,0-1 0 0 0,0 1 0 0 0,1 0-1 0 0,-1-1 1 0 0,0 1 0 0 0,2 1 0 0 0,12 36 1705 0 0,-12-33-1384 0 0,23 69 248 0 0,-19-52-560 0 0,1 0 0 0 0,13 26 1 0 0,-19-49-323 0 0,-1 0 1 0 0,1 1-1 0 0,-1-1 1 0 0,1 0-1 0 0,-1 0 1 0 0,1 0 0 0 0,-1 0-1 0 0,1 0 1 0 0,-1 0-1 0 0,1 0 1 0 0,-1 1-1 0 0,1-1 1 0 0,-1-1-1 0 0,1 1 1 0 0,-1 0 0 0 0,1 0-1 0 0,-1 0 1 0 0,1 0-1 0 0,-1 0 1 0 0,1 0-1 0 0,-1-1 1 0 0,1 1 0 0 0,-1 0-1 0 0,0 0 1 0 0,1-1-1 0 0,-1 1 1 0 0,1 0-1 0 0,-1-1 1 0 0,1 1-1 0 0,-1 0 1 0 0,0-1 0 0 0,1 1-1 0 0,-1-1 1 0 0,20-17 221 0 0,-17 15-166 0 0,26-23 138 0 0,-13 10-224 0 0,37-27 0 0 0,70-28-4326 0 0,-48 31-4292 0 0,-49 25 4613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3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71 3705 0 0,'0'0'32'0'0,"-13"1"1449"0"0,11 0-667 0 0,8 2 308 0 0,-1-4-971 0 0,0 0 0 0 0,-1 0 0 0 0,1-1 0 0 0,0 0 0 0 0,0 0 0 0 0,-1 0-1 0 0,1 0 1 0 0,5-5 0 0 0,15-9-66 0 0,25-14-4 0 0,-47 28-74 0 0,1 1-1 0 0,-1-1 0 0 0,1 1 1 0 0,0 0-1 0 0,-1 0 1 0 0,1 1-1 0 0,0-1 1 0 0,0 1-1 0 0,-1 0 1 0 0,1 0-1 0 0,0 0 0 0 0,6 1 1 0 0,-8 0 7 0 0,-1-1-1 0 0,0 1 1 0 0,0-1 0 0 0,0 1 0 0 0,0 0-1 0 0,0 0 1 0 0,0-1 0 0 0,0 1 0 0 0,0 0-1 0 0,0 0 1 0 0,0 0 0 0 0,0 0 0 0 0,0 0-1 0 0,-1 0 1 0 0,1 1 0 0 0,0-1 0 0 0,-1 0-1 0 0,1 0 1 0 0,-1 0 0 0 0,1 1-1 0 0,-1-1 1 0 0,0 0 0 0 0,1 0 0 0 0,-1 1-1 0 0,0-1 1 0 0,0 0 0 0 0,0 1 0 0 0,0-1-1 0 0,0 0 1 0 0,0 1 0 0 0,-1-1 0 0 0,1 2-1 0 0,-10 46 493 0 0,8-46-465 0 0,-7 23 164 0 0,-2 0-1 0 0,0-1 0 0 0,-2 0 1 0 0,-1-1-1 0 0,-20 26 1 0 0,25-37-134 0 0,0-2 22 0 0,12-21-526 0 0,13-22-274 0 0,-9 20 481 0 0,44-69-1384 0 0,-45 73 1540 0 0,0 0 1 0 0,1 0-1 0 0,0 1 0 0 0,0 0 1 0 0,1 0-1 0 0,0 1 1 0 0,10-7-1 0 0,-16 11 68 0 0,0 1-1 0 0,0 0 0 0 0,1 0 0 0 0,-1 0 1 0 0,0 0-1 0 0,0 0 0 0 0,1 0 0 0 0,-1 1 1 0 0,0-1-1 0 0,1 1 0 0 0,-1 0 0 0 0,1 0 1 0 0,-1 0-1 0 0,1 0 0 0 0,3 0 0 0 0,-4 1 18 0 0,0 0-1 0 0,-1-1 0 0 0,1 1 0 0 0,0 0 0 0 0,-1 0 1 0 0,1 0-1 0 0,-1 0 0 0 0,0 0 0 0 0,1 0 0 0 0,-1 0 1 0 0,0 1-1 0 0,0-1 0 0 0,1 0 0 0 0,-1 1 0 0 0,0-1 1 0 0,1 4-1 0 0,2 6 73 0 0,0-1 0 0 0,-1 1 0 0 0,0 0 1 0 0,0 0-1 0 0,0 19 0 0 0,3 5-204 0 0,-6-35 78 0 0,0 0-1 0 0,0 0 1 0 0,0-1-1 0 0,0 1 0 0 0,0 0 1 0 0,0 0-1 0 0,0 0 1 0 0,0 0-1 0 0,1 0 0 0 0,-1 0 1 0 0,0 0-1 0 0,0-1 1 0 0,0 1-1 0 0,0 0 0 0 0,0 0 1 0 0,0 0-1 0 0,0 0 1 0 0,0 0-1 0 0,1 0 0 0 0,-1 0 1 0 0,0 0-1 0 0,0 0 1 0 0,0 0-1 0 0,0 0 0 0 0,0 0 1 0 0,0 0-1 0 0,1 0 1 0 0,-1 0-1 0 0,0 0 0 0 0,0 0 1 0 0,0 0-1 0 0,0 0 0 0 0,0 0 1 0 0,0 0-1 0 0,1 0 1 0 0,-1 0-1 0 0,0 0 0 0 0,0 0 1 0 0,0 0-1 0 0,0 0 1 0 0,0 0-1 0 0,0 0 0 0 0,1 0 1 0 0,-1 0-1 0 0,0 0 1 0 0,0 0-1 0 0,0 0 0 0 0,0 0 1 0 0,0 1-1 0 0,0-1 1 0 0,0 0-1 0 0,0 0 0 0 0,1 0 1 0 0,-1 0-1 0 0,7-25-1882 0 0,4-34 337 0 0,-1-13 841 0 0,-8 53-627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7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 0 0,'3'78'7908'0'0,"11"16"-5262"0"0,-11-77-2668 0 0,1-1-1 0 0,1 0 1 0 0,0 0-1 0 0,1 0 1 0 0,1-1-1 0 0,0 0 1 0 0,1 0 0 0 0,1-1-1 0 0,14 19 1 0 0,-23-32-78 0 0,1 0 0 0 0,-1 0 0 0 0,1-1 1 0 0,0 1-1 0 0,-1 0 0 0 0,1-1 0 0 0,0 1 1 0 0,-1 0-1 0 0,1-1 0 0 0,0 1 0 0 0,0-1 1 0 0,-1 1-1 0 0,1-1 0 0 0,0 1 0 0 0,0-1 1 0 0,0 0-1 0 0,0 0 0 0 0,-1 1 0 0 0,1-1 1 0 0,0 0-1 0 0,0 0 0 0 0,0 0 0 0 0,0 0 1 0 0,1 0-1 0 0,-1 0-104 0 0,0-1-1 0 0,-1 1 1 0 0,1-1 0 0 0,0 0-1 0 0,-1 1 1 0 0,1-1 0 0 0,-1 0-1 0 0,1 1 1 0 0,-1-1 0 0 0,1 0-1 0 0,-1 0 1 0 0,1 1 0 0 0,-1-1-1 0 0,0 0 1 0 0,1 0 0 0 0,-1 0-1 0 0,0 0 1 0 0,0 0 0 0 0,1-1-1 0 0,-1-4-409 0 0,1-1 0 0 0,-1 1-1 0 0,0 0 1 0 0,0-1 0 0 0,-2-10 0 0 0,0 7 552 0 0,-2 0 1 0 0,1-1 0 0 0,-1 1 0 0 0,-1 0 0 0 0,-7-12 0 0 0,9 17 91 0 0,0 1 1 0 0,0-1-1 0 0,0 1 1 0 0,0 0-1 0 0,-1 0 1 0 0,0 1-1 0 0,1-1 1 0 0,-1 1-1 0 0,-1 0 1 0 0,1 0-1 0 0,0 0 1 0 0,-1 0-1 0 0,-6-2 1 0 0,11 4 15 0 0,0 1 1 0 0,-1 0-1 0 0,1 0 1 0 0,-1-1-1 0 0,1 1 1 0 0,0 0-1 0 0,-1 0 1 0 0,1-1 0 0 0,-1 1-1 0 0,1 0 1 0 0,-1 0-1 0 0,1 0 1 0 0,-1 0-1 0 0,1 0 1 0 0,-1 0-1 0 0,1 0 1 0 0,-1 0 0 0 0,1 0-1 0 0,-1 0 1 0 0,1 0-1 0 0,-1 0 1 0 0,1 0-1 0 0,0 0 1 0 0,-1 0-1 0 0,1 0 1 0 0,-1 0-1 0 0,1 1 1 0 0,-1-1 0 0 0,1 0-1 0 0,-1 0 1 0 0,1 1-1 0 0,0-1 1 0 0,-1 0-1 0 0,1 1 1 0 0,-1-1-1 0 0,1 0 1 0 0,0 1 0 0 0,0-1-1 0 0,-1 0 1 0 0,1 1-1 0 0,0-1 1 0 0,-1 1-1 0 0,1-1 1 0 0,0 1-1 0 0,0-1 1 0 0,0 0 0 0 0,0 1-1 0 0,-1-1 1 0 0,1 1-1 0 0,0-1 1 0 0,0 1-1 0 0,0-1 1 0 0,0 1-1 0 0,0-1 1 0 0,0 1 0 0 0,0-1-1 0 0,0 1 1 0 0,1 0-1 0 0,-1 0 55 0 0,0 1 0 0 0,1 0 0 0 0,0-1 0 0 0,-1 1 0 0 0,1-1-1 0 0,0 1 1 0 0,-1-1 0 0 0,1 0 0 0 0,0 1 0 0 0,0-1 0 0 0,0 0 0 0 0,0 0 0 0 0,1 0-1 0 0,-1 1 1 0 0,0-1 0 0 0,0 0 0 0 0,3 1 0 0 0,2 0-121 0 0,0 0 1 0 0,-1-1 0 0 0,1 0-1 0 0,0 0 1 0 0,0 0-1 0 0,0-1 1 0 0,0 0-1 0 0,-1 0 1 0 0,1-1 0 0 0,0 1-1 0 0,0-1 1 0 0,0 0-1 0 0,6-3 1 0 0,-5 2-629 0 0,0 0 1 0 0,-1-1-1 0 0,0 1 1 0 0,1-2-1 0 0,-1 1 0 0 0,8-6 1 0 0,-7 3-1075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0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59 4945 0 0,'0'6'291'0'0,"0"0"0"0"0,1 0 0 0 0,-1-1 1 0 0,1 1-1 0 0,1 0 0 0 0,-1-1 0 0 0,1 1 0 0 0,0-1 0 0 0,1 1 0 0 0,-1-1 1 0 0,1 0-1 0 0,0 0 0 0 0,0 0 0 0 0,0 0 0 0 0,1 0 0 0 0,0-1 0 0 0,6 7 0 0 0,-6-9-174 0 0,-1 0-1 0 0,0 1 0 0 0,0-1 0 0 0,1 0 0 0 0,-1 0 0 0 0,1-1 0 0 0,0 1 0 0 0,-1-1 0 0 0,1 0 0 0 0,0 0 1 0 0,0 0-1 0 0,0 0 0 0 0,0-1 0 0 0,0 0 0 0 0,0 1 0 0 0,0-2 0 0 0,0 1 0 0 0,0 0 0 0 0,0-1 0 0 0,0 1 1 0 0,-1-1-1 0 0,1 0 0 0 0,0-1 0 0 0,0 1 0 0 0,-1-1 0 0 0,7-2 0 0 0,-1-2-68 0 0,0 1 0 0 0,-1-1 1 0 0,1-1-1 0 0,-1 1 0 0 0,0-1 0 0 0,8-11 0 0 0,-13 16-53 0 0,-1 0 0 0 0,0-1 1 0 0,0 1-1 0 0,0-1 0 0 0,0 0 0 0 0,-1 0 1 0 0,1 1-1 0 0,-1-1 0 0 0,1 0 0 0 0,-1 0 0 0 0,0-1 1 0 0,0 1-1 0 0,-1 0 0 0 0,1 0 0 0 0,-1 0 1 0 0,1-1-1 0 0,-1 1 0 0 0,0 0 0 0 0,0 0 0 0 0,0-1 1 0 0,-1 1-1 0 0,1 0 0 0 0,-1 0 0 0 0,-1-5 1 0 0,0 6-16 0 0,0-1 1 0 0,0 0-1 0 0,0 1 1 0 0,-1 0 0 0 0,1-1-1 0 0,-1 1 1 0 0,1 0 0 0 0,-1 0-1 0 0,0 0 1 0 0,1 1 0 0 0,-1-1-1 0 0,0 1 1 0 0,0-1-1 0 0,0 1 1 0 0,-1 0 0 0 0,1 0-1 0 0,0 0 1 0 0,0 1 0 0 0,0-1-1 0 0,-1 1 1 0 0,-2 0-1 0 0,-3-1-39 0 0,0 1-1 0 0,0 0 0 0 0,0 0 1 0 0,0 1-1 0 0,0 0 0 0 0,-14 4 0 0 0,1 3-1093 0 0,-40 20 0 0 0,49-21-1124 0 0,22-19-3232 0 0,-1 1 5036 0 0,-1 0-1063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1 3993 0 0,'-1'0'135'0'0,"0"0"-1"0"0,0 0 1 0 0,0 0-1 0 0,1 0 1 0 0,-1 0 0 0 0,0 0-1 0 0,0 1 1 0 0,0-1 0 0 0,1 0-1 0 0,-1 1 1 0 0,0-1 0 0 0,0 1-1 0 0,1-1 1 0 0,-1 0 0 0 0,0 1-1 0 0,1 0 1 0 0,-1-1 0 0 0,0 1-1 0 0,1-1 1 0 0,-1 1-1 0 0,1 0 1 0 0,-1-1 0 0 0,1 1-1 0 0,-1 1 1 0 0,-5 24 1987 0 0,10 26 488 0 0,3-26-2405 0 0,0-1 1 0 0,2 1-1 0 0,1-2 1 0 0,1 1-1 0 0,1-2 1 0 0,27 42 0 0 0,-13-32-810 0 0,-4-16-3561 0 0,-22-18 3974 0 0,1 1 0 0 0,-1 0 1 0 0,1-1-1 0 0,-1 1 0 0 0,1-1 1 0 0,-1 1-1 0 0,1 0 1 0 0,-1-1-1 0 0,0 1 0 0 0,1-1 1 0 0,-1 0-1 0 0,0 1 0 0 0,1-1 1 0 0,-1 1-1 0 0,0-1 1 0 0,1 1-1 0 0,-1-1 0 0 0,0 0 1 0 0,0 1-1 0 0,0-1 0 0 0,0 0 1 0 0,0 1-1 0 0,0-1 1 0 0,0 0-1 0 0,0 1 0 0 0,0-1 1 0 0,0 1-1 0 0,0-2 0 0 0,1-21-458 0 0,-4-3-67 0 0,3 11-703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73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80 0 3377 0 0,'-1'4'412'0'0,"1"0"0"0"0,0 0 1 0 0,0-1-1 0 0,0 1 0 0 0,1 0 0 0 0,-1 0 1 0 0,1-1-1 0 0,0 1 0 0 0,2 6 0 0 0,0-1 245 0 0,6 28 1388 0 0,20 52 0 0 0,-18-64-1787 0 0,-2 2-1 0 0,-2-1 1 0 0,0 1 0 0 0,4 38 0 0 0,-11-63-252 0 0,1 0 0 0 0,-1 0 0 0 0,0 1 0 0 0,0-1 0 0 0,-1 0 0 0 0,1 0-1 0 0,0 0 1 0 0,-1 1 0 0 0,1-1 0 0 0,-1 0 0 0 0,0 0 0 0 0,0 0 0 0 0,1 0 0 0 0,-3 3 0 0 0,2-4-15 0 0,0 0 0 0 0,0 0 1 0 0,0 0-1 0 0,0-1 0 0 0,0 1 0 0 0,0 0 1 0 0,0 0-1 0 0,0-1 0 0 0,0 1 0 0 0,0-1 0 0 0,0 1 1 0 0,0-1-1 0 0,-1 1 0 0 0,1-1 0 0 0,0 0 1 0 0,0 0-1 0 0,0 1 0 0 0,-1-1 0 0 0,0 0 0 0 0,-2-1-46 0 0,0 1 0 0 0,0-1-1 0 0,0 0 1 0 0,0 0-1 0 0,0 0 1 0 0,0 0 0 0 0,1-1-1 0 0,-1 1 1 0 0,1-1-1 0 0,-1 0 1 0 0,1 0 0 0 0,-1-1-1 0 0,1 1 1 0 0,-4-4-1 0 0,-1-2-80 0 0,0-1-1 0 0,0 0 1 0 0,1 0-1 0 0,0 0 1 0 0,1-1-1 0 0,0 0 1 0 0,0 0-1 0 0,1-1 0 0 0,0 1 1 0 0,1-1-1 0 0,0 0 1 0 0,-4-23-1 0 0,8 33 76 0 0,0 1 0 0 0,0-1 0 0 0,0 0 0 0 0,0 0 0 0 0,0 0 0 0 0,0 1-1 0 0,0-1 1 0 0,1 0 0 0 0,-1 0 0 0 0,0 0 0 0 0,0 1 0 0 0,1-1 0 0 0,-1 0-1 0 0,1 0 1 0 0,-1 1 0 0 0,0-1 0 0 0,1 0 0 0 0,-1 1 0 0 0,1-1 0 0 0,-1 1-1 0 0,1-1 1 0 0,0 0 0 0 0,-1 1 0 0 0,1-1 0 0 0,0 1 0 0 0,-1 0 0 0 0,1-1 0 0 0,0 1-1 0 0,0 0 1 0 0,-1-1 0 0 0,1 1 0 0 0,0 0 0 0 0,0 0 0 0 0,-1-1 0 0 0,1 1-1 0 0,0 0 1 0 0,0 0 0 0 0,0 0 0 0 0,-1 0 0 0 0,1 0 0 0 0,0 0 0 0 0,0 0-1 0 0,1 1 1 0 0,43 9-4892 0 0,-31-7 4373 0 0,-4-1 36 0 0,1 0-987 0 0</inkml:trace>
  <inkml:trace contextRef="#ctx0" brushRef="#br0" timeOffset="1">205 11 3041 0 0,'-7'-5'1986'0'0,"8"12"253"0"0,1 5-1265 0 0,9 45 861 0 0,3-2-1 0 0,36 96 0 0 0,-21-67-1433 0 0,-2-16-819 0 0,-34-126-6449 0 0,-7-8 3624 0 0,4 16 2950 0 0,-3 0 0 0 0,-32-85 0 0 0,40 128 2435 0 0,4 12 138 0 0,7 13-173 0 0,-5-16-2113 0 0,1 0-1 0 0,0 0 1 0 0,-1-1-1 0 0,1 1 1 0 0,0-1 0 0 0,0 1-1 0 0,0-1 1 0 0,0 0-1 0 0,0 0 1 0 0,1 0 0 0 0,-1 0-1 0 0,0 0 1 0 0,1 0-1 0 0,-1 0 1 0 0,0-1-1 0 0,1 1 1 0 0,-1-1 0 0 0,0 0-1 0 0,1 0 1 0 0,-1 0-1 0 0,1 0 1 0 0,-1 0 0 0 0,5-1-1 0 0,-3 0-511 0 0,0 0 0 0 0,0-1 0 0 0,0 1 0 0 0,0-1 0 0 0,-1 0 0 0 0,1 0 0 0 0,0 0 0 0 0,-1 0 0 0 0,1-1 0 0 0,-1 0 0 0 0,0 1 0 0 0,0-1 0 0 0,3-4 0 0 0,1-2-1070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2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1 5777 0 0,'0'0'166'0'0,"-1"0"0"0"0,1 0 0 0 0,0 0-1 0 0,-1 1 1 0 0,1-1 0 0 0,0 0 0 0 0,-1 0 0 0 0,1 0 0 0 0,0 0-1 0 0,-1 1 1 0 0,1-1 0 0 0,0 0 0 0 0,-1 1 0 0 0,1-1-1 0 0,0 0 1 0 0,0 0 0 0 0,-1 1 0 0 0,1-1 0 0 0,0 0-1 0 0,0 1 1 0 0,-1-1 0 0 0,1 1 0 0 0,0-1 0 0 0,0 0-1 0 0,0 1 1 0 0,0-1 0 0 0,0 0 0 0 0,0 1 0 0 0,0-1 0 0 0,0 1-1 0 0,0-1 1 0 0,0 0 0 0 0,0 2 0 0 0,12 8 2472 0 0,35 9-1833 0 0,-33-14-501 0 0,-4-2-323 0 0,41 21 152 0 0,-47-23-192 0 0,-1 2-1 0 0,1-1 0 0 0,-1 0 0 0 0,0 1 0 0 0,1-1 0 0 0,-1 1 0 0 0,-1 0 0 0 0,1 0 0 0 0,0 0 1 0 0,-1 1-1 0 0,3 3 0 0 0,-5-5-141 0 0,1-1 0 0 0,-1 0 1 0 0,0 1-1 0 0,0-1 0 0 0,0 0 1 0 0,0 1-1 0 0,0-1 0 0 0,0 0 0 0 0,0 1 1 0 0,-1-1-1 0 0,1 0 0 0 0,0 0 1 0 0,-1 1-1 0 0,1-1 0 0 0,-1 0 0 0 0,1 0 1 0 0,-1 1-1 0 0,0-1 0 0 0,1 0 1 0 0,-1 0-1 0 0,0 0 0 0 0,0 0 1 0 0,0 0-1 0 0,0 0 0 0 0,0 0 0 0 0,0 0 1 0 0,0-1-1 0 0,0 1 0 0 0,-1 0 1 0 0,-41 27-4956 0 0,32-22 4813 0 0,-6 6 101 0 0,-1 1 0 0 0,-23 24 0 0 0,-12 9 4651 0 0,53-44-2009 0 0,7-1-1011 0 0,9-3-6 0 0,256-102 456 0 0,-262 100-1234 0 0,1-1-4079 0 0,-23 2-3636 0 0,-5 5 6791 0 0,1 0 0 0 0,0 1 1 0 0,0 0-1 0 0,1 1 0 0 0,-28 12 0 0 0,40-15 438 0 0,1 1 0 0 0,-1 0-1 0 0,0 0 1 0 0,1 0 0 0 0,0 0-1 0 0,-1 1 1 0 0,1-1 0 0 0,0 1-1 0 0,0-1 1 0 0,0 1 0 0 0,1 0-1 0 0,-1 0 1 0 0,1-1 0 0 0,-1 1-1 0 0,1 0 1 0 0,0 0 0 0 0,0 1-1 0 0,0-1 1 0 0,1 0 0 0 0,-1 0-1 0 0,1 0 1 0 0,-1 1 0 0 0,1-1 0 0 0,0 0-1 0 0,1 0 1 0 0,0 7 0 0 0,1 7 1126 0 0,2 0 1 0 0,0 0-1 0 0,10 28 1 0 0,-9-31-984 0 0,-1-1-22 0 0,0 1-197 0 0,1 0 0 0 0,1 0-1 0 0,0 0 1 0 0,0-1-1 0 0,11 17 1 0 0,-17-30-87 0 0,0 0 1 0 0,0 0-1 0 0,1 0 1 0 0,-1 0-1 0 0,0 0 1 0 0,0 0-1 0 0,0 0 1 0 0,0 1-1 0 0,0-1 0 0 0,0 0 1 0 0,0 0-1 0 0,0 0 1 0 0,0 0-1 0 0,0 0 1 0 0,0 0-1 0 0,1 0 1 0 0,-1 0-1 0 0,0 0 0 0 0,0 0 1 0 0,0 0-1 0 0,0 0 1 0 0,0 0-1 0 0,0 1 1 0 0,0-1-1 0 0,1 0 1 0 0,-1 0-1 0 0,0 0 0 0 0,0 0 1 0 0,0 0-1 0 0,0 0 1 0 0,0 0-1 0 0,0 0 1 0 0,1 0-1 0 0,-1 0 1 0 0,0-1-1 0 0,0 1 0 0 0,0 0 1 0 0,0 0-1 0 0,0 0 1 0 0,0 0-1 0 0,0 0 1 0 0,1 0-1 0 0,-1 0 0 0 0,0 0 1 0 0,0 0-1 0 0,0 0 1 0 0,0 0-1 0 0,0 0 1 0 0,0 0-1 0 0,0-1 1 0 0,0 1-1 0 0,0 0 0 0 0,1 0 1 0 0,2-10-1912 0 0,-1-11-563 0 0,0-8 817 0 0,-1 12-14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6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5209 0 0,'-4'8'665'0'0,"1"0"0"0"0,0 1 0 0 0,0-1 0 0 0,0 1 0 0 0,1 0 0 0 0,1 0 0 0 0,0 0 0 0 0,0 0 0 0 0,0 0 0 0 0,1 0 0 0 0,1 0 0 0 0,2 16-1 0 0,1 2 81 0 0,2-1-1 0 0,17 52 0 0 0,-15-53-462 0 0,15 37 606 0 0,-21-58-829 0 0,0 0 1 0 0,0-1 0 0 0,1 1-1 0 0,-1 0 1 0 0,1-1 0 0 0,-1 1-1 0 0,1-1 1 0 0,0 0 0 0 0,1 0-1 0 0,-1 0 1 0 0,7 5 0 0 0,-8-8-46 0 0,-1 1-1 0 0,1-1 1 0 0,0 1 0 0 0,0-1-1 0 0,-1 1 1 0 0,1-1 0 0 0,0 0 0 0 0,0 0-1 0 0,-1 0 1 0 0,1 0 0 0 0,0 0 0 0 0,0 0-1 0 0,-1-1 1 0 0,1 1 0 0 0,0 0-1 0 0,0-1 1 0 0,-1 1 0 0 0,1-1 0 0 0,0 0-1 0 0,-1 0 1 0 0,1 0 0 0 0,-1 0 0 0 0,1 0-1 0 0,-1 0 1 0 0,0 0 0 0 0,1 0-1 0 0,-1 0 1 0 0,0 0 0 0 0,0-1 0 0 0,0 1-1 0 0,0-1 1 0 0,0 1 0 0 0,0-1 0 0 0,1-2-1 0 0,5-8-145 0 0,0 0 1 0 0,-1 0-1 0 0,6-18 0 0 0,-9 22-53 0 0,24-47-2697 0 0,-20 43-183 0 0,0-1 1 0 0,-1-1 0 0 0,9-24 0 0 0,-15 33 2469 0 0,0-1-907 0 0</inkml:trace>
  <inkml:trace contextRef="#ctx0" brushRef="#br0" timeOffset="1">254 56 3425 0 0,'1'8'6789'0'0,"4"30"-4306"0"0,4 18-1776 0 0,3 0-1 0 0,2-1 1 0 0,32 80-1 0 0,-30-102-363 0 0,-8-19-2014 0 0,-3-33-9737 0 0,-4 6 9197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1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0 5409 0 0,'-2'1'251'0'0,"0"0"0"0"0,1 0 0 0 0,-1 0 0 0 0,1 0 0 0 0,-1 0 1 0 0,1 0-1 0 0,0 0 0 0 0,-1 0 0 0 0,1 1 0 0 0,0-1 0 0 0,0 1 0 0 0,0-1 0 0 0,0 1 0 0 0,0-1 0 0 0,0 1 0 0 0,0-1 0 0 0,0 1 0 0 0,1 0 0 0 0,-1-1 0 0 0,1 1 1 0 0,-1 0-1 0 0,1 0 0 0 0,0-1 0 0 0,0 1 0 0 0,-1 0 0 0 0,1 0 0 0 0,0 0 0 0 0,1-1 0 0 0,-1 1 0 0 0,1 3 0 0 0,0 10 35 0 0,2 0 0 0 0,6 25 0 0 0,-7-29 94 0 0,9 33-285 0 0,19 49 0 0 0,-4-39-3157 0 0,-20-67-4434 0 0,-3-12 6128 0 0,-2 24 1267 0 0,1-12-385 0 0,0-3-461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5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120 0 3937 0 0,'-3'8'964'0'0,"0"1"-1"0"0,1-1 1 0 0,0 0 0 0 0,0 1 0 0 0,1 0-1 0 0,0-1 1 0 0,0 1 0 0 0,1 11 0 0 0,9 70 1156 0 0,17 32-1265 0 0,-10-56-551 0 0,-15-66-312 0 0,-1 1 1 0 0,0-1-1 0 0,0 0 0 0 0,1 1 0 0 0,-1-1 0 0 0,0 1 1 0 0,0-1-1 0 0,0 0 0 0 0,0 1 0 0 0,0-1 1 0 0,0 1-1 0 0,0-1 0 0 0,0 1 0 0 0,0-1 0 0 0,0 0 1 0 0,0 1-1 0 0,0-1 0 0 0,0 1 0 0 0,0-1 1 0 0,0 1-1 0 0,0-1 0 0 0,0 0 0 0 0,0 1 0 0 0,-1-1 1 0 0,1 1-1 0 0,0-1 0 0 0,0 0 0 0 0,0 1 0 0 0,-1-1 1 0 0,1 0-1 0 0,0 1 0 0 0,-1-1 0 0 0,1 0 1 0 0,0 1-1 0 0,-1-1 0 0 0,1 0 0 0 0,0 0 0 0 0,-1 1 1 0 0,-18-9-777 0 0,-22-26-742 0 0,39 31 1446 0 0,-86-72-113 0 0,88 75 201 0 0,0 0 0 0 0,0 0 0 0 0,0-1 1 0 0,-1 1-1 0 0,1 0 0 0 0,0 0 0 0 0,0 0 0 0 0,0 0 0 0 0,0 0 0 0 0,0 0 0 0 0,-1-1 0 0 0,1 1 0 0 0,0 0 1 0 0,0 0-1 0 0,0 0 0 0 0,0 0 0 0 0,0-1 0 0 0,0 1 0 0 0,0 0 0 0 0,0 0 0 0 0,0 0 0 0 0,0-1 0 0 0,0 1 1 0 0,0 0-1 0 0,0 0 0 0 0,0 0 0 0 0,0-1 0 0 0,0 1 0 0 0,0 0 0 0 0,0 0 0 0 0,0 0 0 0 0,0-1 0 0 0,0 1 1 0 0,0 0-1 0 0,0 0 0 0 0,0 0 0 0 0,0 0 0 0 0,0-1 0 0 0,1 1 0 0 0,-1 0 0 0 0,0 0 0 0 0,0 0 1 0 0,0-1-1 0 0,12-5 124 0 0,22-3-262 0 0,-27 7 45 0 0,-2 0-318 0 0,1 0 1 0 0,-1 0 0 0 0,1-1-1 0 0,-1 1 1 0 0,0-1-1 0 0,0-1 1 0 0,0 1 0 0 0,0-1-1 0 0,0 0 1 0 0,-1 0 0 0 0,0 0-1 0 0,0-1 1 0 0,0 1 0 0 0,0-1-1 0 0,-1 0 1 0 0,0 0 0 0 0,4-7-1 0 0,2-2 1535 0 0,-7 12-993 0 0,1 0 1 0 0,0 0-1 0 0,0 0 1 0 0,0 1-1 0 0,0-1 1 0 0,0 1-1 0 0,0 0 1 0 0,0-1-1 0 0,0 1 1 0 0,1 1-1 0 0,-1-1 0 0 0,0 0 1 0 0,5 1-1 0 0,19-6-224 0 0,-21 3-128 0 0,0 0 0 0 0,0-1-1 0 0,0 0 1 0 0,-1 1 0 0 0,1-2 0 0 0,-1 1-1 0 0,0 0 1 0 0,0-1 0 0 0,-1 0 0 0 0,0 0 0 0 0,1-1-1 0 0,-2 1 1 0 0,1-1 0 0 0,-1 0 0 0 0,5-9 0 0 0,-8 5 205 0 0,-7 11 373 0 0,-9 12 484 0 0,13-5-498 0 0,0-1-1 0 0,0 0 0 0 0,1 1 0 0 0,0 0 1 0 0,1-1-1 0 0,0 1 0 0 0,0 0 0 0 0,0 0 1 0 0,1 0-1 0 0,1 14 0 0 0,3 10 832 0 0,8 37-1 0 0,-2-20-560 0 0,35 149 179 0 0,-38-181-1266 0 0,-5-21-2800 0 0,-2-30-3784 0 0,-1 25 6635 0 0,0-10-2190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74 3209 0 0,'-3'0'292'0'0,"0"0"0"0"0,-1 1 0 0 0,1 0 0 0 0,0 0-1 0 0,0 0 1 0 0,0 0 0 0 0,0 0 0 0 0,0 1 0 0 0,0-1 0 0 0,1 1 0 0 0,-1 0 0 0 0,0-1 0 0 0,1 1 0 0 0,-1 1 0 0 0,1-1 0 0 0,0 0 0 0 0,-1 1 0 0 0,1-1 0 0 0,0 1 0 0 0,1-1 0 0 0,-1 1 0 0 0,0 0 0 0 0,1 0 0 0 0,0 0 0 0 0,-2 4 0 0 0,-1 4 68 0 0,0 0 0 0 0,1 0 1 0 0,0 0-1 0 0,1 0 0 0 0,-1 22 0 0 0,2-14-24 0 0,2 0 0 0 0,0 0-1 0 0,1-1 1 0 0,1 1 0 0 0,1-1-1 0 0,0 1 1 0 0,2-1 0 0 0,7 19-1 0 0,-10-30-194 0 0,1 0-1 0 0,-1-1 0 0 0,1 1 1 0 0,1-1-1 0 0,-1 0 1 0 0,1 0-1 0 0,0-1 0 0 0,0 1 1 0 0,1-1-1 0 0,6 5 0 0 0,-8-7-81 0 0,0 0 0 0 0,1-1-1 0 0,-1 0 1 0 0,1 0-1 0 0,0 0 1 0 0,-1-1-1 0 0,1 1 1 0 0,0-1-1 0 0,0 0 1 0 0,0-1-1 0 0,0 1 1 0 0,-1-1-1 0 0,1 0 1 0 0,0 0-1 0 0,0 0 1 0 0,9-3-1 0 0,-7 2-35 0 0,-1-1 1 0 0,1-1-1 0 0,0 1 0 0 0,-1-1 0 0 0,0-1 0 0 0,0 1 1 0 0,0-1-1 0 0,0 0 0 0 0,0 0 0 0 0,-1-1 0 0 0,1 1 1 0 0,-1-1-1 0 0,-1-1 0 0 0,1 1 0 0 0,-1 0 0 0 0,0-1 1 0 0,0 0-1 0 0,0 0 0 0 0,-1 0 0 0 0,0-1 0 0 0,3-8 1 0 0,-1 2-20 0 0,-1-1 1 0 0,0 1 0 0 0,-1-1 0 0 0,0 0 0 0 0,-1 0 0 0 0,-1 0 0 0 0,0 0-1 0 0,-1-1 1 0 0,-2-22 0 0 0,0 31-4 0 0,0-1-1 0 0,0 1 1 0 0,0 0-1 0 0,-1-1 1 0 0,0 1 0 0 0,0 0-1 0 0,0 1 1 0 0,-1-1-1 0 0,0 1 1 0 0,0-1 0 0 0,0 1-1 0 0,-1 0 1 0 0,0 1-1 0 0,0-1 1 0 0,0 1-1 0 0,0 0 1 0 0,-1 0 0 0 0,1 1-1 0 0,-1-1 1 0 0,0 1-1 0 0,0 1 1 0 0,0-1 0 0 0,-1 1-1 0 0,1 0 1 0 0,-7-1-1 0 0,6 1-61 0 0,-1 0 1 0 0,1 1-1 0 0,0-1 0 0 0,0 2 0 0 0,-1-1 0 0 0,1 1 0 0 0,0 0 0 0 0,-1 1 0 0 0,1-1 0 0 0,0 2 0 0 0,-1-1 0 0 0,1 1 1 0 0,0 0-1 0 0,0 0 0 0 0,0 1 0 0 0,1 0 0 0 0,-1 0 0 0 0,1 1 0 0 0,-1 0 0 0 0,1 0 0 0 0,0 0 0 0 0,-8 8 0 0 0,13-11-50 0 0,0 0-1 0 0,0 0 0 0 0,0 0 0 0 0,0 0 0 0 0,1 0 0 0 0,-1 0 0 0 0,0 0 0 0 0,0 0 0 0 0,1 0 0 0 0,-1 0 0 0 0,1 0 0 0 0,-1 1 1 0 0,1-1-1 0 0,0 0 0 0 0,-1 0 0 0 0,1 1 0 0 0,0-1 0 0 0,0 0 0 0 0,0 1 0 0 0,0-1 0 0 0,0 0 0 0 0,0 0 0 0 0,0 3 0 0 0,1-3-143 0 0,0 0 0 0 0,-1 0-1 0 0,1 0 1 0 0,0 0-1 0 0,0 0 1 0 0,0 0-1 0 0,0 0 1 0 0,0 0-1 0 0,0 0 1 0 0,0-1-1 0 0,1 1 1 0 0,-1 0 0 0 0,0-1-1 0 0,0 1 1 0 0,1-1-1 0 0,-1 1 1 0 0,0-1-1 0 0,2 1 1 0 0,5 1-787 0 0,0-1 1 0 0,1 0-1 0 0,-1 0 0 0 0,0-1 1 0 0,16-1-1 0 0,-1-2-1567 0 0</inkml:trace>
  <inkml:trace contextRef="#ctx0" brushRef="#br0" timeOffset="1">543 66 8698 0 0,'-2'0'136'0'0,"0"0"0"0"0,0 0 0 0 0,0 1 1 0 0,0-1-1 0 0,0 0 0 0 0,-1 1 0 0 0,1-1 0 0 0,0 1 1 0 0,0 0-1 0 0,0 0 0 0 0,0-1 0 0 0,0 1 0 0 0,1 1 1 0 0,-1-1-1 0 0,0 0 0 0 0,0 0 0 0 0,1 1 0 0 0,-1-1 1 0 0,-2 3-1 0 0,2-1-49 0 0,1 0 0 0 0,-1 0-1 0 0,0 0 1 0 0,1 0 0 0 0,0 0 0 0 0,0 0 0 0 0,0 1 0 0 0,0-1 0 0 0,0 1 0 0 0,1-1 0 0 0,-1 4-1 0 0,1 10 168 0 0,0 0-1 0 0,1 0 1 0 0,1-1-1 0 0,5 18 0 0 0,-5-21 288 0 0,0-3-302 0 0,1 0 1 0 0,0-1-1 0 0,0 1 0 0 0,1-1 0 0 0,0 1 0 0 0,1-1 0 0 0,0 0 0 0 0,0-1 0 0 0,1 1 0 0 0,0-1 0 0 0,0 0 0 0 0,1-1 0 0 0,14 13 0 0 0,-16-16-185 0 0,-1 0 0 0 0,1-1 0 0 0,0 0 1 0 0,1 0-1 0 0,-1 0 0 0 0,0-1 0 0 0,1 1 0 0 0,0-1 0 0 0,-1 0 0 0 0,1-1 0 0 0,0 0 0 0 0,0 0 0 0 0,0 0 0 0 0,0 0 0 0 0,0-1 0 0 0,0 0 0 0 0,0 0 0 0 0,0-1 0 0 0,0 0 0 0 0,0 0 1 0 0,0 0-1 0 0,-1-1 0 0 0,1 1 0 0 0,10-6 0 0 0,-10 3-20 0 0,0 0 0 0 0,0 0 0 0 0,-1-1 0 0 0,1 0 0 0 0,-1 0 0 0 0,0 0 0 0 0,0-1 0 0 0,-1 0 0 0 0,0 0 0 0 0,0 0 0 0 0,0 0-1 0 0,-1 0 1 0 0,0-1 0 0 0,0 0 0 0 0,3-11 0 0 0,-2 8-14 0 0,-1 1-1 0 0,-1-1 1 0 0,0 0-1 0 0,-1 0 1 0 0,1 0-1 0 0,-2 0 0 0 0,0 0 1 0 0,0 0-1 0 0,0 0 1 0 0,-5-19-1 0 0,2 19-18 0 0,-1 0-1 0 0,-1 1 1 0 0,1 0 0 0 0,-2 0-1 0 0,1 0 1 0 0,-1 0-1 0 0,0 1 1 0 0,-1 0 0 0 0,0 1-1 0 0,0-1 1 0 0,-1 1-1 0 0,0 0 1 0 0,0 1 0 0 0,-1 0-1 0 0,1 0 1 0 0,-1 1-1 0 0,-16-7 1 0 0,16 8-31 0 0,-1 0 0 0 0,1 1-1 0 0,-1 0 1 0 0,1 0 0 0 0,-1 1 0 0 0,0 1 0 0 0,0-1 0 0 0,0 2-1 0 0,0-1 1 0 0,0 1 0 0 0,0 1 0 0 0,0 0 0 0 0,0 0-1 0 0,0 1 1 0 0,0 0 0 0 0,1 0 0 0 0,-1 2 0 0 0,-12 4-1 0 0,-34 26-372 0 0,52-31 193 0 0,0 0 0 0 0,0 1-1 0 0,0-1 1 0 0,0 1 0 0 0,1 0-1 0 0,0 0 1 0 0,0 0 0 0 0,0 0-1 0 0,0 0 1 0 0,-3 8 0 0 0,6-12 48 0 0,0 1 1 0 0,-1 0-1 0 0,1-1 1 0 0,0 1-1 0 0,-1-1 1 0 0,1 1-1 0 0,0 0 1 0 0,0-1-1 0 0,0 1 1 0 0,0 0-1 0 0,0-1 0 0 0,0 1 1 0 0,0 0-1 0 0,0-1 1 0 0,0 1-1 0 0,0 0 1 0 0,0-1-1 0 0,0 1 1 0 0,1 0-1 0 0,-1-1 1 0 0,0 1-1 0 0,0 0 1 0 0,1-1-1 0 0,-1 1 0 0 0,0-1 1 0 0,1 1-1 0 0,-1-1 1 0 0,0 1-1 0 0,1-1 1 0 0,-1 1-1 0 0,1 0 1 0 0,1 0-154 0 0,0 0 1 0 0,-1-1-1 0 0,1 1 1 0 0,0 0-1 0 0,0-1 1 0 0,0 1-1 0 0,-1-1 1 0 0,1 0-1 0 0,0 0 1 0 0,0 0-1 0 0,2 0 1 0 0,46-7-3461 0 0,-28 0 1260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9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74 4297 0 0,'-5'4'8528'0'0,"26"-16"-5864"0"0,49-25-2522 0 0,-52 29-320 0 0,26-11 228 0 0,-42 19-384 0 0,0-1 0 0 0,0 1 0 0 0,1 0 0 0 0,-1-1 0 0 0,0 1 0 0 0,0 0 0 0 0,0 0 0 0 0,0 0 0 0 0,0 1 0 0 0,4 0 0 0 0,-23 12-11031 0 0</inkml:trace>
  <inkml:trace contextRef="#ctx0" brushRef="#br0" timeOffset="1">32 138 4129 0 0,'0'0'114'0'0,"0"0"-1"0"0,0 1 1 0 0,-1-1-1 0 0,1 0 1 0 0,0 1 0 0 0,0-1-1 0 0,0 1 1 0 0,0-1-1 0 0,0 0 1 0 0,0 1 0 0 0,0-1-1 0 0,0 0 1 0 0,0 1 0 0 0,1-1-1 0 0,-1 0 1 0 0,0 1-1 0 0,0-1 1 0 0,0 0 0 0 0,0 1-1 0 0,0-1 1 0 0,1 0-1 0 0,-1 1 1 0 0,0-1 0 0 0,0 0-1 0 0,0 0 1 0 0,1 1 0 0 0,-1-1-1 0 0,0 0 1 0 0,1 0-1 0 0,-1 1 1 0 0,0-1 0 0 0,0 0-1 0 0,1 0 1 0 0,-1 0 0 0 0,18 4 1847 0 0,17-6-89 0 0,6-7-1458 0 0,-23 6-505 0 0,0-1-1 0 0,28-10 0 0 0,-40 12-436 0 0,-1-1-1 0 0,1 0 1 0 0,-1 0 0 0 0,0 0-1 0 0,0 0 1 0 0,0-1-1 0 0,4-4 1 0 0,-8 7 404 0 0,0 1 0 0 0,-1-1 1 0 0,1 0-1 0 0,0 1 0 0 0,-1-1 0 0 0,1 0 1 0 0,0 1-1 0 0,-1-1 0 0 0,1 0 0 0 0,-1 1 1 0 0,1-1-1 0 0,-1 0 0 0 0,0 0 0 0 0,1 0 0 0 0,-1 1 1 0 0,0-1-1 0 0,1 0 0 0 0,-1 0 0 0 0,0 0 1 0 0,0 0-1 0 0,0 0 0 0 0,0 0 0 0 0,0 0 1 0 0,0 1-1 0 0,0-1 0 0 0,0 0 0 0 0,0 0 1 0 0,0 0-1 0 0,-1 0 0 0 0,1 0 0 0 0,0 0 0 0 0,0 1 1 0 0,-1-1-1 0 0,1 0 0 0 0,-1 0 0 0 0,1 0 1 0 0,-1 1-1 0 0,1-1 0 0 0,-1 0 0 0 0,1 1 1 0 0,-1-1-1 0 0,0 0 0 0 0,-1 0 0 0 0,-1-1 36 0 0,0 0 0 0 0,0 0 0 0 0,0 0 0 0 0,-1 1 0 0 0,1 0 0 0 0,0-1 0 0 0,-1 1 0 0 0,1 0-1 0 0,-6 0 1 0 0,-1 1-1116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2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 2409 0 0,'-5'5'375'0'0,"0"0"1"0"0,1 0 0 0 0,-1 1 0 0 0,1-1 0 0 0,1 1 0 0 0,-1 0 0 0 0,1 0 0 0 0,0 0 0 0 0,0 1 0 0 0,1-1 0 0 0,-1 1 0 0 0,1 0 0 0 0,1-1 0 0 0,0 1 0 0 0,0 0 0 0 0,0 0 0 0 0,1 0 0 0 0,0 10 0 0 0,0-13-187 0 0,0 0 1 0 0,1 0-1 0 0,-1-1 0 0 0,1 1 1 0 0,0 0-1 0 0,0-1 0 0 0,0 1 0 0 0,0-1 1 0 0,1 1-1 0 0,-1-1 0 0 0,1 0 1 0 0,0 0-1 0 0,0 0 0 0 0,0 1 0 0 0,0-2 1 0 0,1 1-1 0 0,-1 0 0 0 0,1 0 0 0 0,0-1 1 0 0,0 0-1 0 0,0 1 0 0 0,0-1 1 0 0,0 0-1 0 0,0 0 0 0 0,0-1 0 0 0,1 1 1 0 0,-1-1-1 0 0,1 0 0 0 0,-1 0 0 0 0,1 0 1 0 0,0 0-1 0 0,-1 0 0 0 0,1-1 1 0 0,0 0-1 0 0,5 0 0 0 0,3-1-128 0 0,-1-1-1 0 0,1 0 1 0 0,-1-1 0 0 0,0 0-1 0 0,0-1 1 0 0,0-1-1 0 0,-1 1 1 0 0,0-2-1 0 0,18-11 1 0 0,31-14-846 0 0,-47 24 801 0 0,-6-4-5733 0 0,-6 10 5378 0 0,-1 0-1 0 0,1 0 0 0 0,-1 0 0 0 0,1 1 0 0 0,-1-1 1 0 0,1 0-1 0 0,-1 0 0 0 0,0 0 0 0 0,1 1 0 0 0,-1-1 0 0 0,0 0 1 0 0,0 0-1 0 0,1 1 0 0 0,-1-1 0 0 0,0 1 0 0 0,0-1 1 0 0,0 1-1 0 0,0-1 0 0 0,0 1 0 0 0,0 0 0 0 0,0-1 1 0 0,0 1-1 0 0,0 0 0 0 0,-1 0 0 0 0,-6-2-1227 0 0</inkml:trace>
  <inkml:trace contextRef="#ctx0" brushRef="#br0" timeOffset="1">36 244 5177 0 0,'0'1'210'0'0,"1"0"-1"0"0,-1 0 1 0 0,1 0 0 0 0,-1 1-1 0 0,1-1 1 0 0,-1 0-1 0 0,1 0 1 0 0,-1 0 0 0 0,1 0-1 0 0,0 0 1 0 0,0 0-1 0 0,-1 0 1 0 0,1-1 0 0 0,0 1-1 0 0,0 0 1 0 0,0 0-1 0 0,0-1 1 0 0,0 1 0 0 0,0 0-1 0 0,0-1 1 0 0,0 1-1 0 0,0-1 1 0 0,1 1 0 0 0,-1-1-1 0 0,0 0 1 0 0,0 1-1 0 0,0-1 1 0 0,1 0 0 0 0,-1 0-1 0 0,0 0 1 0 0,0 0-1 0 0,0 0 1 0 0,3-1 0 0 0,48-2 1189 0 0,-45 2-1302 0 0,44-7 89 0 0,-33 4-1430 0 0,1 1-1 0 0,25-1 1 0 0,-38 3-1892 0 0,-20-5-2178 0 0,6 5 3935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6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0 3497 0 0,'-2'6'862'0'0,"0"1"0"0"0,1-1 0 0 0,-1 0 0 0 0,1 1 0 0 0,1-1 0 0 0,-1 1 0 0 0,1 0 0 0 0,0-1 0 0 0,1 1 0 0 0,0-1 0 0 0,0 1 0 0 0,0-1 0 0 0,4 12 0 0 0,-3-14-698 0 0,-1-1 1 0 0,1 1 0 0 0,0-1 0 0 0,0 0-1 0 0,1 1 1 0 0,-1-1 0 0 0,0-1 0 0 0,1 1-1 0 0,0 0 1 0 0,0 0 0 0 0,0-1 0 0 0,0 0-1 0 0,0 0 1 0 0,0 0 0 0 0,1 0 0 0 0,-1 0-1 0 0,1 0 1 0 0,-1-1 0 0 0,1 0 0 0 0,-1 1-1 0 0,1-2 1 0 0,0 1 0 0 0,0 0 0 0 0,0-1-1 0 0,3 1 1 0 0,20-1-87 0 0,0-2-1 0 0,0 0 0 0 0,50-12 1 0 0,12-1-6644 0 0,-84 15 6361 0 0,29-6-1955 0 0,-33 6 1873 0 0,0 0 1 0 0,-1 0 0 0 0,1 0 0 0 0,0 0-1 0 0,0 0 1 0 0,-1-1 0 0 0,1 1-1 0 0,0 0 1 0 0,0 0 0 0 0,-1-1 0 0 0,1 1-1 0 0,0-1 1 0 0,-1 1 0 0 0,1-1-1 0 0,-1 1 1 0 0,1-1 0 0 0,0 1 0 0 0,-1-1-1 0 0,1 1 1 0 0,-1-1 0 0 0,1 1 0 0 0,-1-1-1 0 0,0 0 1 0 0,1 1 0 0 0,-1-1-1 0 0,0 0 1 0 0,1 0 0 0 0,-1 1 0 0 0,0-1-1 0 0,0 0 1 0 0,0 0 0 0 0,0 1-1 0 0,1-1 1 0 0,-1-1 0 0 0,-2-2-873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45.2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29 196 4705 0 0,'-4'-8'78'0'0,"0"0"0"0"0,0 0 1 0 0,1 0-1 0 0,0 0 0 0 0,0-1 0 0 0,1 1 0 0 0,0-1 1 0 0,0 0-1 0 0,1 0 0 0 0,1 1 0 0 0,-1-1 1 0 0,1 0-1 0 0,1 0 0 0 0,0 0 0 0 0,0 0 0 0 0,3-10 1 0 0,-4 16 15 0 0,1 0 1 0 0,0 0 0 0 0,-1 1-1 0 0,1-1 1 0 0,0 0 0 0 0,0 0-1 0 0,1 1 1 0 0,-1-1 0 0 0,0 1-1 0 0,1-1 1 0 0,3-3 0 0 0,-3 5 27 0 0,-1 1 0 0 0,1-1-1 0 0,-1 1 1 0 0,0-1 0 0 0,1 1 0 0 0,-1 0 0 0 0,1-1 0 0 0,-1 1 0 0 0,1 0 0 0 0,-1 0 0 0 0,1 0 0 0 0,0 0-1 0 0,-1 1 1 0 0,1-1 0 0 0,-1 0 0 0 0,1 1 0 0 0,-1-1 0 0 0,0 1 0 0 0,1-1 0 0 0,-1 1 0 0 0,1-1 0 0 0,-1 1-1 0 0,0 0 1 0 0,2 1 0 0 0,8 4 221 0 0,0 0 0 0 0,0 1-1 0 0,-1 1 1 0 0,0-1 0 0 0,0 2 0 0 0,-1-1-1 0 0,15 18 1 0 0,-3 3 294 0 0,27 46 0 0 0,-45-70-611 0 0,5 9 82 0 0,129 226 816 0 0,-111-188-845 0 0,-3 1 0 0 0,30 99 0 0 0,-25-36-78 0 0,-5 1-1 0 0,10 160 1 0 0,-24 239 239 0 0,-68 14 51 0 0,50-469-215 0 0,-21 100 544 0 0,-95 291 0 0 0,99-387-252 0 0,-2-1 1 0 0,-69 114-1 0 0,81-148-381 0 0,13-22 69 0 0,-1 0 0 0 0,0-1 0 0 0,-1 0-1 0 0,1 0 1 0 0,-1 0 0 0 0,0 0 0 0 0,-1-1-1 0 0,0 0 1 0 0,-8 8 0 0 0,14-14-56 0 0,0 0-1 0 0,-1 0 1 0 0,1 0 0 0 0,0 0-1 0 0,0 0 1 0 0,0 0 0 0 0,0 0-1 0 0,0 0 1 0 0,0 0-1 0 0,-1 0 1 0 0,1 0 0 0 0,0 0-1 0 0,0 0 1 0 0,0 0 0 0 0,0 0-1 0 0,0 0 1 0 0,0 0 0 0 0,-1 0-1 0 0,1 0 1 0 0,0 0 0 0 0,0 0-1 0 0,0-1 1 0 0,0 1-1 0 0,0 0 1 0 0,0 0 0 0 0,0 0-1 0 0,0 0 1 0 0,0 0 0 0 0,-1 0-1 0 0,1 0 1 0 0,0 0 0 0 0,0 0-1 0 0,0-1 1 0 0,0 1-1 0 0,0 0 1 0 0,0 0 0 0 0,0 0-1 0 0,0 0 1 0 0,0 0 0 0 0,0 0-1 0 0,0-1 1 0 0,0 1 0 0 0,0 0-1 0 0,0 0 1 0 0,0 0 0 0 0,0 0-1 0 0,0 0 1 0 0,0 0-1 0 0,0 0 1 0 0,0-1 0 0 0,0 1-1 0 0,0 0 1 0 0,0 0 0 0 0,1-15-448 0 0,3-12-1978 0 0,13-23-6962 0 0,-11 37 4986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2.51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151 153 4233 0 0,'-24'1'134'0'0,"0"2"-1"0"0,-44 9 1 0 0,41-6 58 0 0,27-6-182 0 0,0 0-1 0 0,-1 0 0 0 0,1 0 0 0 0,0 0 0 0 0,0 0 1 0 0,0 0-1 0 0,-1 0 0 0 0,1 0 0 0 0,0 0 0 0 0,0 0 1 0 0,0 0-1 0 0,-1 0 0 0 0,1 0 0 0 0,0 0 0 0 0,0 0 1 0 0,0 0-1 0 0,-1 0 0 0 0,1 0 0 0 0,0 0 0 0 0,0 0 0 0 0,0 0 1 0 0,-1 0-1 0 0,1 0 0 0 0,0 0 0 0 0,0 0 0 0 0,0 0 1 0 0,-1-1-1 0 0,1 1 0 0 0,0 0 0 0 0,0 0 0 0 0,0 0 1 0 0,0 0-1 0 0,0 0 0 0 0,-1-1 0 0 0,1 1 0 0 0,0 0 1 0 0,0 0-1 0 0,0 0 0 0 0,0 0 0 0 0,0-1 0 0 0,0 1 1 0 0,0 0-1 0 0,0 0 0 0 0,0 0 0 0 0,-1-1 0 0 0,1 1 1 0 0,5-13 406 0 0,11-10 26 0 0,-5 12-389 0 0,0 0-1 0 0,1 1 1 0 0,0 0 0 0 0,0 1-1 0 0,1 0 1 0 0,0 1-1 0 0,1 0 1 0 0,16-6-1 0 0,-9 5-1 0 0,0 1-1 0 0,1 1 1 0 0,0 1-1 0 0,44-7 1 0 0,-53 12-45 0 0,1 1 0 0 0,-1 0 1 0 0,1 0-1 0 0,-1 1 0 0 0,1 1 0 0 0,-1 1 1 0 0,0 0-1 0 0,0 0 0 0 0,0 1 1 0 0,0 1-1 0 0,-1 0 0 0 0,21 12 0 0 0,-8-2-28 0 0,-1 2-1 0 0,0 2 0 0 0,-2 0 1 0 0,36 37-1 0 0,9 18 130 0 0,-3 3 1 0 0,-3 3-1 0 0,86 151 0 0 0,-71-84 93 0 0,47 78 288 0 0,-83-168-332 0 0,3-2-1 0 0,75 77 0 0 0,113 86 313 0 0,-189-180-379 0 0,337 283 889 0 0,-22-72-146 0 0,10 8-477 0 0,-222-151-125 0 0,29 25-160 0 0,-62-37 2 0 0,39 35-28 0 0,81 59-59 0 0,-104-96 311 0 0,4-6 0 0 0,141 69 0 0 0,9-31 108 0 0,10-24-211 0 0,-9-3-175 0 0,-182-59 7 0 0,275 106-10 0 0,-12 25 0 0 0,-326-149 33 0 0,67 36-73 0 0,142 100-1 0 0,-217-134 63 0 0,0 2 0 0 0,-2 1 0 0 0,-1 2 0 0 0,-1 0 0 0 0,-1 2 0 0 0,-2 1-1 0 0,0 0 1 0 0,32 61 0 0 0,-23-10 226 0 0,-25-60-166 0 0,1 1 0 0 0,2-1-1 0 0,12 21 1 0 0,-21-39-82 0 0,2 0 0 0 0,-1 0 1 0 0,0 0-1 0 0,1 0 0 0 0,-1 0 0 0 0,1-1 1 0 0,0 1-1 0 0,0-1 0 0 0,0 0 0 0 0,0 0 1 0 0,0 0-1 0 0,0 0 0 0 0,1 0 1 0 0,-1-1-1 0 0,0 1 0 0 0,1-1 0 0 0,0 0 1 0 0,-1 0-1 0 0,1 0 0 0 0,0-1 1 0 0,-1 1-1 0 0,1-1 0 0 0,5 0 0 0 0,10 3-26 0 0,-19-3 16 0 0,0 0 0 0 0,1 0 0 0 0,-1 0 0 0 0,0 0-1 0 0,0 0 1 0 0,0 0 0 0 0,1 0 0 0 0,-1 0 0 0 0,0 0 0 0 0,0 0 0 0 0,0 1 0 0 0,1-1 0 0 0,-1 0 0 0 0,0 0 0 0 0,0 0 0 0 0,0 0 0 0 0,0 0 0 0 0,1 1 0 0 0,-1-1-1 0 0,0 0 1 0 0,0 0 0 0 0,0 0 0 0 0,0 0 0 0 0,0 1 0 0 0,0-1 0 0 0,0 0 0 0 0,1 0 0 0 0,-1 0 0 0 0,0 1 0 0 0,0-1 0 0 0,0 0 0 0 0,0 0 0 0 0,0 1-1 0 0,0-1 1 0 0,0 0 0 0 0,0 0 0 0 0,0 0 0 0 0,0 1 0 0 0,0-1 0 0 0,0 0 0 0 0,0 0 0 0 0,-1 0 0 0 0,1 1 0 0 0,0-1 0 0 0,0 0 0 0 0,0 0 0 0 0,0 0 0 0 0,0 1-1 0 0,0-1 1 0 0,0 0 0 0 0,0 0 0 0 0,-1 0 0 0 0,1 1 0 0 0,-2 1 16 0 0,0-1 0 0 0,0 1 0 0 0,0-1 1 0 0,0 1-1 0 0,-1-1 0 0 0,1 0 0 0 0,0 1 0 0 0,-1-1 0 0 0,1 0 0 0 0,-1-1 0 0 0,1 1 0 0 0,-1 0 0 0 0,1-1 1 0 0,-1 1-1 0 0,1-1 0 0 0,-1 0 0 0 0,0 0 0 0 0,1 0 0 0 0,-1 0 0 0 0,1 0 0 0 0,-1-1 0 0 0,0 1 0 0 0,1-1 1 0 0,-1 0-1 0 0,-2-1 0 0 0,-8-3 52 0 0,1-1 0 0 0,-1-1 1 0 0,-20-14-1 0 0,-15-8-36 0 0,45 28-35 0 0,-16-7 35 0 0,-1 0 0 0 0,-36-8 0 0 0,54 16-36 0 0,1 0-1 0 0,-1-1 1 0 0,0 1-1 0 0,1 0 0 0 0,-1-1 1 0 0,0 1-1 0 0,1-1 1 0 0,-1 1-1 0 0,1-1 0 0 0,-1 0 1 0 0,1 0-1 0 0,-1 0 1 0 0,1 0-1 0 0,0 0 1 0 0,-1 0-1 0 0,1 0 0 0 0,0 0 1 0 0,0 0-1 0 0,0-1 1 0 0,0 1-1 0 0,0 0 0 0 0,0-1 1 0 0,0 1-1 0 0,0-1 1 0 0,0 1-1 0 0,1-1 1 0 0,-1 1-1 0 0,1-1 0 0 0,-1 0 1 0 0,1 1-1 0 0,-1-1 1 0 0,1 0-1 0 0,0 1 0 0 0,0-1 1 0 0,0 0-1 0 0,0 1 1 0 0,0-1-1 0 0,0 0 0 0 0,1 1 1 0 0,-1-1-1 0 0,1 0 1 0 0,-1 1-1 0 0,1-1 1 0 0,-1 1-1 0 0,1-1 0 0 0,0 0 1 0 0,0 1-1 0 0,0 0 1 0 0,0-1-1 0 0,0 1 0 0 0,0 0 1 0 0,0-1-1 0 0,0 1 1 0 0,0 0-1 0 0,1 0 1 0 0,-1 0-1 0 0,3-2 0 0 0,4-3-13 0 0,1 1-1 0 0,0 0 0 0 0,0 0 1 0 0,0 1-1 0 0,1 0 0 0 0,0 1 1 0 0,0 0-1 0 0,-1 0 0 0 0,2 1 1 0 0,-1 1-1 0 0,0-1 0 0 0,12 1 1 0 0,46-9-47 0 0,-67 9 60 0 0,30-3 107 0 0,-31 4-104 0 0,1 0-1 0 0,-1 0 0 0 0,1 0 0 0 0,-1 0 0 0 0,1 1 0 0 0,-1-1 0 0 0,1 0 1 0 0,-1 0-1 0 0,1 1 0 0 0,-1-1 0 0 0,1 0 0 0 0,-1 0 0 0 0,1 1 0 0 0,-1-1 1 0 0,0 0-1 0 0,1 1 0 0 0,-1-1 0 0 0,0 1 0 0 0,1-1 0 0 0,-1 1 1 0 0,0-1-1 0 0,1 1 0 0 0,-1-1 0 0 0,0 1 0 0 0,0-1 0 0 0,0 1 0 0 0,1-1 1 0 0,-1 1-1 0 0,0-1 0 0 0,0 1 0 0 0,0-1 0 0 0,0 1 0 0 0,0-1 1 0 0,0 1-1 0 0,0-1 0 0 0,0 1 0 0 0,0-1 0 0 0,0 1 0 0 0,0-1 0 0 0,-1 1 1 0 0,1 0-1 0 0,0-1 0 0 0,0 1 0 0 0,0-1 0 0 0,-1 0 0 0 0,1 1 1 0 0,-1 0-1 0 0,-3 14-2 0 0,0 0 0 0 0,1 0 0 0 0,1 0 0 0 0,0 0 1 0 0,1 0-1 0 0,1 0 0 0 0,0 1 0 0 0,1-1 0 0 0,1 0 1 0 0,0 0-1 0 0,1 0 0 0 0,1 0 0 0 0,6 17 0 0 0,-10-31-46 0 0,1 1-1 0 0,0-1 1 0 0,-1 1-1 0 0,1-1 0 0 0,0 0 1 0 0,0 1-1 0 0,0-1 1 0 0,0 0-1 0 0,0 0 0 0 0,0 0 1 0 0,1 0-1 0 0,1 2 1 0 0,-2-3-245 0 0,0 1 1 0 0,1-1 0 0 0,-1 1 0 0 0,0-1-1 0 0,0 1 1 0 0,1-1 0 0 0,-1 0-1 0 0,0 0 1 0 0,1 0 0 0 0,-1 0 0 0 0,0 0-1 0 0,1 0 1 0 0,-1 0 0 0 0,0 0 0 0 0,1-1-1 0 0,-1 1 1 0 0,0 0 0 0 0,1-1-1 0 0,0 0 1 0 0,27-17-5302 0 0,-13 5 5366 0 0,-6 4-1956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8.7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22 7530 0 0,'0'-1'52'0'0,"0"0"0"0"0,-1 0 0 0 0,1 0 0 0 0,0 0 0 0 0,0 0 0 0 0,0 0 0 0 0,0 0 0 0 0,0-1 0 0 0,0 1 0 0 0,0 0 0 0 0,0 0 0 0 0,0 0 0 0 0,1 0 0 0 0,-1 0 0 0 0,0 0 0 0 0,1 0 0 0 0,-1 0 0 0 0,2-2 0 0 0,-2 3-33 0 0,1 0 0 0 0,-1 0-1 0 0,1 0 1 0 0,0 0 0 0 0,-1 0-1 0 0,1 0 1 0 0,-1 1 0 0 0,1-1 0 0 0,-1 0-1 0 0,1 0 1 0 0,-1 0 0 0 0,1 0-1 0 0,-1 1 1 0 0,1-1 0 0 0,-1 0 0 0 0,1 1-1 0 0,-1-1 1 0 0,1 0 0 0 0,-1 1-1 0 0,1-1 1 0 0,-1 1 0 0 0,0-1-1 0 0,1 0 1 0 0,-1 2 0 0 0,30 36 213 0 0,-29-36-212 0 0,31 50-83 0 0,-3 0-1 0 0,42 105 1 0 0,22 121-231 0 0,-33-67 69 0 0,-9 2 1 0 0,-10 3 0 0 0,16 255-1 0 0,-38 1036-271 0 0,-109-549 1648 0 0,22-681-795 0 0,34-157-209 0 0,25-68-687 0 0,9-45-301 0 0,0-1 0 0 0,0 1 0 0 0,0-1 0 0 0,1 1 0 0 0,3 12 0 0 0,-3-15-1358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0.02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1 842 7322 0 0,'0'-2'8'0'0,"0"1"0"0"0,0-1 0 0 0,0 1 0 0 0,0-1 0 0 0,1 1 0 0 0,-1-1 0 0 0,1 1 0 0 0,-1-1 0 0 0,1 1 0 0 0,-1 0 0 0 0,1-1 0 0 0,0 1 0 0 0,0 0 0 0 0,-1-1 0 0 0,1 1 0 0 0,0 0 0 0 0,0 0 0 0 0,0 0 0 0 0,0 0 0 0 0,1 0 0 0 0,-1 0 0 0 0,0 0 0 0 0,2-1 0 0 0,42-25 105 0 0,-22 13 24 0 0,55-34 85 0 0,2 2 0 0 0,97-39 0 0 0,179-46-266 0 0,342-36-406 0 0,-515 118 394 0 0,-128 32 72 0 0,0 2 0 0 0,72-10 0 0 0,-88 24-20 0 0,-37 1 5 0 0,-1 0 1 0 0,1 0-1 0 0,-1 0 1 0 0,1 0-1 0 0,-1 1 0 0 0,1-1 1 0 0,0 0-1 0 0,-1 1 1 0 0,1-1-1 0 0,-1 1 1 0 0,0-1-1 0 0,1 1 0 0 0,-1 0 1 0 0,1 0-1 0 0,-1-1 1 0 0,0 1-1 0 0,0 0 0 0 0,1 0 1 0 0,-1 0-1 0 0,0 1 1 0 0,1 1-1 0 0,-1-2 3 0 0,-1 0 1 0 0,-1 0-1 0 0,1 0 0 0 0,0 1 0 0 0,0-1 0 0 0,0 0 1 0 0,-1 0-1 0 0,1 0 0 0 0,0 0 0 0 0,-1 1 1 0 0,1-1-1 0 0,-1 0 0 0 0,0 0 0 0 0,1 0 1 0 0,-1 0-1 0 0,0 0 0 0 0,0 0 0 0 0,1 0 1 0 0,-1-1-1 0 0,0 1 0 0 0,0 0 0 0 0,0 0 0 0 0,0-1 1 0 0,0 1-1 0 0,0 0 0 0 0,0-1 0 0 0,-2 1 1 0 0,-30 16 39 0 0,28-16-50 0 0,0 1 0 0 0,-1-1 1 0 0,1-1-1 0 0,0 1 0 0 0,0-1 1 0 0,0 0-1 0 0,-1 0 0 0 0,1 0 1 0 0,0-1-1 0 0,0 0 1 0 0,0 0-1 0 0,0 0 0 0 0,0-1 1 0 0,0 1-1 0 0,0-1 0 0 0,0 0 1 0 0,1-1-1 0 0,-6-2 0 0 0,-10-8-154 0 0,-1-1 0 0 0,-28-25 0 0 0,28 22 209 0 0,-44-44 177 0 0,46 41 10 0 0,-1 2 0 0 0,-32-25-1 0 0,51 43-230 0 0,0-1 0 0 0,1 1-1 0 0,-1-1 1 0 0,0 1-1 0 0,1 0 1 0 0,-1-1 0 0 0,0 1-1 0 0,0 0 1 0 0,0-1-1 0 0,1 1 1 0 0,-1 0 0 0 0,0 0-1 0 0,0 0 1 0 0,0-1-1 0 0,1 1 1 0 0,-1 0 0 0 0,0 0-1 0 0,0 0 1 0 0,0 1-1 0 0,1-1 1 0 0,-1 0 0 0 0,0 0-1 0 0,0 0 1 0 0,0 1-1 0 0,1-1 1 0 0,-1 0 0 0 0,0 1-1 0 0,-1 0 1 0 0,1 0 1 0 0,-1 0 0 0 0,1 1 0 0 0,0 0 0 0 0,0-1 0 0 0,0 1 0 0 0,0 0 0 0 0,0-1 0 0 0,0 1 0 0 0,0 0 0 0 0,0 0 0 0 0,0 3 0 0 0,-2 7-3 0 0,1 0 1 0 0,-2 25-1 0 0,3-33-10 0 0,1 56 122 0 0,2-1 0 0 0,3 0 0 0 0,14 65 0 0 0,-12-79-141 0 0,0 7 113 0 0,10 51 529 0 0,-13-100-3650 0 0,1-10 2512 0 0,4-12 1130 0 0,-9 18-771 0 0,19-44 211 0 0,1 0 1 0 0,2 2 0 0 0,2 0-1 0 0,2 1 1 0 0,2 2-1 0 0,38-43 1 0 0,-55 73-60 0 0,0 0 1 0 0,1 0-1 0 0,0 2 0 0 0,1-1 1 0 0,17-8-1 0 0,14-10-3123 0 0,-39 24 1061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5.98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17 7001 0 0,'0'-1'13'0'0,"1"0"-1"0"0,-1 0 0 0 0,0 1 0 0 0,0-1 0 0 0,0 0 0 0 0,0 1 0 0 0,1-1 0 0 0,-1 0 0 0 0,0 1 0 0 0,1-1 1 0 0,-1 0-1 0 0,0 1 0 0 0,1-1 0 0 0,-1 1 0 0 0,1-1 0 0 0,-1 1 0 0 0,1-1 0 0 0,-1 1 0 0 0,1-1 0 0 0,-1 1 0 0 0,1-1 1 0 0,0 1-1 0 0,-1 0 0 0 0,1-1 0 0 0,0 1 0 0 0,-1 0 0 0 0,1-1 0 0 0,0 1 0 0 0,-1 0 0 0 0,1 0 0 0 0,0 0 1 0 0,0 0-1 0 0,0 0 0 0 0,3 0 11 0 0,-1 0 1 0 0,0 1-1 0 0,0 0 1 0 0,0-1-1 0 0,0 1 1 0 0,0 0-1 0 0,-1 0 1 0 0,6 3-1 0 0,2 2 24 0 0,0 0-1 0 0,0 1 0 0 0,16 15 1 0 0,-15-10-5 0 0,-1 1 0 0 0,0 0 1 0 0,-1 1-1 0 0,0 0 0 0 0,-1 0 0 0 0,12 31 1 0 0,26 97 156 0 0,-42-129-186 0 0,129 508 270 0 0,-98-346 78 0 0,11 182 0 0 0,-26 73 853 0 0,-41 502 0 0 0,-6-633-961 0 0,-13-1 1 0 0,-100 375 0 0 0,115-573-147 0 0,-4 24 71 0 0,-58 153 0 0 0,69-238-144 0 0,12-29-150 0 0,1 1 0 0 0,0 0 0 0 0,1 0 0 0 0,0 1 0 0 0,1-1 0 0 0,0 1 0 0 0,-2 19 0 0 0,5-29-577 0 0,1 0 0 0 0,-1 0-1 0 0,1 0 1 0 0,-1 0-1 0 0,1 0 1 0 0,0-1 0 0 0,0 1-1 0 0,0 0 1 0 0,0 0 0 0 0,0 0-1 0 0,2 2 1 0 0,0-1-1780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7.3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18 354 7858 0 0,'-2'-2'44'0'0,"1"0"0"0"0,-1 1 0 0 0,1-1-1 0 0,-1 0 1 0 0,1 1 0 0 0,0-1 0 0 0,0 0 0 0 0,0 0 0 0 0,0 0 0 0 0,0 0 0 0 0,0 0 0 0 0,0 0 0 0 0,1 0 0 0 0,-1-1 0 0 0,1 1 0 0 0,-1 0 0 0 0,1 0 0 0 0,0 0 0 0 0,0-4 0 0 0,1 3-22 0 0,0 1 1 0 0,1 0 0 0 0,-1 0 0 0 0,1 0-1 0 0,-1 0 1 0 0,1 0 0 0 0,0 0 0 0 0,-1 0-1 0 0,1 0 1 0 0,0 0 0 0 0,0 1 0 0 0,1-1-1 0 0,-1 1 1 0 0,0 0 0 0 0,0-1-1 0 0,1 1 1 0 0,2-1 0 0 0,9-4 124 0 0,0 1 0 0 0,1 0 1 0 0,-1 1-1 0 0,1 0 0 0 0,0 1 0 0 0,28-2 1 0 0,96 5 1050 0 0,-69 2-924 0 0,188 0 164 0 0,371-10 34 0 0,-477-1-262 0 0,487-20 257 0 0,-216 50 346 0 0,-402-19-787 0 0,-66 0 321 0 0,38-2-310 0 0,0-1 1 0 0,-1 1 0 0 0,1-1-1 0 0,0 0 1 0 0,0-1 0 0 0,0 0-1 0 0,0 0 1 0 0,-12-5-1 0 0,2-4-17 0 0,1-1 0 0 0,0 0 0 0 0,1-1 0 0 0,-23-25 0 0 0,-45-66 94 0 0,72 90-113 0 0,11 13-5 0 0,0 1-1 0 0,0-1 1 0 0,0 1 0 0 0,0 0-1 0 0,-1-1 1 0 0,1 1 0 0 0,0-1-1 0 0,0 1 1 0 0,-1 0 0 0 0,1-1-1 0 0,0 1 1 0 0,-1 0 0 0 0,1-1-1 0 0,0 1 1 0 0,-1 0 0 0 0,1-1-1 0 0,0 1 1 0 0,-1 0-1 0 0,1 0 1 0 0,-1 0 0 0 0,1-1-1 0 0,-1 1 1 0 0,1 0 0 0 0,0 0-1 0 0,-1 0 1 0 0,1 0 0 0 0,-1 0-1 0 0,1 0 1 0 0,-1 0 0 0 0,1 0-1 0 0,-1 0 1 0 0,1 0-1 0 0,-1 0 1 0 0,1 0 0 0 0,0 0-1 0 0,-1 0 1 0 0,-5 18-86 0 0,5 31 89 0 0,2-46 16 0 0,-2 53 26 0 0,-9 76-1 0 0,5-81 161 0 0,1 101 0 0 0,4-151-184 0 0,0 0 0 0 0,0 1 0 0 0,0-1 0 0 0,0 0 0 0 0,0 0 0 0 0,0 0 0 0 0,0 0 0 0 0,1 0 0 0 0,-1 0 0 0 0,0 0 0 0 0,1 0 0 0 0,-1 0 0 0 0,0 0 1 0 0,1 0-1 0 0,-1 0 0 0 0,1 0 0 0 0,0-1 0 0 0,-1 1 0 0 0,1 0 0 0 0,0 0 0 0 0,-1 0 0 0 0,2 0 0 0 0,-1-1 0 0 0,0 0-1 0 0,-1 0 1 0 0,1 0 0 0 0,0 0-1 0 0,0 0 1 0 0,0 0-1 0 0,-1-1 1 0 0,1 1-1 0 0,0 0 1 0 0,0 0 0 0 0,-1-1-1 0 0,1 1 1 0 0,0-1-1 0 0,-1 1 1 0 0,1 0 0 0 0,0-1-1 0 0,-1 1 1 0 0,1-1-1 0 0,-1 0 1 0 0,1 1 0 0 0,0-2-1 0 0,31-44 305 0 0,-29 41-351 0 0,21-37 79 0 0,-13 23-132 0 0,0 0-1 0 0,0 0 1 0 0,2 1 0 0 0,15-17 0 0 0,-2 14-3542 0 0,-9 9-2520 0 0,-10 7 2181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4.69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43 4913 0 0,'-5'0'263'0'0,"1"0"-1"0"0,0 0 1 0 0,-1 1-1 0 0,1 0 1 0 0,0-1-1 0 0,-1 1 1 0 0,1 1-1 0 0,0-1 1 0 0,0 1-1 0 0,0-1 1 0 0,0 1-1 0 0,-7 5 1 0 0,60-19-7 0 0,16-4 665 0 0,0 4 0 0 0,130-8 0 0 0,135 21 134 0 0,-204 2-3035 0 0,-141 8-3202 0 0,2-1 3509 0 0,9-7-524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8018 0 0,'0'-8'4165'0'0,"7"17"-2779"0"0,10 23-412 0 0,-3 28 796 0 0,-3 0-1 0 0,6 82 1 0 0,2 19-140 0 0,-12-116-1253 0 0,16 49 1 0 0,-19-80-337 0 0,1-1-1 0 0,1 0 1 0 0,-1 1 0 0 0,2-2-1 0 0,0 1 1 0 0,1-1 0 0 0,16 21-1 0 0,-23-32-44 0 0,0 1-1 0 0,0-1 0 0 0,0 0 1 0 0,1 1-1 0 0,-1-1 0 0 0,0 0 1 0 0,1 0-1 0 0,-1 0 0 0 0,1 0 1 0 0,0 0-1 0 0,-1 0 0 0 0,1 0 1 0 0,0-1-1 0 0,-1 1 0 0 0,1-1 1 0 0,0 1-1 0 0,0-1 0 0 0,-1 0 1 0 0,1 1-1 0 0,0-1 0 0 0,0 0 1 0 0,0 0-1 0 0,0 0 0 0 0,2-1 1 0 0,-1 0-12 0 0,0 0 0 0 0,-1-1 0 0 0,1 1 0 0 0,0-1 0 0 0,-1 1 0 0 0,1-1 0 0 0,-1 0 1 0 0,0 0-1 0 0,0 0 0 0 0,0 0 0 0 0,0-1 0 0 0,0 1 0 0 0,2-4 0 0 0,3-5-757 0 0,0-1-1 0 0,-1 0 1 0 0,-1 0-1 0 0,0 0 1 0 0,5-21-1 0 0,-9 26-150 0 0,0 1-1 0 0,0-1 1 0 0,0 1-1 0 0,-1-1 0 0 0,0 1 1 0 0,0-1-1 0 0,-1 1 1 0 0,0 0-1 0 0,0-1 0 0 0,-1 1 1 0 0,1 0-1 0 0,-4-8 1 0 0,-14-23-1604 0 0,9 19 477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5.1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30 4865 0 0,'2'-2'176'0'0,"0"-1"1"0"0,0 1-1 0 0,1 0 1 0 0,-1-1-1 0 0,1 1 0 0 0,-1 0 1 0 0,1 0-1 0 0,0 1 0 0 0,0-1 1 0 0,0 1-1 0 0,0-1 0 0 0,0 1 1 0 0,0 0-1 0 0,0 0 1 0 0,0 0-1 0 0,0 1 0 0 0,1-1 1 0 0,-1 1-1 0 0,0 0 0 0 0,7 0 1 0 0,7 1-309 0 0,1 0 0 0 0,32 8 0 0 0,-4-1 329 0 0,-4-6-177 0 0,53-5 0 0 0,-9 0 44 0 0,-84 3-64 0 0,-1 0-1 0 0,0 0 1 0 0,0 0 0 0 0,1 0-1 0 0,-1 0 1 0 0,0 0 0 0 0,0 0 0 0 0,1 0-1 0 0,-1 0 1 0 0,0 0 0 0 0,0 1 0 0 0,1-1-1 0 0,-1 1 1 0 0,0-1 0 0 0,0 1 0 0 0,0-1-1 0 0,0 1 1 0 0,0 0 0 0 0,0-1 0 0 0,0 1-1 0 0,2 1 1 0 0,-3-1-4 0 0,0 0 0 0 0,0 0 0 0 0,0 0 0 0 0,0 0 0 0 0,0 0 0 0 0,0-1 0 0 0,-1 1 1 0 0,1 0-1 0 0,0 0 0 0 0,0 0 0 0 0,-1 0 0 0 0,1-1 0 0 0,0 1 0 0 0,-1 0 0 0 0,1 0 0 0 0,-1-1 0 0 0,1 1 0 0 0,-1 0 0 0 0,1 0 0 0 0,-1-1 0 0 0,0 1 0 0 0,0 0 0 0 0,-9 8-57 0 0,0 0 0 0 0,-19 12 0 0 0,25-18 57 0 0,-16 10-206 0 0,-35 19 1 0 0,50-30-115 0 0,0 1 0 0 0,0-1 0 0 0,-1 0 0 0 0,1 0 0 0 0,-1-1 0 0 0,1 1 0 0 0,-1-1 0 0 0,1 0 0 0 0,-1-1 0 0 0,0 0 0 0 0,0 1 0 0 0,1-2 0 0 0,-7 0 0 0 0,5-1-1767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5.63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61 3609 0 0,'0'1'99'0'0,"0"-1"1"0"0,0 1-1 0 0,0 0 1 0 0,1 0-1 0 0,-1 0 0 0 0,0 0 1 0 0,1 0-1 0 0,-1-1 1 0 0,1 1-1 0 0,-1 0 1 0 0,1 0-1 0 0,-1-1 0 0 0,1 1 1 0 0,-1 0-1 0 0,1-1 1 0 0,0 1-1 0 0,-1 0 1 0 0,1-1-1 0 0,0 1 1 0 0,0-1-1 0 0,0 1 0 0 0,-1-1 1 0 0,1 0-1 0 0,0 1 1 0 0,0-1-1 0 0,0 0 1 0 0,0 0-1 0 0,0 1 0 0 0,-1-1 1 0 0,1 0-1 0 0,0 0 1 0 0,0 0-1 0 0,0 0 1 0 0,0 0-1 0 0,0 0 0 0 0,2-1 1 0 0,42-4-236 0 0,-33 2 383 0 0,136-25 248 0 0,33-4 760 0 0,-84 24-577 0 0,121 7 1 0 0,97 21-182 0 0,-162-8-202 0 0,251 5 85 0 0,-361-15-1092 0 0,-32-1-543 0 0,0 0-1 0 0,0 0 0 0 0,0-1 1 0 0,0-1-1 0 0,18-3 1 0 0,-19 1-906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50.1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623 253 4473 0 0,'0'0'247'0'0,"20"13"-413"0"0,-17-28 382 0 0,-1 1 0 0 0,0-1 0 0 0,-1 0 0 0 0,-1 0 1 0 0,-1 0-1 0 0,1 0 0 0 0,-2 0 0 0 0,0 0 0 0 0,-1 1 0 0 0,-6-19 0 0 0,7 28-220 0 0,1 0 0 0 0,0 1 0 0 0,-1-1 0 0 0,0 1 1 0 0,0 0-1 0 0,0 0 0 0 0,-1 0 0 0 0,0 0 0 0 0,1 0 0 0 0,-1 0 0 0 0,0 1 1 0 0,-1-1-1 0 0,1 1 0 0 0,-1 0 0 0 0,1 0 0 0 0,-1 0 0 0 0,0 0 0 0 0,0 1 1 0 0,0 0-1 0 0,-6-3 0 0 0,4 3-69 0 0,0 1 0 0 0,0 0 0 0 0,0-1 0 0 0,-1 2 0 0 0,1-1 0 0 0,0 1 0 0 0,0 0 0 0 0,-1 1 0 0 0,1-1 1 0 0,0 1-1 0 0,0 0 0 0 0,0 1 0 0 0,0-1 0 0 0,-12 6 0 0 0,9-4 52 0 0,1 1 0 0 0,-1 1 0 0 0,1 0 0 0 0,0 0 0 0 0,0 0-1 0 0,0 1 1 0 0,1 0 0 0 0,0 0 0 0 0,0 1 0 0 0,0 0 0 0 0,1 0 0 0 0,0 1 0 0 0,-6 10 0 0 0,9-13 36 0 0,1 0 1 0 0,0-1-1 0 0,0 1 1 0 0,0 0 0 0 0,1 0-1 0 0,0 0 1 0 0,-1 1-1 0 0,2-1 1 0 0,-1 0-1 0 0,1 0 1 0 0,0 1-1 0 0,0-1 1 0 0,0 0 0 0 0,1 0-1 0 0,-1 1 1 0 0,1-1-1 0 0,1 0 1 0 0,-1 0-1 0 0,1 0 1 0 0,0 0-1 0 0,0 0 1 0 0,0-1 0 0 0,1 1-1 0 0,0 0 1 0 0,5 6-1 0 0,20 21-40 0 0,-27-31 38 0 0,0 0 0 0 0,-1-1 0 0 0,1 1 1 0 0,0 0-1 0 0,0 0 0 0 0,0 0 0 0 0,1-1 1 0 0,-1 1-1 0 0,0 0 0 0 0,0-1 0 0 0,0 1 1 0 0,0-1-1 0 0,1 1 0 0 0,-1-1 0 0 0,0 0 1 0 0,0 0-1 0 0,1 1 0 0 0,-1-1 0 0 0,0 0 1 0 0,0 0-1 0 0,1 0 0 0 0,-1 0 1 0 0,0 0-1 0 0,1-1 0 0 0,-1 1 0 0 0,0 0 1 0 0,0-1-1 0 0,1 1 0 0 0,1-1 0 0 0,-2-1 28 0 0,0 1-1 0 0,0 0 0 0 0,-1 0 0 0 0,1-1 0 0 0,0 1 1 0 0,-1-1-1 0 0,1 1 0 0 0,0 0 0 0 0,-1-1 0 0 0,0 1 1 0 0,1-1-1 0 0,-1 1 0 0 0,0-1 0 0 0,0 1 0 0 0,0-1 1 0 0,0-2-1 0 0,-2-30 178 0 0,1 24-146 0 0,1 3-83 0 0,-1-1 1 0 0,0 1-1 0 0,0 0 1 0 0,-1 0-1 0 0,0 0 1 0 0,0 0-1 0 0,0 0 1 0 0,-1 1-1 0 0,0-1 0 0 0,-1 1 1 0 0,1-1-1 0 0,-1 1 1 0 0,-1 1-1 0 0,1-1 1 0 0,-1 0-1 0 0,0 1 1 0 0,0 0-1 0 0,0 0 1 0 0,-1 0-1 0 0,0 1 1 0 0,0 0-1 0 0,-9-5 0 0 0,6 5-3 0 0,1 1 0 0 0,-1-1-1 0 0,0 2 1 0 0,0-1-1 0 0,0 1 1 0 0,0 1-1 0 0,0 0 1 0 0,-1 0-1 0 0,1 1 1 0 0,0 0-1 0 0,0 0 1 0 0,-1 1-1 0 0,1 0 1 0 0,0 1-1 0 0,0 0 1 0 0,0 1 0 0 0,-11 4-1 0 0,6-1 19 0 0,1 0-1 0 0,0 1 1 0 0,0 1-1 0 0,1 0 0 0 0,0 1 1 0 0,-17 15-1 0 0,23-18-7 0 0,0 0 0 0 0,0 1-1 0 0,0-1 1 0 0,1 1-1 0 0,0 0 1 0 0,0 1-1 0 0,1-1 1 0 0,0 1 0 0 0,0 0-1 0 0,0 0 1 0 0,1 0-1 0 0,-2 12 1 0 0,3-14-1310 0 0,4-16-389 0 0,-1 6-571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5.59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 3745 0 0,'-4'10'1069'0'0,"0"0"1"0"0,1 0-1 0 0,0 0 1 0 0,0 0-1 0 0,2 0 1 0 0,-1 1-1 0 0,1-1 1 0 0,0 14-1 0 0,10 90 1702 0 0,-4-60-1670 0 0,45 360 1022 0 0,-44-390-2080 0 0,-4-23-222 0 0,-3-15-281 0 0,-43-251-13691 0 0,35 219 13196 0 0,-10-47-135 0 0,13 63-675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6.7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61 3681 0 0,'-6'-16'1802'0'0,"0"-5"3943"0"0,30 35-1281 0 0,-5-2-4122 0 0,14-1 890 0 0,-29-11-2076 0 0,0 1 0 0 0,1-1 1 0 0,-1 0-1 0 0,1 0 0 0 0,-1 0 0 0 0,1 0 1 0 0,7-2-1 0 0,-7 0-404 0 0,1 0-1 0 0,-1 0 1 0 0,0 0 0 0 0,1-1-1 0 0,7-4 1 0 0,13-13 1165 0 0,3 2 280 0 0,-28 17-101 0 0,-1 1 0 0 0,1-1 0 0 0,-1 1 0 0 0,1 0 0 0 0,-1 0 1 0 0,1-1-1 0 0,-1 1 0 0 0,1 0 0 0 0,0 0 0 0 0,-1 0 0 0 0,1-1 0 0 0,-1 1 0 0 0,1 0 1 0 0,0 0-1 0 0,-1 0 0 0 0,1 0 0 0 0,-1 0 0 0 0,1 0 0 0 0,0 0 0 0 0,-1 1 0 0 0,1-1 0 0 0,-1 0 1 0 0,1 0-1 0 0,0 0 0 0 0,-1 1 0 0 0,1-1 0 0 0,-1 0 0 0 0,1 0 0 0 0,-1 1 0 0 0,1-1 1 0 0,-1 1-1 0 0,1-1 0 0 0,-1 0 0 0 0,1 1 0 0 0,-1-1 0 0 0,1 1 0 0 0,-1-1 0 0 0,0 1 0 0 0,1-1 1 0 0,-1 1-1 0 0,0-1 0 0 0,0 1 0 0 0,1 0 0 0 0,-1-1 0 0 0,0 1 0 0 0,0-1 0 0 0,0 1 1 0 0,0 0-1 0 0,22 141 7486 0 0,3 0-3864 0 0,64 280-2080 0 0,-85-404-1660 0 0,0 0 17 0 0,0 1-1 0 0,2-1 0 0 0,10 24 0 0 0,-20-98-2225 0 0,-5 7-443 0 0,-2 0 1 0 0,-2 1-1 0 0,-20-48 1 0 0,18 62 1327 0 0,0 2 1 0 0,-33-51-1 0 0,45 79 1580 0 0,0 1 1 0 0,0 0 0 0 0,0-1-1 0 0,-1 1 1 0 0,1 0-1 0 0,-1 1 1 0 0,1-1 0 0 0,-1 1-1 0 0,0 0 1 0 0,0-1-1 0 0,0 2 1 0 0,-7-4 0 0 0,10 5-61 0 0,-1 0 1 0 0,1-1 0 0 0,0 1 0 0 0,-1 0-1 0 0,1-1 1 0 0,0 1 0 0 0,-1 0 0 0 0,1 0-1 0 0,-1 0 1 0 0,1 0 0 0 0,0 1 0 0 0,-1-1 0 0 0,1 0-1 0 0,0 0 1 0 0,-1 1 0 0 0,1-1 0 0 0,0 1-1 0 0,-1-1 1 0 0,1 1 0 0 0,0 0 0 0 0,0-1-1 0 0,0 1 1 0 0,-1 0 0 0 0,1 0 0 0 0,0 0 0 0 0,0 0-1 0 0,0 0 1 0 0,1 0 0 0 0,-1 0 0 0 0,0 0-1 0 0,0 0 1 0 0,0 1 0 0 0,1-1 0 0 0,-1 0-1 0 0,1 0 1 0 0,-1 1 0 0 0,1-1 0 0 0,-1 0 0 0 0,1 1-1 0 0,0-1 1 0 0,0 0 0 0 0,-1 1 0 0 0,1-1-1 0 0,0 2 1 0 0,0-1-70 0 0,0-1 0 0 0,0 0-1 0 0,0 0 1 0 0,0 1 0 0 0,0-1 0 0 0,1 0-1 0 0,-1 0 1 0 0,0 0 0 0 0,0 0 0 0 0,1 1-1 0 0,-1-1 1 0 0,1 0 0 0 0,-1 0 0 0 0,1 0 0 0 0,-1 0-1 0 0,1 0 1 0 0,0 0 0 0 0,-1 0 0 0 0,1 0-1 0 0,0 0 1 0 0,2 1 0 0 0,-1 0 16 0 0,1 0 1 0 0,0 0-1 0 0,-1-1 0 0 0,1 1 1 0 0,0-1-1 0 0,0 0 1 0 0,0 0-1 0 0,4 1 0 0 0,5 0 42 0 0,1 0 0 0 0,-1-1-1 0 0,16 0 1 0 0,53-5-171 0 0,110-19 0 0 0,-99 9-194 0 0,-81 13 173 0 0,-7 1 24 0 0,1 0-1 0 0,-1-1 1 0 0,1 0-1 0 0,-1 1 1 0 0,0-1-1 0 0,1-1 1 0 0,-1 1-1 0 0,0-1 1 0 0,0 1 0 0 0,0-1-1 0 0,0 0 1 0 0,4-3-1 0 0,-8 4 6 0 0,0 0 0 0 0,-1 0 0 0 0,1 0 0 0 0,0 0 0 0 0,0 1 0 0 0,0-1 0 0 0,-1 0-1 0 0,1 0 1 0 0,0 1 0 0 0,-1-1 0 0 0,1 0 0 0 0,-1 0 0 0 0,1 1 0 0 0,-1-1 0 0 0,1 0 0 0 0,-1 1 0 0 0,1-1-1 0 0,-1 1 1 0 0,1-1 0 0 0,-1 0 0 0 0,0 1 0 0 0,-1-1 0 0 0,-20-18-11 0 0,19 17 44 0 0,0-1-27 0 0,0 1 0 0 0,0 0 0 0 0,0-1 0 0 0,-1 1 0 0 0,1 0 0 0 0,-1 1 0 0 0,0-1 0 0 0,1 0-1 0 0,-1 1 1 0 0,0 0 0 0 0,0 0 0 0 0,0 0 0 0 0,0 1 0 0 0,0-1 0 0 0,0 1 0 0 0,0 0 0 0 0,0 0 0 0 0,0 0 0 0 0,0 1 0 0 0,0-1-1 0 0,0 1 1 0 0,0 0 0 0 0,1 0 0 0 0,-1 0 0 0 0,0 1 0 0 0,-6 3 0 0 0,4-1 80 0 0,1-1 1 0 0,0 1-1 0 0,0 1 0 0 0,0-1 0 0 0,0 1 1 0 0,1 0-1 0 0,0 0 0 0 0,0 0 1 0 0,0 0-1 0 0,1 1 0 0 0,0 0 1 0 0,0-1-1 0 0,0 1 0 0 0,1 1 1 0 0,0-1-1 0 0,-2 7 0 0 0,1-2 40 0 0,1-1 0 0 0,1 0-1 0 0,0 1 1 0 0,0 0-1 0 0,1-1 1 0 0,0 1 0 0 0,1-1-1 0 0,0 1 1 0 0,1-1-1 0 0,0 1 1 0 0,0-1 0 0 0,1 0-1 0 0,1 0 1 0 0,5 13 0 0 0,-6-17-98 0 0,1-1 0 0 0,-1 1 0 0 0,1-1 0 0 0,0 0 0 0 0,1 1 1 0 0,-1-2-1 0 0,1 1 0 0 0,0-1 0 0 0,0 1 0 0 0,0-1 0 0 0,0-1 1 0 0,1 1-1 0 0,0-1 0 0 0,0 0 0 0 0,0 0 0 0 0,0-1 0 0 0,0 0 1 0 0,0 0-1 0 0,1 0 0 0 0,-1-1 0 0 0,0 0 0 0 0,1 0 0 0 0,0 0 1 0 0,7-1-1 0 0,-6 0-31 0 0,0 0 0 0 0,0-1 1 0 0,0 0-1 0 0,0-1 0 0 0,-1 1 1 0 0,1-1-1 0 0,0-1 0 0 0,-1 0 0 0 0,1 0 1 0 0,-1 0-1 0 0,0-1 0 0 0,0 0 1 0 0,0 0-1 0 0,-1-1 0 0 0,1 0 1 0 0,-1 0-1 0 0,0 0 0 0 0,-1-1 0 0 0,1 0 1 0 0,-1 0-1 0 0,0 0 0 0 0,0-1 1 0 0,-1 0-1 0 0,0 0 0 0 0,4-9 0 0 0,2-8-174 0 0,-2 1 0 0 0,0-2 0 0 0,-2 1 0 0 0,0-1 0 0 0,-2 0 0 0 0,2-43 0 0 0,-5 65 141 0 0,-2-2 6 0 0,2 1-1 0 0,-1-1 1 0 0,1 0-1 0 0,-1 1 1 0 0,1-1-1 0 0,0 1 0 0 0,1-1 1 0 0,3-7-1 0 0,-3 14 36 0 0,-1 0-1 0 0,1 0 1 0 0,0 0-1 0 0,-1 1 1 0 0,1-1-1 0 0,-1 0 1 0 0,0 1-1 0 0,0-1 1 0 0,0 1-1 0 0,1 3 1 0 0,12 44 336 0 0,-3 1 1 0 0,7 60-1 0 0,-11-60-30 0 0,2 1 0 0 0,18 57 1 0 0,-26-106-292 0 0,9 23 112 0 0,-10-25-115 0 0,0 0 1 0 0,1 0-1 0 0,-1 0 0 0 0,1 0 0 0 0,-1 0 1 0 0,1 0-1 0 0,-1 0 0 0 0,1-1 0 0 0,0 1 1 0 0,-1 0-1 0 0,1 0 0 0 0,0 0 0 0 0,0-1 1 0 0,0 1-1 0 0,0 0 0 0 0,-1-1 0 0 0,1 1 1 0 0,0-1-1 0 0,2 2 0 0 0,-2-4 7 0 0,1 1 0 0 0,-1-1 0 0 0,0 1 0 0 0,0-1 0 0 0,1 1 0 0 0,-1-1 0 0 0,-1 0-1 0 0,1 0 1 0 0,0 1 0 0 0,0-1 0 0 0,-1 0 0 0 0,1 0 0 0 0,-1 0 0 0 0,1 0 0 0 0,-1 0 0 0 0,0 0 0 0 0,0-2 0 0 0,1 2-15 0 0,38-247-800 0 0,-34 217 475 0 0,-4 14 175 0 0,2 1-1 0 0,0-1 1 0 0,1 1 0 0 0,0 0-1 0 0,9-21 1 0 0,-8 45 201 0 0,-2 0 0 0 0,1 0 0 0 0,-1 1 0 0 0,0-1 0 0 0,3 14 0 0 0,36 123 279 0 0,-5-23 224 0 0,-37-121-560 0 0,0 0 1 0 0,0 0-1 0 0,0 1 0 0 0,0-1 1 0 0,0 0-1 0 0,0 0 1 0 0,0 0-1 0 0,0 0 1 0 0,0 0-1 0 0,0 0 1 0 0,0 0-1 0 0,0 0 1 0 0,0 0-1 0 0,0 1 0 0 0,0-1 1 0 0,0 0-1 0 0,0 0 1 0 0,0 0-1 0 0,1 0 1 0 0,-1 0-1 0 0,0 0 1 0 0,0 0-1 0 0,0 0 1 0 0,0 0-1 0 0,0 0 0 0 0,0 0 1 0 0,0 0-1 0 0,0 0 1 0 0,0 0-1 0 0,1 0 1 0 0,-1 1-1 0 0,0-1 1 0 0,0 0-1 0 0,0 0 1 0 0,0 0-1 0 0,0 0 0 0 0,0 0 1 0 0,0 0-1 0 0,0 0 1 0 0,1 0-1 0 0,-1 0 1 0 0,0-1-1 0 0,0 1 1 0 0,0 0-1 0 0,0 0 1 0 0,0 0-1 0 0,0 0 0 0 0,0 0 1 0 0,0 0-1 0 0,1 0 1 0 0,-1 0-1 0 0,0 0 1 0 0,0 0-1 0 0,0 0 1 0 0,0 0-1 0 0,0 0 1 0 0,0 0-1 0 0,0 0 0 0 0,0-1 1 0 0,7-8 99 0 0,3-9-44 0 0,12-38-234 0 0,2 0 0 0 0,51-83 0 0 0,-74 136 171 0 0,1 1 1 0 0,-1 0 0 0 0,1 0-1 0 0,-1 0 1 0 0,1 0 0 0 0,0 0-1 0 0,0 0 1 0 0,0 0 0 0 0,0 0-1 0 0,3-1 1 0 0,-5 3 3 0 0,1 0 0 0 0,-1-1 0 0 0,0 1 0 0 0,0 0 0 0 0,1 0 0 0 0,-1 0 0 0 0,0 0 0 0 0,0 0 0 0 0,1 0 0 0 0,-1 0 0 0 0,0 0 0 0 0,1 0 0 0 0,-1 0 0 0 0,0 1 0 0 0,0-1 0 0 0,1 0 0 0 0,-1 0 0 0 0,0 0 0 0 0,0 0 0 0 0,1 0 0 0 0,-1 0 0 0 0,0 0 0 0 0,0 1 0 0 0,1-1 0 0 0,-1 0 0 0 0,0 0 0 0 0,0 0 0 0 0,0 1 0 0 0,0-1 0 0 0,1 0 0 0 0,-1 0 0 0 0,0 1 0 0 0,5 18 51 0 0,-2 49-20 0 0,3 40 155 0 0,-4-95-430 0 0,0 1 1 0 0,1-1-1 0 0,1 0 0 0 0,0 0 0 0 0,9 21 1 0 0,-13-33-17 0 0,1 0 0 0 0,-1 0 0 0 0,1 0 0 0 0,-1 0 0 0 0,1-1-1 0 0,-1 1 1 0 0,1 0 0 0 0,0 0 0 0 0,-1 0 0 0 0,1 0 0 0 0,0 0 0 0 0,0-1 0 0 0,-1 1 0 0 0,1 0 0 0 0,0-1 0 0 0,0 1 0 0 0,0-1 0 0 0,2 2 0 0 0,-2-2-36 0 0,-1 0-1 0 0,1-1 1 0 0,-1 1 0 0 0,1 0-1 0 0,0 0 1 0 0,-1 0 0 0 0,1 0 0 0 0,-1-1-1 0 0,1 1 1 0 0,-1 0 0 0 0,1-1-1 0 0,-1 1 1 0 0,1 0 0 0 0,-1-1 0 0 0,1 1-1 0 0,-1 0 1 0 0,1-1 0 0 0,-1 1-1 0 0,0-1 1 0 0,1 1 0 0 0,-1-1-1 0 0,0 1 1 0 0,1-2 0 0 0,10-24-6648 0 0,-6 9 5807 0 0,-4 12 1946 0 0,3-11-2630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5721 0 0,'13'28'7429'0'0,"4"7"-1892"0"0,3-1-3602 0 0,-17-30-2372 0 0,0 0 1 0 0,0 0 0 0 0,1 0-1 0 0,-1-1 1 0 0,1 1-1 0 0,0-1 1 0 0,0 0 0 0 0,0 0-1 0 0,1 0 1 0 0,-1 0-1 0 0,1-1 1 0 0,8 4 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47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5 8114 0 0,'-1'-1'193'0'0,"1"1"0"0"0,0 0 0 0 0,-1-1 0 0 0,1 1 0 0 0,-1 0 0 0 0,1-1 0 0 0,-1 1 0 0 0,1 0 0 0 0,-1 0-1 0 0,1 0 1 0 0,-1-1 0 0 0,1 1 0 0 0,-1 0 0 0 0,1 0 0 0 0,-1 0 0 0 0,1 0 0 0 0,-1 0 0 0 0,1 0 0 0 0,-1 0 0 0 0,1 0 0 0 0,-1 0 0 0 0,1 0 0 0 0,-1 0 0 0 0,1 0 0 0 0,-1 1 0 0 0,1-1 0 0 0,-1 0 0 0 0,1 0 0 0 0,-1 0 0 0 0,1 1 0 0 0,-1-1 0 0 0,1 0 0 0 0,-1 1 0 0 0,-7 20 2474 0 0,8 35-1703 0 0,0-50-487 0 0,22 220 1109 0 0,0 19-438 0 0,-21-190-892 0 0,5 86 536 0 0,14-223-133 0 0,-16 66-706 0 0,25-104-1153 0 0,-24 104 963 0 0,0 2 0 0 0,1-1 0 0 0,1 1 0 0 0,0 0 0 0 0,15-23 0 0 0,-21 36 228 0 0,0-1 0 0 0,0 1 0 0 0,0 0 0 0 0,0-1 0 0 0,0 1 0 0 0,1 0 0 0 0,-1-1 0 0 0,0 1 0 0 0,1 0 0 0 0,-1 0 0 0 0,0 0 0 0 0,1 0 0 0 0,0 0 0 0 0,-1 0 0 0 0,1 1 0 0 0,-1-1 0 0 0,1 1 0 0 0,0-1 1 0 0,2 0-1 0 0,-3 1 11 0 0,1 1 0 0 0,-1-1 0 0 0,0 0 0 0 0,0 1 0 0 0,0-1 0 0 0,0 1 0 0 0,0 0 0 0 0,0-1 0 0 0,0 1 0 0 0,0 0 0 0 0,0-1 0 0 0,-1 1 1 0 0,1 0-1 0 0,0 0 0 0 0,0 0 0 0 0,-1 0 0 0 0,1 0 0 0 0,0 0 0 0 0,-1 0 0 0 0,1 0 0 0 0,0 2 0 0 0,3 9 69 0 0,0 0 0 0 0,0 0 0 0 0,-2 0 0 0 0,3 15 0 0 0,-4-16-12 0 0,6 63 141 0 0,-7-59-261 0 0,0-1 1 0 0,2 1-1 0 0,-1-1 1 0 0,2 0-1 0 0,0 1 1 0 0,1-1 0 0 0,7 19-1 0 0,-11-33-33 0 0,0 0 1 0 0,0 1-1 0 0,0-1 0 0 0,0 0 0 0 0,0 0 1 0 0,1 1-1 0 0,-1-1 0 0 0,0 0 1 0 0,0 0-1 0 0,0 1 0 0 0,0-1 0 0 0,1 0 1 0 0,-1 0-1 0 0,0 1 0 0 0,0-1 1 0 0,0 0-1 0 0,1 0 0 0 0,-1 0 0 0 0,0 0 1 0 0,0 1-1 0 0,1-1 0 0 0,-1 0 1 0 0,0 0-1 0 0,0 0 0 0 0,1 0 0 0 0,-1 0 1 0 0,0 0-1 0 0,0 0 0 0 0,1 0 0 0 0,-1 0 1 0 0,0 0-1 0 0,1 0 0 0 0,-1 0 1 0 0,0 0-1 0 0,0 0 0 0 0,1 0 0 0 0,-1 0 1 0 0,0 0-1 0 0,1 0 0 0 0,-1 0 1 0 0,0 0-1 0 0,0 0 0 0 0,1-1 0 0 0,10-13-4735 0 0,6-29-2065 0 0,-16 38 6622 0 0,12-36-1486 0 0,-6 18-108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1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1 6449 0 0,'-3'2'735'0'0,"1"1"-1"0"0,0 0 0 0 0,0-1 1 0 0,1 1-1 0 0,-1 0 0 0 0,0 0 1 0 0,1 0-1 0 0,0 0 0 0 0,0 0 0 0 0,0 1 1 0 0,-1 2-1 0 0,1 2-45 0 0,0-1 1 0 0,0 1-1 0 0,1-1 0 0 0,0 12 1 0 0,3 6-289 0 0,1 0 1 0 0,8 24-1 0 0,-10-40-14 0 0,57 176-189 0 0,-30-103-1170 0 0,-28-79 802 0 0,-1 0-1 0 0,1 0 0 0 0,-1 0 1 0 0,1 0-1 0 0,-1 0 0 0 0,0 0 0 0 0,0 1 1 0 0,0-1-1 0 0,-1 3 0 0 0,1-5 99 0 0,0-1-1 0 0,0 1 1 0 0,0-1-1 0 0,0 1 1 0 0,-1-1-1 0 0,1 0 0 0 0,0 1 1 0 0,0-1-1 0 0,0 0 1 0 0,-1 1-1 0 0,1-1 1 0 0,0 0-1 0 0,0 1 1 0 0,-1-1-1 0 0,1 0 1 0 0,0 1-1 0 0,0-1 1 0 0,-1 0-1 0 0,1 1 1 0 0,0-1-1 0 0,-1 0 1 0 0,1 0-1 0 0,-1 0 1 0 0,1 1-1 0 0,0-1 1 0 0,-2 0-1 0 0,1 0-38 0 0,0 0-1 0 0,0-1 1 0 0,0 1-1 0 0,0 0 1 0 0,0-1-1 0 0,0 1 1 0 0,0 0 0 0 0,1-1-1 0 0,-1 1 1 0 0,0-1-1 0 0,0 0 1 0 0,0 1-1 0 0,0-1 1 0 0,1 0 0 0 0,-1 1-1 0 0,-1-3 1 0 0,-10-9-574 0 0,2-1 0 0 0,-1-1-1 0 0,2 0 1 0 0,-1-1 0 0 0,-9-21 0 0 0,-30-82-668 0 0,41 97 1343 0 0,7 19 193 0 0,0 1 0 0 0,1-1 0 0 0,-1 0 0 0 0,0 0-1 0 0,1 1 1 0 0,0-1 0 0 0,-1 0 0 0 0,1 0-1 0 0,0 1 1 0 0,0-1 0 0 0,0 0 0 0 0,0 0 0 0 0,0 0-1 0 0,1 0 1 0 0,-1 1 0 0 0,0-1 0 0 0,2-3-1 0 0,-1 4-54 0 0,0 0-1 0 0,-1 0 0 0 0,1 0 0 0 0,0 0 1 0 0,0 0-1 0 0,0 0 0 0 0,0 0 0 0 0,1 0 1 0 0,-1 0-1 0 0,0 1 0 0 0,0-1 0 0 0,0 1 0 0 0,1-1 1 0 0,-1 0-1 0 0,0 1 0 0 0,1 0 0 0 0,-1-1 1 0 0,2 1-1 0 0,8-1 345 0 0,0 1 0 0 0,1 0 0 0 0,-1 0 0 0 0,21 5 0 0 0,-4-2-427 0 0,37-3 64 0 0,-38 0-75 0 0,36 3-1 0 0,-61-3 1 0 0,-1 0 0 0 0,0 1 0 0 0,1-1 0 0 0,-1 1 0 0 0,0 0 0 0 0,1-1 0 0 0,-1 1 0 0 0,0 0 0 0 0,0 0 0 0 0,0 0 0 0 0,0 0 0 0 0,0 0 0 0 0,0 0 0 0 0,0 0 0 0 0,0 0 0 0 0,0 0 0 0 0,-1 0 0 0 0,1 0 0 0 0,0 0 0 0 0,-1 1 0 0 0,1-1 0 0 0,-1 0 0 0 0,1 1 0 0 0,-1-1 0 0 0,0 0 0 0 0,1 1 0 0 0,-1 1 0 0 0,3 49 1698 0 0,-2-30-1170 0 0,3 23 243 0 0,0 2-86 0 0,18 84 0 0 0,-18-113-652 0 0,-4-15-57 0 0,0 1 0 0 0,0-1 0 0 0,1 0 1 0 0,-1 0-1 0 0,1 0 0 0 0,0 0 0 0 0,0 0 1 0 0,0 0-1 0 0,0-1 0 0 0,0 1 0 0 0,1 0 1 0 0,0 0-1 0 0,-1-1 0 0 0,1 1 1 0 0,3 3-1 0 0,-4-6-7 0 0,-1 0 0 0 0,0 0 0 0 0,1 0-1 0 0,-1 0 1 0 0,1 0 0 0 0,-1 0 0 0 0,0-1 0 0 0,1 1 0 0 0,-1 0 0 0 0,1 0 0 0 0,-1 0 0 0 0,0 0 0 0 0,1 0 0 0 0,-1-1 0 0 0,0 1-1 0 0,1 0 1 0 0,-1 0 0 0 0,0-1 0 0 0,0 1 0 0 0,1 0 0 0 0,-1 0 0 0 0,0-1 0 0 0,0 1 0 0 0,1 0 0 0 0,-1-1 0 0 0,0 1-1 0 0,0 0 1 0 0,0-1 0 0 0,1 1 0 0 0,-1-1 0 0 0,0 1 0 0 0,0 0 0 0 0,0-1 0 0 0,0 1 0 0 0,0-1 0 0 0,0 1 0 0 0,0 0 0 0 0,0-1-1 0 0,0 1 1 0 0,0-1 0 0 0,4-23 150 0 0,-3 19-137 0 0,12-75-139 0 0,12-55-1016 0 0,-21 119 1036 0 0,1-1 0 0 0,1 2 0 0 0,0-1 0 0 0,2 1 0 0 0,-1 0 0 0 0,12-16 0 0 0,-19 30 102 0 0,1 0 1 0 0,-1 0-1 0 0,1 1 1 0 0,-1-1 0 0 0,1 0-1 0 0,0 0 1 0 0,-1 0-1 0 0,1 1 1 0 0,0-1-1 0 0,-1 0 1 0 0,1 1 0 0 0,0-1-1 0 0,0 1 1 0 0,0-1-1 0 0,0 1 1 0 0,-1-1-1 0 0,1 1 1 0 0,0-1-1 0 0,0 1 1 0 0,0 0 0 0 0,0 0-1 0 0,0-1 1 0 0,0 1-1 0 0,0 0 1 0 0,0 0-1 0 0,2 0 1 0 0,-2 1 2 0 0,0-1-1 0 0,1 1 1 0 0,-1 0 0 0 0,0 0-1 0 0,0 0 1 0 0,0 0 0 0 0,0 0 0 0 0,0 0-1 0 0,0 0 1 0 0,0 0 0 0 0,0 0-1 0 0,0 0 1 0 0,0 1 0 0 0,-1-1-1 0 0,1 0 1 0 0,0 2 0 0 0,4 9 35 0 0,0 1 1 0 0,-1-1-1 0 0,2 16 0 0 0,-4-21-3 0 0,43 244 654 0 0,16-390-720 0 0,-60 136 6 0 0,7-16-69 0 0,1 0 1 0 0,0 0-1 0 0,2 1 0 0 0,0 0 0 0 0,1 1 0 0 0,23-26 0 0 0,-35 42 97 0 0,1 1 0 0 0,-1-1 0 0 0,0 1 0 0 0,1 0 0 0 0,-1-1 0 0 0,1 1 0 0 0,-1 0 0 0 0,1-1 0 0 0,-1 1 0 0 0,1 0 0 0 0,-1 0 0 0 0,1-1 0 0 0,0 1 0 0 0,-1 0 0 0 0,1 0 0 0 0,-1 0 0 0 0,1 0 0 0 0,-1 0 0 0 0,1 0 0 0 0,-1 0 0 0 0,1 0 0 0 0,0 0 0 0 0,-1 0 0 0 0,1 0 0 0 0,-1 0 0 0 0,1 0 0 0 0,-1 0 0 0 0,1 1 0 0 0,0-1 0 0 0,11 16 141 0 0,0 31 258 0 0,-11-41-315 0 0,15 116 718 0 0,-2-9-613 0 0,-11-96-282 0 0,1 1 1 0 0,1-1 0 0 0,1 0-1 0 0,10 21 1 0 0,-10-102-10251 0 0,-1 13 4598 0 0,5-25 1960 0 0,-6 44 2005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5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0 9186 0 0,'-4'5'1089'0'0,"1"0"1"0"0,0 1-1 0 0,0-1 0 0 0,0 1 1 0 0,0-1-1 0 0,-2 12 0 0 0,-5 40 2644 0 0,9-25-2293 0 0,6 50 0 0 0,-1-42-1059 0 0,2 0 1 0 0,15 52 0 0 0,-15-73-541 0 0,0 0 0 0 0,1-1-1 0 0,1 1 1 0 0,1-2 0 0 0,1 1 0 0 0,20 28-1 0 0,-16-33-2547 0 0,-13-14 2536 0 0,-1 1 1 0 0,0 0 0 0 0,0 0-1 0 0,1-1 1 0 0,-1 1 0 0 0,0 0-1 0 0,0 0 1 0 0,1-1 0 0 0,-1 1-1 0 0,0 0 1 0 0,0-1 0 0 0,0 1-1 0 0,0 0 1 0 0,0-1 0 0 0,1 1 0 0 0,-1 0-1 0 0,0-1 1 0 0,0 1 0 0 0,0 0-1 0 0,0-1 1 0 0,0 1 0 0 0,0 0-1 0 0,0-1 1 0 0,0 1 0 0 0,0 0-1 0 0,0-1 1 0 0,0 1 0 0 0,-1 0-1 0 0,1-1 1 0 0,0 1 0 0 0,-10-43-8975 0 0,8 36 8810 0 0,-11-39-2786 0 0,5 18 967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0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132 111 4689 0 0,'-15'-15'7305'0'0,"15"-5"-4057"0"0,1 14-3008 0 0,-1 3-93 0 0,1 0 1 0 0,-1 0-1 0 0,0-1 0 0 0,0 1 0 0 0,0 0 1 0 0,-1 0-1 0 0,1 0 0 0 0,-1 0 0 0 0,-1-6 1 0 0,1 9-122 0 0,1-1 1 0 0,0 1 0 0 0,0 0-1 0 0,-1-1 1 0 0,1 1 0 0 0,0-1-1 0 0,0 1 1 0 0,-1 0 0 0 0,1-1 0 0 0,0 1-1 0 0,-1 0 1 0 0,1-1 0 0 0,-1 1-1 0 0,1 0 1 0 0,0 0 0 0 0,-1-1-1 0 0,1 1 1 0 0,-1 0 0 0 0,1 0 0 0 0,-1 0-1 0 0,1 0 1 0 0,-1-1 0 0 0,1 1-1 0 0,-2 0 1 0 0,1 1 19 0 0,0-1 0 0 0,-1 0 0 0 0,1 1-1 0 0,0-1 1 0 0,-1 1 0 0 0,1-1 0 0 0,0 1 0 0 0,0-1 0 0 0,-1 1 0 0 0,1 0-1 0 0,0 0 1 0 0,0 0 0 0 0,-1 1 0 0 0,-7 6 206 0 0,2 0 0 0 0,-1 0 0 0 0,1 1 1 0 0,1 0-1 0 0,-1 0 0 0 0,1 0 0 0 0,1 1 0 0 0,0 0 1 0 0,0 0-1 0 0,1 1 0 0 0,1-1 0 0 0,-1 1 0 0 0,2 0 1 0 0,-3 21-1 0 0,3-23-214 0 0,2 0 0 0 0,-1 0 0 0 0,1 0 0 0 0,1 0 0 0 0,0 0-1 0 0,0 1 1 0 0,1-1 0 0 0,0-1 0 0 0,0 1 0 0 0,1 0 0 0 0,0 0 0 0 0,1-1 0 0 0,0 0 0 0 0,0 0 0 0 0,1 0 0 0 0,0 0 0 0 0,0-1 0 0 0,10 11 0 0 0,-11-14-37 0 0,0 0 1 0 0,0-1 0 0 0,0 0 0 0 0,0 0 0 0 0,1 0 0 0 0,-1 0 0 0 0,1-1-1 0 0,0 0 1 0 0,0 0 0 0 0,0 0 0 0 0,0 0 0 0 0,0-1 0 0 0,0 0 0 0 0,0 0 0 0 0,0 0-1 0 0,10 0 1 0 0,-11-2-17 0 0,-1 1 1 0 0,0-1-1 0 0,1 1 0 0 0,-1-1 0 0 0,0 0 0 0 0,0 0 0 0 0,0-1 0 0 0,0 1 0 0 0,0-1 0 0 0,0 1 0 0 0,0-1 1 0 0,-1 0-1 0 0,1 0 0 0 0,0 0 0 0 0,-1 0 0 0 0,0-1 0 0 0,1 1 0 0 0,-1 0 0 0 0,0-1 0 0 0,0 0 0 0 0,-1 0 1 0 0,1 1-1 0 0,0-1 0 0 0,-1 0 0 0 0,0 0 0 0 0,0-1 0 0 0,2-4 0 0 0,-1-1-48 0 0,0-1 0 0 0,0 1-1 0 0,-1 0 1 0 0,0 0 0 0 0,-1 0-1 0 0,0-1 1 0 0,-1 1 0 0 0,1 0-1 0 0,-2 0 1 0 0,1 0 0 0 0,-5-12 0 0 0,-3-6 122 0 0,-2 0 0 0 0,-17-32 1 0 0,19 42 29 0 0,9 17-86 0 0,0 0 0 0 0,0 0-1 0 0,0 0 1 0 0,0 0 0 0 0,0-1 0 0 0,0 1 0 0 0,0 0 0 0 0,0 0-1 0 0,0 0 1 0 0,0 0 0 0 0,0 0 0 0 0,0 0 0 0 0,0-1-1 0 0,0 1 1 0 0,0 0 0 0 0,0 0 0 0 0,0 0 0 0 0,0 0-1 0 0,0 0 1 0 0,0 0 0 0 0,0-1 0 0 0,0 1 0 0 0,0 0 0 0 0,0 0-1 0 0,0 0 1 0 0,1 0 0 0 0,-1 0 0 0 0,0 0 0 0 0,0 0-1 0 0,0 0 1 0 0,0-1 0 0 0,0 1 0 0 0,0 0 0 0 0,0 0-1 0 0,0 0 1 0 0,0 0 0 0 0,1 0 0 0 0,-1 0 0 0 0,0 0 0 0 0,0 0-1 0 0,0 0 1 0 0,0 0 0 0 0,0 0 0 0 0,0 0 0 0 0,1 0-1 0 0,-1 0 1 0 0,0 0 0 0 0,0 0 0 0 0,0 0 0 0 0,13 0 73 0 0,20 6-24 0 0,-24-4-32 0 0,11 1-71 0 0,0-1-1 0 0,-1-1 0 0 0,23-1 0 0 0,-36 0-22 0 0,1-1 1 0 0,-1 1-1 0 0,0-1 0 0 0,0 0 0 0 0,1-1 0 0 0,-1 0 0 0 0,0 0 0 0 0,0 0 0 0 0,-1 0 0 0 0,1-1 1 0 0,0 0-1 0 0,-1 0 0 0 0,10-8 0 0 0,-13 8 8 0 0,1-1 0 0 0,-1 0 0 0 0,0 0 0 0 0,0 0 0 0 0,0 0 0 0 0,0 0 0 0 0,-1 0 0 0 0,0 0 0 0 0,0-1 0 0 0,0 1 0 0 0,1-8 0 0 0,2-9-385 0 0,3 48 804 0 0,-1 0 0 0 0,2 28 0 0 0,36 275 2227 0 0,-28-257-3025 0 0,-22-98-2849 0 0,1-1 1 0 0,2 1-1 0 0,1-1 0 0 0,1-39 0 0 0,-1-2 205 0 0,1 34 2201 0 0,1 1-907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48 152 10370 0 0,'-48'0'4773'0'0,"74"0"-2449"0"0,35-7 0 0 0,32-11-1275 0 0,91-35-2083 0 0,-91 19-3191 0 0,8-2-7719 0 0,-93 33 9723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4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4193 0 0,'9'5'7539'0'0,"-1"8"-4182"0"0,1 19-1993 0 0,-6-21-1 0 0,40 159 2866 0 0,-26-88-4151 0 0,6 97 0 0 0,-23-168 316 0 0,-2-1-3685 0 0,2-10 3002 0 0,-8 4-6642 0 0,8-4 6642 0 0,-1 0 0 0 0,1 0 0 0 0,0 0 0 0 0,-1 0 1 0 0,1 0-1 0 0,0 0 0 0 0,-1 0 0 0 0,1 0 0 0 0,0-1 1 0 0,-1 1-1 0 0,1 0 0 0 0,-9-9-7281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3.8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42 61 2969 0 0,'-2'-4'694'0'0,"0"0"-1"0"0,0 0 1 0 0,0 0 0 0 0,1 0 0 0 0,0 0 0 0 0,0 0 0 0 0,0 0 0 0 0,0 0 0 0 0,1-1 0 0 0,0 1-1 0 0,0 0 1 0 0,0-6 0 0 0,2 30 3723 0 0,1 23-2460 0 0,-8 73-228 0 0,-16 194-803 0 0,15-281-1055 0 0,5-27-516 0 0,2-18-566 0 0,28-148-7513 0 0,17-142 881 0 0,-44 270 6121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1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0 4465 0 0,'0'1'232'0'0,"-7"2"1330"0"0,0 0 1 0 0,1 1-1 0 0,-1 0 0 0 0,1 1 0 0 0,-6 4 0 0 0,11-8-1449 0 0,1-1 0 0 0,-1 1 0 0 0,1-1 0 0 0,-1 1 0 0 0,1 0 0 0 0,-1-1 0 0 0,1 1 0 0 0,-1 0 0 0 0,1-1 0 0 0,0 1 0 0 0,-1 0 0 0 0,1 0 1 0 0,0-1-1 0 0,0 1 0 0 0,0 0 0 0 0,-1 0 0 0 0,1-1 0 0 0,0 1 0 0 0,0 0 0 0 0,0 0 0 0 0,0-1 0 0 0,0 1 0 0 0,1 1 0 0 0,-1-1-54 0 0,1 1 0 0 0,0-1 0 0 0,0 0 1 0 0,0 0-1 0 0,0 0 0 0 0,0 1 0 0 0,0-1 0 0 0,1 0 0 0 0,-1 0 1 0 0,0-1-1 0 0,1 1 0 0 0,-1 0 0 0 0,0 0 0 0 0,1-1 0 0 0,-1 1 0 0 0,1-1 1 0 0,1 1-1 0 0,2 1-63 0 0,0-1 0 0 0,-1 0 0 0 0,1 0 1 0 0,0 0-1 0 0,1 0 0 0 0,-1-1 0 0 0,6 0 0 0 0,-3-1-1258 0 0,0 0-1 0 0,0 0 0 0 0,0-1 0 0 0,0 0 1 0 0,0-1-1 0 0,-1 1 0 0 0,1-2 0 0 0,-1 1 1 0 0,0-1-1 0 0,0 0 0 0 0,11-8 1 0 0,-11 5-635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142 1 3489 0 0,'9'20'2039'0'0,"-1"1"1"0"0,-1 0 0 0 0,0 1 0 0 0,-2-1-1 0 0,3 26 1 0 0,6 115 1548 0 0,-13-149-3448 0 0,3 77 661 0 0,21 222 102 0 0,-20-286-712 0 0,-3-26-70 0 0,-1-15-67 0 0,-1-29-794 0 0,-13-80 0 0 0,9 100 481 0 0,-1 1 0 0 0,-1 1 0 0 0,-1-1 0 0 0,-1 1 0 0 0,-13-25 0 0 0,20 44 241 0 0,0 1 1 0 0,-1-1 0 0 0,1 1 0 0 0,-1 0 0 0 0,1 0 0 0 0,-1-1-1 0 0,1 1 1 0 0,-1 0 0 0 0,0 0 0 0 0,0 1 0 0 0,0-1 0 0 0,0 0-1 0 0,-1 1 1 0 0,1-1 0 0 0,0 1 0 0 0,-1 0 0 0 0,1 0 0 0 0,-1-1-1 0 0,1 2 1 0 0,-1-1 0 0 0,1 0 0 0 0,-6 0 0 0 0,4 1 30 0 0,1 0 0 0 0,0 1 0 0 0,-1 0 0 0 0,1 0 0 0 0,0 0 1 0 0,0 0-1 0 0,0 0 0 0 0,-1 1 0 0 0,1-1 0 0 0,1 1 0 0 0,-1 0 0 0 0,0 0 0 0 0,0 0 1 0 0,1 0-1 0 0,-1 0 0 0 0,1 0 0 0 0,-1 1 0 0 0,-1 3 0 0 0,-4 4 136 0 0,1 0 0 0 0,0 0-1 0 0,1 1 1 0 0,0 0 0 0 0,1 1 0 0 0,0-1-1 0 0,1 1 1 0 0,0 0 0 0 0,1 0 0 0 0,-2 16-1 0 0,3-18-60 0 0,1 0-1 0 0,0 1 1 0 0,0-1-1 0 0,1 0 1 0 0,1 1 0 0 0,0-1-1 0 0,0 0 1 0 0,1 0-1 0 0,0 0 1 0 0,1 0-1 0 0,0 0 1 0 0,8 17-1 0 0,-9-23-75 0 0,1 0-1 0 0,-1 0 1 0 0,1-1 0 0 0,0 1-1 0 0,0-1 1 0 0,0 0 0 0 0,0 0-1 0 0,1 0 1 0 0,-1 0-1 0 0,1 0 1 0 0,0-1 0 0 0,-1 1-1 0 0,1-1 1 0 0,1 0 0 0 0,-1 0-1 0 0,0-1 1 0 0,0 1-1 0 0,1-1 1 0 0,-1 0 0 0 0,0 0-1 0 0,1 0 1 0 0,-1-1 0 0 0,1 0-1 0 0,-1 1 1 0 0,1-2 0 0 0,0 1-1 0 0,-1 0 1 0 0,1-1-1 0 0,-1 0 1 0 0,0 0 0 0 0,6-2-1 0 0,2-1-497 0 0,0-1 1 0 0,0 0-1 0 0,0-1 0 0 0,-1 0 0 0 0,1 0 0 0 0,-2-1 0 0 0,1-1 1 0 0,-1 0-1 0 0,16-16 0 0 0,-17 15-1030 0 0,0-1 0 0 0,-1 0 0 0 0,0 0 0 0 0,0-1 0 0 0,-2 0 1 0 0,1 0-1 0 0,-1-1 0 0 0,5-12 0 0 0,-6 9-674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5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15 6001 0 0,'-2'-1'260'0'0,"0"-1"268"0"0,0 0 0 0 0,0 1 0 0 0,0 0-1 0 0,0-1 1 0 0,0 1 0 0 0,-1 0 0 0 0,1 0 0 0 0,-1 0-1 0 0,-4-1 1 0 0,1 8 1098 0 0,4 14-1300 0 0,-1 301 5168 0 0,4-288-5271 0 0,23 346 739 0 0,-24-378-984 0 0,0 0 1 0 0,0 1-1 0 0,0-1 1 0 0,1 0-1 0 0,-1 1 1 0 0,0-1 0 0 0,1 0-1 0 0,-1 1 1 0 0,1-1-1 0 0,-1 0 1 0 0,1 0-1 0 0,-1 0 1 0 0,1 1 0 0 0,0-1-1 0 0,0 0 1 0 0,-1 0-1 0 0,3 2 1 0 0,-2-4-65 0 0,0 1 0 0 0,0 0 0 0 0,-1-1 1 0 0,1 1-1 0 0,0-1 0 0 0,0 1 0 0 0,-1-1 0 0 0,1 1 1 0 0,0-1-1 0 0,-1 1 0 0 0,1-1 0 0 0,0 0 0 0 0,-1 1 1 0 0,1-1-1 0 0,-1 0 0 0 0,0 0 0 0 0,1 1 0 0 0,-1-1 1 0 0,1 0-1 0 0,-1 0 0 0 0,0 0 0 0 0,0 0 1 0 0,1 1-1 0 0,-1-1 0 0 0,0 0 0 0 0,0 0 0 0 0,0 0 1 0 0,0-1-1 0 0,9-34-5965 0 0,7-59 1 0 0,-8 7 3366 0 0,-7 86 2695 0 0,1-28-1773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4 4705 0 0,'-1'0'223'0'0,"-1"-1"1"0"0,1 0-1 0 0,0 1 0 0 0,-1 0 1 0 0,1-1-1 0 0,-1 1 0 0 0,1 0 0 0 0,0-1 1 0 0,-1 1-1 0 0,1 0 0 0 0,-1 0 1 0 0,1 0-1 0 0,-1 0 0 0 0,1 1 1 0 0,0-1-1 0 0,-4 1 0 0 0,5 0-90 0 0,0 0 0 0 0,-1-1-1 0 0,1 1 1 0 0,-1 0 0 0 0,1 0 0 0 0,0 0-1 0 0,-1 0 1 0 0,1 0 0 0 0,0 0-1 0 0,0 0 1 0 0,0 0 0 0 0,0-1 0 0 0,0 1-1 0 0,0 0 1 0 0,0 0 0 0 0,0 0-1 0 0,0 0 1 0 0,0 0 0 0 0,1 0 0 0 0,-1 0-1 0 0,0 0 1 0 0,1 0 0 0 0,-1-1-1 0 0,0 1 1 0 0,1 1 0 0 0,9 29 3125 0 0,8 51 0 0 0,-12-37-1768 0 0,1 84-1 0 0,-7-60-1162 0 0,4-1-1 0 0,2 0 1 0 0,3-1-1 0 0,3 0 1 0 0,30 94-1 0 0,-41-172-537 0 0,0-20-901 0 0,-11-41-4867 0 0,5 47-119 0 0,-1-49-1 0 0,6 54 4997 0 0,0-1-919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0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11 5017 0 0,'0'0'190'0'0,"-1"-1"-1"0"0,1 1 1 0 0,0-1-1 0 0,-1 1 1 0 0,1 0-1 0 0,-1-1 1 0 0,1 1-1 0 0,0 0 1 0 0,-1-1 0 0 0,1 1-1 0 0,-1 0 1 0 0,1-1-1 0 0,-1 1 1 0 0,1 0-1 0 0,-1 0 1 0 0,1 0-1 0 0,-1-1 1 0 0,0 1 0 0 0,1 0-1 0 0,-1 0 1 0 0,1 0-1 0 0,-1 0 1 0 0,0 0-1 0 0,-3 11 2558 0 0,7 31-503 0 0,-1-23-1523 0 0,-2 28 266 0 0,-2-19-605 0 0,2 0 0 0 0,1 0 0 0 0,1 0 0 0 0,2 0 0 0 0,11 44 0 0 0,-13-53-159 0 0,-2-18-214 0 0,0-1 0 0 0,-1 0 0 0 0,1 0-1 0 0,0 1 1 0 0,0-1 0 0 0,0 0 0 0 0,0 0-1 0 0,0 1 1 0 0,0-1 0 0 0,0 0 0 0 0,-1 0 0 0 0,1 0-1 0 0,0 1 1 0 0,0-1 0 0 0,0 0 0 0 0,0 0-1 0 0,-1 0 1 0 0,1 1 0 0 0,0-1 0 0 0,0 0-1 0 0,0 0 1 0 0,-1 0 0 0 0,1 0 0 0 0,0 0-1 0 0,0 0 1 0 0,-1 1 0 0 0,1-1 0 0 0,0 0 0 0 0,0 0-1 0 0,-1 0 1 0 0,1 0 0 0 0,0 0 0 0 0,-1 0-1 0 0,1 0 1 0 0,0 0 0 0 0,0 0 0 0 0,-1 0-1 0 0,1 0 1 0 0,0 0 0 0 0,0 0 0 0 0,-1-1-1 0 0,1 1 1 0 0,0 0 0 0 0,0 0 0 0 0,-1 0 0 0 0,1 0-1 0 0,0 0 1 0 0,0 0 0 0 0,0-1 0 0 0,-1 1-1 0 0,1 0 1 0 0,0 0 0 0 0,0 0 0 0 0,0-1-1 0 0,0 1 1 0 0,-1 0 0 0 0,1 0 0 0 0,0 0-1 0 0,0-1 1 0 0,0 1 0 0 0,0 0 0 0 0,0 0-1 0 0,0-1 1 0 0,0 1 0 0 0,-1-1 0 0 0,0-1 31 0 0,-1-1 0 0 0,1 0 1 0 0,-1 1-1 0 0,1-1 0 0 0,0 0 1 0 0,0 0-1 0 0,0 0 0 0 0,0 0 0 0 0,0 0 1 0 0,1-1-1 0 0,0 1 0 0 0,-1 0 1 0 0,1 0-1 0 0,1-6 0 0 0,4-44 35 0 0,-2 37-65 0 0,1 0 1 0 0,0 1 0 0 0,1-1 0 0 0,1 1 0 0 0,0 0 0 0 0,1 0 0 0 0,13-20 0 0 0,-17 29-8 0 0,1 1 1 0 0,0 0-1 0 0,0 0 1 0 0,0 0-1 0 0,1 0 1 0 0,0 0-1 0 0,0 1 1 0 0,0 0-1 0 0,0 0 1 0 0,1 0-1 0 0,-1 1 1 0 0,1 0-1 0 0,0 0 1 0 0,0 0-1 0 0,0 1 1 0 0,0 0-1 0 0,1 0 1 0 0,-1 1-1 0 0,1-1 1 0 0,-1 2-1 0 0,8-2 1 0 0,-12 2-16 0 0,0 1 0 0 0,-1-1 0 0 0,1 0 0 0 0,0 0 1 0 0,-1 1-1 0 0,1-1 0 0 0,0 1 0 0 0,-1-1 0 0 0,1 1 0 0 0,0 0 1 0 0,-1-1-1 0 0,1 1 0 0 0,-1 0 0 0 0,1 0 0 0 0,-1 0 1 0 0,0 0-1 0 0,1 0 0 0 0,-1 1 0 0 0,0-1 0 0 0,0 0 0 0 0,1 2 1 0 0,-16-10-3461 0 0,-2-9-3953 0 0,11-12 862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4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20 3057 0 0,'-14'-11'871'0'0,"1"3"3476"0"0,13 9-4239 0 0,-1-1 1 0 0,1 1 0 0 0,-1 0 0 0 0,1 0-1 0 0,0 0 1 0 0,-1-1 0 0 0,1 1 0 0 0,0 0 0 0 0,0 0-1 0 0,0 0 1 0 0,-1 0 0 0 0,1 0 0 0 0,0-1-1 0 0,0 1 1 0 0,0 0 0 0 0,0 0 0 0 0,1 0 0 0 0,-1 0-1 0 0,0 0 1 0 0,0-1 0 0 0,1 2 0 0 0,26 403 6153 0 0,-31-104-4365 0 0,38-461-14027 0 0,-12-2 7707 0 0,-21 138 2805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7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72 3281 0 0,'-1'0'113'0'0,"1"0"1"0"0,-1 0-1 0 0,0 0 0 0 0,0-1 1 0 0,1 1-1 0 0,-1 0 1 0 0,0 0-1 0 0,1-1 1 0 0,-1 1-1 0 0,1 0 1 0 0,-1-1-1 0 0,0 1 0 0 0,1 0 1 0 0,-1-1-1 0 0,1 1 1 0 0,-1-1-1 0 0,1 1 1 0 0,-1-1-1 0 0,1 0 0 0 0,-1 1 1 0 0,1-1-1 0 0,0 1 1 0 0,-1-1-1 0 0,1 0 1 0 0,0 1-1 0 0,-1-1 1 0 0,1 0-1 0 0,0 1 0 0 0,0-1 1 0 0,0 0-1 0 0,0 0 1 0 0,0-1 67 0 0,0 1 1 0 0,1-1 0 0 0,0 1 0 0 0,-1 0 0 0 0,1-1-1 0 0,0 1 1 0 0,0 0 0 0 0,0 0 0 0 0,0 0-1 0 0,0-1 1 0 0,0 1 0 0 0,0 0 0 0 0,2-1 0 0 0,4-3 266 0 0,0 0 0 0 0,0 1 0 0 0,0 0 0 0 0,12-5 0 0 0,-13 7-327 0 0,0 0-1 0 0,0 0 1 0 0,0 1 0 0 0,1 0-1 0 0,-1 0 1 0 0,1 0 0 0 0,-1 1 0 0 0,1 0-1 0 0,-1 0 1 0 0,1 1 0 0 0,-1-1-1 0 0,0 1 1 0 0,1 1 0 0 0,-1-1-1 0 0,0 1 1 0 0,0 1 0 0 0,0-1 0 0 0,0 1-1 0 0,0 0 1 0 0,0 0 0 0 0,-1 0-1 0 0,0 1 1 0 0,1 0 0 0 0,-1 0 0 0 0,-1 0-1 0 0,1 1 1 0 0,-1 0 0 0 0,1-1-1 0 0,-1 2 1 0 0,-1-1 0 0 0,1 0 0 0 0,-1 1-1 0 0,0 0 1 0 0,0-1 0 0 0,-1 1-1 0 0,3 9 1 0 0,-1-3 28 0 0,-2 0 0 0 0,0 0 0 0 0,0 1 0 0 0,-1-1-1 0 0,0 0 1 0 0,-1 1 0 0 0,-1-1 0 0 0,0 0 0 0 0,-3 13 0 0 0,2-17-84 0 0,0 1 1 0 0,0-1-1 0 0,-1 0 0 0 0,0 1 1 0 0,-1-1-1 0 0,0-1 1 0 0,0 1-1 0 0,0-1 1 0 0,-1 1-1 0 0,0-1 0 0 0,-1 0 1 0 0,0-1-1 0 0,-8 8 1 0 0,5-6-13 0 0,-1 0 0 0 0,-1 0 0 0 0,1-1 0 0 0,-1-1 0 0 0,0 0 1 0 0,-19 7-1 0 0,25-11-58 0 0,1-1-1 0 0,-1 0 1 0 0,0 0 0 0 0,0 0 0 0 0,1 0 0 0 0,-1-1-1 0 0,0 0 1 0 0,0 0 0 0 0,0 0 0 0 0,0 0 0 0 0,0-1-1 0 0,0 0 1 0 0,0 0 0 0 0,1 0 0 0 0,-1-1-1 0 0,0 0 1 0 0,1 0 0 0 0,0 0 0 0 0,-8-5 0 0 0,10 6-107 0 0,1 0 1 0 0,0 0-1 0 0,0 0 0 0 0,0 0 1 0 0,0 0-1 0 0,0 0 1 0 0,0 0-1 0 0,0-1 1 0 0,0 1-1 0 0,0 0 0 0 0,0-1 1 0 0,1 1-1 0 0,-1-1 1 0 0,1 1-1 0 0,-1-1 1 0 0,1 1-1 0 0,-1-1 0 0 0,1 1 1 0 0,0-1-1 0 0,0 0 1 0 0,0 1-1 0 0,0-1 1 0 0,0 1-1 0 0,0-1 0 0 0,0 1 1 0 0,1-1-1 0 0,-1 1 1 0 0,0-1-1 0 0,1 1 1 0 0,-1-1-1 0 0,1 1 0 0 0,0-1 1 0 0,0 1-1 0 0,-1-1 1 0 0,1 1-1 0 0,0 0 0 0 0,0 0 1 0 0,2-3-1 0 0,5-6-1735 0 0,0 1 0 0 0,1-1-1 0 0,16-13 1 0 0,-20 19 1164 0 0,51-45-2923 0 0,-36 32 1625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3.65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155 134 2537 0 0,'-8'11'3718'0'0,"21"-16"-1578"0"0,21-15-127 0 0,-32 18-1905 0 0,0 0 1 0 0,0 0 0 0 0,0 0-1 0 0,0 0 1 0 0,-1 0 0 0 0,1-1-1 0 0,0 1 1 0 0,-1 0 0 0 0,0-1 0 0 0,0 1-1 0 0,1-1 1 0 0,-2 0 0 0 0,1 1-1 0 0,0-1 1 0 0,0 0 0 0 0,-1 1-1 0 0,1-1 1 0 0,-1 0 0 0 0,0 0 0 0 0,0 1-1 0 0,0-1 1 0 0,0 0 0 0 0,-1 0-1 0 0,0-3 1 0 0,-1 2-55 0 0,1 1-1 0 0,-1 0 1 0 0,0 0 0 0 0,0 0-1 0 0,0 0 1 0 0,-1 1 0 0 0,1-1-1 0 0,-1 0 1 0 0,1 1 0 0 0,-1 0-1 0 0,0 0 1 0 0,0-1-1 0 0,0 2 1 0 0,0-1 0 0 0,0 0-1 0 0,0 1 1 0 0,-1-1 0 0 0,-6-1-1 0 0,6 2 7 0 0,0-1-1 0 0,0 1 0 0 0,0 0 1 0 0,1 1-1 0 0,-1-1 0 0 0,-1 1 1 0 0,1-1-1 0 0,0 1 0 0 0,0 1 1 0 0,0-1-1 0 0,0 0 0 0 0,0 1 1 0 0,0 0-1 0 0,0 0 0 0 0,1 0 1 0 0,-1 0-1 0 0,0 1 0 0 0,-6 3 1 0 0,5-2 54 0 0,1 1 0 0 0,-1 0 1 0 0,1 0-1 0 0,0 0 0 0 0,0 1 1 0 0,0-1-1 0 0,0 1 0 0 0,1 0 1 0 0,0 0-1 0 0,0 0 0 0 0,-4 9 1 0 0,1 1 85 0 0,1 1 0 0 0,0 0 1 0 0,1 1-1 0 0,1-1 0 0 0,1 0 1 0 0,0 1-1 0 0,1 0 0 0 0,1 21 1 0 0,1-29-114 0 0,0 11 54 0 0,1 0-1 0 0,0-1 1 0 0,7 21 0 0 0,-8-36-123 0 0,0 0 1 0 0,0 0-1 0 0,0 0 0 0 0,1-1 0 0 0,-1 1 0 0 0,1 0 0 0 0,0-1 0 0 0,1 1 0 0 0,-1-1 0 0 0,0 0 0 0 0,1 1 0 0 0,0-1 0 0 0,0 0 0 0 0,0-1 0 0 0,0 1 0 0 0,0 0 0 0 0,0-1 1 0 0,1 0-1 0 0,-1 0 0 0 0,1 0 0 0 0,4 2 0 0 0,-5-4-9 0 0,0 0 0 0 0,0 1 1 0 0,0-2-1 0 0,0 1 0 0 0,0 0 1 0 0,0 0-1 0 0,0-1 0 0 0,0 0 1 0 0,-1 1-1 0 0,1-1 0 0 0,0 0 1 0 0,0-1-1 0 0,-1 1 0 0 0,1 0 1 0 0,-1-1-1 0 0,1 1 0 0 0,-1-1 1 0 0,1 0-1 0 0,-1 0 0 0 0,0 0 1 0 0,2-2-1 0 0,5-5-12 0 0,0-1 0 0 0,0 0 0 0 0,9-15 0 0 0,-6 5-31 0 0,0 0-1 0 0,-1-1 1 0 0,-1-1 0 0 0,-1 0-1 0 0,-1 0 1 0 0,-1-1 0 0 0,0 0-1 0 0,4-38 1 0 0,-12 45 144 0 0,-3 26 178 0 0,-5 27 277 0 0,7-21-392 0 0,2-1 1 0 0,0 1 0 0 0,0 0-1 0 0,2-1 1 0 0,5 28 0 0 0,-5-35-175 0 0,0 0-1 0 0,0 0 1 0 0,1-1 0 0 0,0 1 0 0 0,0-1 0 0 0,1 0 0 0 0,0 0-1 0 0,0 0 1 0 0,0-1 0 0 0,1 1 0 0 0,0-1 0 0 0,1 0-1 0 0,5 6 1 0 0,-9-11-170 0 0,-1 0 1 0 0,0 0-1 0 0,1 0 0 0 0,-1 0 0 0 0,1 0 1 0 0,-1-1-1 0 0,1 1 0 0 0,-1 0 0 0 0,1-1 1 0 0,0 1-1 0 0,-1-1 0 0 0,1 1 0 0 0,0-1 1 0 0,0 0-1 0 0,-1 0 0 0 0,1 1 0 0 0,0-1 1 0 0,-1-1-1 0 0,1 1 0 0 0,0 0 0 0 0,0 0 1 0 0,-1-1-1 0 0,1 1 0 0 0,0 0 0 0 0,-1-1 1 0 0,1 0-1 0 0,-1 1 0 0 0,1-1 0 0 0,-1 0 1 0 0,1 0-1 0 0,-1 0 0 0 0,1 0 0 0 0,-1 0 1 0 0,0 0-1 0 0,0-1 0 0 0,1 1 0 0 0,1-3 0 0 0,4-5-1892 0 0,0-1-1 0 0,-1-1 0 0 0,0 1 1 0 0,7-19-1 0 0,0 1 710 0 0,-7 18 1215 0 0,0 0 0 0 0,0 0 0 0 0,1 1 0 0 0,13-15 0 0 0,-17 21 152 0 0,0 1 0 0 0,0-1-1 0 0,1 1 1 0 0,-1-1-1 0 0,1 1 1 0 0,0 0 0 0 0,-1 1-1 0 0,1-1 1 0 0,0 1 0 0 0,0 0-1 0 0,0 0 1 0 0,0 0-1 0 0,0 0 1 0 0,1 0 0 0 0,-1 1-1 0 0,5 0 1 0 0,12 0 1180 0 0,-1-1-1 0 0,1-1 1 0 0,29-6 0 0 0,-44 7-846 0 0,1-1 1 0 0,-1 0-1 0 0,0 0 1 0 0,0-1 0 0 0,0 1-1 0 0,0-1 1 0 0,-1 0-1 0 0,1-1 1 0 0,-1 1 0 0 0,0-1-1 0 0,0 0 1 0 0,0-1-1 0 0,0 1 1 0 0,7-11 0 0 0,-11 14-257 0 0,0 0 1 0 0,0 0-1 0 0,-1 0 1 0 0,1 0-1 0 0,-1 0 1 0 0,1 0-1 0 0,-1-1 1 0 0,0 1-1 0 0,1 0 1 0 0,-1 0-1 0 0,0-1 1 0 0,0 1 0 0 0,0 0-1 0 0,1 0 1 0 0,-1-1-1 0 0,-1 1 1 0 0,1 0-1 0 0,0 0 1 0 0,0-1-1 0 0,0 1 1 0 0,-1 0-1 0 0,1 0 1 0 0,-1 0-1 0 0,0-2 1 0 0,-1 0 8 0 0,1 1 0 0 0,-1 0 0 0 0,0-1 0 0 0,0 1 0 0 0,0 0 0 0 0,-1 0 1 0 0,1 0-1 0 0,0 0 0 0 0,-1 1 0 0 0,-2-3 0 0 0,-5-1 14 0 0,-1 0 1 0 0,1 1-1 0 0,-1 0 0 0 0,-16-3 1 0 0,18 6-53 0 0,0 0 1 0 0,0 1 0 0 0,0 0 0 0 0,0 0 0 0 0,0 1 0 0 0,0 1 0 0 0,0-1 0 0 0,0 1 0 0 0,0 1 0 0 0,0 0 0 0 0,1 0 0 0 0,0 1 0 0 0,-1-1-1 0 0,1 2 1 0 0,0-1 0 0 0,1 1 0 0 0,-1 1 0 0 0,-7 7 0 0 0,9-9 12 0 0,1 1 0 0 0,-1 0 0 0 0,1 0 0 0 0,0 0 1 0 0,0 1-1 0 0,1-1 0 0 0,0 1 0 0 0,0 1 0 0 0,0-1 0 0 0,1 0 0 0 0,0 1 0 0 0,0 0 0 0 0,0-1 0 0 0,1 1 1 0 0,0 0-1 0 0,1 0 0 0 0,-1 1 0 0 0,1-1 0 0 0,1 0 0 0 0,-1 0 0 0 0,1 1 0 0 0,1-1 0 0 0,0 8 1 0 0,0-11-54 0 0,0 0 1 0 0,0 0 0 0 0,0 0-1 0 0,1 0 1 0 0,-1 0 0 0 0,1-1-1 0 0,0 1 1 0 0,0 0 0 0 0,0-1-1 0 0,0 0 1 0 0,1 1 0 0 0,-1-1-1 0 0,1 0 1 0 0,0 0 0 0 0,0-1-1 0 0,0 1 1 0 0,0 0 0 0 0,1-1-1 0 0,-1 0 1 0 0,1 0 0 0 0,-1 0-1 0 0,1 0 1 0 0,0 0 0 0 0,0-1-1 0 0,0 0 1 0 0,0 0 0 0 0,0 0-1 0 0,0 0 1 0 0,0-1 0 0 0,0 1-1 0 0,0-1 1 0 0,0 0 0 0 0,5-1-1 0 0,0 1-25 0 0,-1-2 0 0 0,1 1 0 0 0,-1-2 0 0 0,1 1 0 0 0,-1-1 0 0 0,0 0 0 0 0,0 0-1 0 0,0-1 1 0 0,-1 0 0 0 0,1-1 0 0 0,-1 0 0 0 0,0 0 0 0 0,0 0 0 0 0,9-11 0 0 0,2-8-67 0 0,-16 20 68 0 0,1 0 1 0 0,0 0-1 0 0,0 0 1 0 0,0 0-1 0 0,0 1 0 0 0,1-1 1 0 0,-1 1-1 0 0,8-5 1 0 0,-11 8 4 0 0,0 0-1 0 0,1 1 1 0 0,-1-1 0 0 0,0 0 0 0 0,1 0 0 0 0,-1 1 0 0 0,0-1 0 0 0,1 0-1 0 0,-1 1 1 0 0,0-1 0 0 0,0 0 0 0 0,1 1 0 0 0,-1-1 0 0 0,0 1-1 0 0,0-1 1 0 0,0 0 0 0 0,1 1 0 0 0,-1-1 0 0 0,0 1 0 0 0,0-1 0 0 0,0 1-1 0 0,0-1 1 0 0,0 0 0 0 0,0 1 0 0 0,0-1 0 0 0,0 1 0 0 0,0-1 0 0 0,0 1-1 0 0,0-1 1 0 0,-1 1 0 0 0,2 21 59 0 0,-1-20-52 0 0,5 181 297 0 0,-1 81 303 0 0,-5-261-604 0 0,1 7 46 0 0,0 0-1 0 0,-1 0 1 0 0,-1 0 0 0 0,0 0 0 0 0,-3 11-1 0 0,4-20-38 0 0,0 1 0 0 0,1 0-1 0 0,-1 0 1 0 0,0 0 0 0 0,0-1-1 0 0,0 1 1 0 0,0 0 0 0 0,-1-1-1 0 0,1 1 1 0 0,0-1 0 0 0,-1 1 0 0 0,1-1-1 0 0,-1 0 1 0 0,1 1 0 0 0,-1-1-1 0 0,1 0 1 0 0,-1 0 0 0 0,0 0-1 0 0,0-1 1 0 0,0 1 0 0 0,1 0-1 0 0,-1-1 1 0 0,0 1 0 0 0,0-1 0 0 0,0 1-1 0 0,0-1 1 0 0,0 0 0 0 0,0 0-1 0 0,0 0 1 0 0,0 0 0 0 0,0 0-1 0 0,-3-1 1 0 0,-7-1-50 0 0,0-1 1 0 0,0-1-1 0 0,1 0 0 0 0,0-1 1 0 0,-1 0-1 0 0,1 0 0 0 0,1-2 1 0 0,-1 1-1 0 0,1-1 0 0 0,1 0 1 0 0,-1-1-1 0 0,-14-16 0 0 0,9 8-336 0 0,1-1 0 0 0,0 0-1 0 0,1-1 1 0 0,1-1 0 0 0,1 0-1 0 0,-11-24 1 0 0,20 37 82 0 0,0 1 0 0 0,0-1 0 0 0,0 0 1 0 0,1 0-1 0 0,0 0 0 0 0,0 0 0 0 0,0 0 0 0 0,1 0 0 0 0,0 0 0 0 0,0 0 0 0 0,1 0 0 0 0,-1 0 1 0 0,1 1-1 0 0,0-1 0 0 0,1 0 0 0 0,0 0 0 0 0,0 0 0 0 0,0 1 0 0 0,0-1 0 0 0,1 1 0 0 0,5-8 0 0 0,4-4-1622 0 0,2 1-1 0 0,0 0 1 0 0,0 0-1 0 0,28-22 1 0 0,-20 20-344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20 340 3961 0 0,'-3'4'515'0'0,"0"0"0"0"0,1 1 1 0 0,0-1-1 0 0,0 1 0 0 0,0-1 0 0 0,1 1 1 0 0,0 0-1 0 0,-1-1 0 0 0,2 1 0 0 0,-1 0 1 0 0,0 0-1 0 0,1 0 0 0 0,0 0 0 0 0,0 0 1 0 0,1 0-1 0 0,-1 0 0 0 0,3 9 0 0 0,-1-9-221 0 0,1 0-1 0 0,-1 0 0 0 0,1 0 0 0 0,0 0 0 0 0,0-1 1 0 0,0 1-1 0 0,1-1 0 0 0,0 0 0 0 0,-1 0 0 0 0,1 0 1 0 0,1 0-1 0 0,-1-1 0 0 0,1 1 0 0 0,-1-1 0 0 0,10 4 0 0 0,-3-2-153 0 0,-1-1 0 0 0,1-1 0 0 0,0 0 0 0 0,0 0 0 0 0,0-1 0 0 0,0-1 0 0 0,0 0 0 0 0,0 0 0 0 0,0-1 0 0 0,0 0 0 0 0,0-1 0 0 0,0-1 0 0 0,1 0 0 0 0,-2 0-1 0 0,1-1 1 0 0,0 0 0 0 0,0-1 0 0 0,-1 0 0 0 0,14-8 0 0 0,-15 8 13 0 0,-1-1 0 0 0,-1 0-1 0 0,1-1 1 0 0,-1 0 0 0 0,1 0-1 0 0,-2 0 1 0 0,1-1 0 0 0,-1 0 0 0 0,0 0-1 0 0,8-13 1 0 0,-11 14-106 0 0,0 0-1 0 0,0-1 1 0 0,0 1 0 0 0,-1-1-1 0 0,0 1 1 0 0,0-1 0 0 0,-1 0-1 0 0,1 0 1 0 0,-2 0 0 0 0,1 0-1 0 0,-1 0 1 0 0,0 0 0 0 0,0 0-1 0 0,-1 0 1 0 0,-1-8 0 0 0,0 11-78 0 0,1-1 0 0 0,0 1-1 0 0,-1-1 1 0 0,0 1 0 0 0,0 0 0 0 0,0 0 0 0 0,-1 0 0 0 0,1 0 0 0 0,-1 0 0 0 0,0 1 0 0 0,0-1 0 0 0,-1 1 0 0 0,1-1 0 0 0,0 1 0 0 0,-1 0 0 0 0,0 1 0 0 0,0-1 0 0 0,0 1 0 0 0,0-1 0 0 0,0 1 0 0 0,0 0 0 0 0,-1 1 0 0 0,1-1 0 0 0,-7-1-1 0 0,4 2-18 0 0,0-1-1 0 0,0 1 1 0 0,0 0-1 0 0,0 1 1 0 0,0 0-1 0 0,-1 0 1 0 0,1 0-1 0 0,0 1 1 0 0,0 0-1 0 0,0 1 1 0 0,0-1-1 0 0,0 1 1 0 0,0 1-1 0 0,0-1 1 0 0,-7 5-1 0 0,2 0 61 0 0,1 1 0 0 0,0-1 0 0 0,0 2 0 0 0,1 0-1 0 0,0 0 1 0 0,1 0 0 0 0,0 1 0 0 0,0 1 0 0 0,1 0 0 0 0,0 0-1 0 0,1 0 1 0 0,1 1 0 0 0,0 0 0 0 0,0 0 0 0 0,1 1 0 0 0,1-1-1 0 0,0 1 1 0 0,-3 19 0 0 0,4-18 39 0 0,2 1 0 0 0,0 0 0 0 0,1-1 0 0 0,0 1 0 0 0,1 0 0 0 0,1-1 0 0 0,1 1 0 0 0,0-1 0 0 0,0 0 0 0 0,1 0 0 0 0,9 20 0 0 0,-10-28-29 0 0,1 1 0 0 0,0 0 0 0 0,0-1-1 0 0,0 0 1 0 0,1 0 0 0 0,0 0 0 0 0,0-1 0 0 0,0 1 0 0 0,1-1-1 0 0,-1 0 1 0 0,1-1 0 0 0,1 1 0 0 0,-1-1 0 0 0,1-1 0 0 0,-1 1 0 0 0,1-1-1 0 0,0 0 1 0 0,0-1 0 0 0,0 1 0 0 0,1-1 0 0 0,-1-1 0 0 0,1 1-1 0 0,13-1 1 0 0,-13-1-54 0 0,0-1-1 0 0,-1 0 0 0 0,1 0 1 0 0,0-1-1 0 0,0 0 0 0 0,-1 0 1 0 0,1-1-1 0 0,-1 0 1 0 0,0 0-1 0 0,0-1 0 0 0,0 0 1 0 0,0 0-1 0 0,-1 0 0 0 0,0-1 1 0 0,0 0-1 0 0,0-1 1 0 0,0 1-1 0 0,8-12 0 0 0,1-1-1284 0 0,22-34-1 0 0,3-17-4967 0 0,-38 66 5848 0 0,37-78-8657 0 0,-31 61 6493 0 0</inkml:trace>
  <inkml:trace contextRef="#ctx0" brushRef="#br0" timeOffset="1">612 199 9698 0 0,'-1'0'152'0'0,"0"-1"0"0"0,0 1 0 0 0,1 0 0 0 0,-1 0 1 0 0,0-1-1 0 0,1 1 0 0 0,-1 0 0 0 0,0 0 0 0 0,0 0 0 0 0,1 0 0 0 0,-1 0 0 0 0,0 0 0 0 0,0 0 0 0 0,1 0 0 0 0,-1 0 0 0 0,0 0 1 0 0,1 0-1 0 0,-1 1 0 0 0,0-1 0 0 0,0 0 0 0 0,1 1 0 0 0,-1-1 0 0 0,0 0 0 0 0,1 1 0 0 0,-1-1 0 0 0,1 1 0 0 0,-1-1 1 0 0,0 0-1 0 0,1 1 0 0 0,-1 0 0 0 0,1-1 0 0 0,-1 1 0 0 0,1-1 0 0 0,0 1 0 0 0,-1 0 0 0 0,1-1 0 0 0,0 1 0 0 0,-1 0 1 0 0,1-1-1 0 0,0 1 0 0 0,0 0 0 0 0,-1-1 0 0 0,1 1 0 0 0,0 0 0 0 0,0 0 0 0 0,0-1 0 0 0,0 1 0 0 0,0 0 0 0 0,0 0 0 0 0,0-1 1 0 0,0 1-1 0 0,1 0 0 0 0,-1 1 0 0 0,1 9 312 0 0,1-1-1 0 0,0 1 1 0 0,4 12 0 0 0,-2-7 249 0 0,-2-8-514 0 0,55 254 1991 0 0,-53-246-2210 0 0,-3-10 11 0 0,0 0-1 0 0,1 0 1 0 0,-1 0-1 0 0,1 0 1 0 0,1 0-1 0 0,-1-1 1 0 0,1 1-1 0 0,0-1 0 0 0,5 7 1 0 0,-8-12 4 0 0,0 0 1 0 0,0 0 0 0 0,0 0-1 0 0,0 0 1 0 0,0 1-1 0 0,0-1 1 0 0,0 0-1 0 0,0 0 1 0 0,0 0 0 0 0,1 0-1 0 0,-1 0 1 0 0,0 0-1 0 0,0 0 1 0 0,0 0-1 0 0,0 1 1 0 0,0-1-1 0 0,1 0 1 0 0,-1 0 0 0 0,0 0-1 0 0,0 0 1 0 0,0 0-1 0 0,0 0 1 0 0,0 0-1 0 0,1 0 1 0 0,-1 0 0 0 0,0 0-1 0 0,0 0 1 0 0,0 0-1 0 0,0 0 1 0 0,1 0-1 0 0,-1 0 1 0 0,0 0 0 0 0,0 0-1 0 0,0 0 1 0 0,0 0-1 0 0,0 0 1 0 0,1 0-1 0 0,-1-1 1 0 0,0 1 0 0 0,0 0-1 0 0,0 0 1 0 0,0 0-1 0 0,0 0 1 0 0,0 0-1 0 0,1 0 1 0 0,1-10-118 0 0,-2-17-3 0 0,-1 24 102 0 0,-5-65 61 0 0,-22-91 0 0 0,-1-4 647 0 0,28 158-624 0 0,1 0 0 0 0,-1 0 0 0 0,1 0 0 0 0,0 0 0 0 0,1 0 0 0 0,-1 0 0 0 0,1 0 0 0 0,0-1 0 0 0,0 1 0 0 0,0 1 0 0 0,1-1 0 0 0,0 0 1 0 0,0 0-1 0 0,0 1 0 0 0,0-1 0 0 0,1 1 0 0 0,4-6 0 0 0,-3 6-8 0 0,0 0 1 0 0,0 0-1 0 0,1 0 1 0 0,0 1-1 0 0,0 0 0 0 0,0 0 1 0 0,0 0-1 0 0,0 0 1 0 0,0 1-1 0 0,1 0 0 0 0,-1 0 1 0 0,1 0-1 0 0,0 1 1 0 0,9-1-1 0 0,106-21-256 0 0,-44-2-7153 0 0,-46 7-2334 0 0,-16 8 4031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0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19 124 6553 0 0,'-2'2'486'0'0,"0"1"0"0"0,1 0-1 0 0,-1-1 1 0 0,1 1 0 0 0,0 0 0 0 0,-1 0-1 0 0,1 0 1 0 0,0 0 0 0 0,1 0-1 0 0,-1 0 1 0 0,1 0 0 0 0,-1 0-1 0 0,1 0 1 0 0,0 0 0 0 0,0 0 0 0 0,0 0-1 0 0,0 0 1 0 0,1 0 0 0 0,-1 0-1 0 0,1 0 1 0 0,0 0 0 0 0,0 0-1 0 0,1 4 1 0 0,0-4-351 0 0,0 0 0 0 0,1 0 0 0 0,-1-1 0 0 0,0 1 0 0 0,1 0 0 0 0,-1-1 0 0 0,1 1-1 0 0,0-1 1 0 0,0 0 0 0 0,0 0 0 0 0,0 0 0 0 0,0-1 0 0 0,1 1 0 0 0,-1-1 0 0 0,0 1 0 0 0,1-1 0 0 0,-1 0 0 0 0,1 0 0 0 0,4 0-1 0 0,6 1-73 0 0,1-1 0 0 0,0-1 0 0 0,0 0 0 0 0,0-1 0 0 0,0 0 0 0 0,0-2 0 0 0,20-4 0 0 0,-24 4-71 0 0,0 0 1 0 0,-1-1-1 0 0,0 0 0 0 0,0 0 1 0 0,0-1-1 0 0,-1-1 0 0 0,1 0 1 0 0,-1 0-1 0 0,0 0 1 0 0,13-14-1 0 0,-20 18 1 0 0,-1 1 1 0 0,1-1-1 0 0,0 0 0 0 0,-1 0 1 0 0,1 0-1 0 0,-1 0 0 0 0,0 0 1 0 0,0-1-1 0 0,0 1 0 0 0,0 0 0 0 0,0-1 1 0 0,0 1-1 0 0,-1 0 0 0 0,1-1 1 0 0,-1 1-1 0 0,0-1 0 0 0,1 1 1 0 0,-1-1-1 0 0,0 1 0 0 0,-1-5 1 0 0,0 4-41 0 0,0-1 0 0 0,-1 1 0 0 0,1 0 0 0 0,-1 1 0 0 0,1-1 0 0 0,-1 0 0 0 0,0 0 1 0 0,0 1-1 0 0,-1-1 0 0 0,1 1 0 0 0,0-1 0 0 0,-1 1 0 0 0,-4-3 0 0 0,-8-5-259 0 0,0 1 0 0 0,-1 1 0 0 0,0 1 0 0 0,-25-9 0 0 0,39 15 289 0 0,-8-3-78 0 0,-1 1 0 0 0,1 0 0 0 0,-1 0 1 0 0,0 1-1 0 0,0 0 0 0 0,0 1 0 0 0,0 0 0 0 0,-22 2 0 0 0,29 0 150 0 0,-1 0 0 0 0,1 0 0 0 0,0 0 0 0 0,0 0 0 0 0,0 1 0 0 0,0-1 0 0 0,0 1 0 0 0,0 0 1 0 0,1 0-1 0 0,-1 1 0 0 0,1-1 0 0 0,-1 1 0 0 0,1 0 0 0 0,0-1 0 0 0,0 2 0 0 0,0-1 0 0 0,0 0 0 0 0,1 0 0 0 0,-1 1 0 0 0,1 0 0 0 0,0-1 0 0 0,0 1 0 0 0,0 0 0 0 0,1 0 0 0 0,-1 0 0 0 0,0 4 0 0 0,-2 7 287 0 0,1 0 0 0 0,1 0 1 0 0,1 0-1 0 0,0 0 0 0 0,0 0 0 0 0,2 0 0 0 0,0 0 1 0 0,6 30-1 0 0,-3-26-91 0 0,1 0 1 0 0,1-1 0 0 0,0 0-1 0 0,2 0 1 0 0,0-1 0 0 0,17 28-1 0 0,-20-37-203 0 0,1 0-1 0 0,1 0 1 0 0,-1-1-1 0 0,1 1 0 0 0,0-2 1 0 0,1 1-1 0 0,0-1 1 0 0,0 0-1 0 0,0 0 1 0 0,1-1-1 0 0,-1 0 1 0 0,1-1-1 0 0,0 0 1 0 0,1 0-1 0 0,16 3 0 0 0,-17-5-182 0 0,0-1-1 0 0,-1 0 1 0 0,1 0-1 0 0,0-1 1 0 0,0-1-1 0 0,0 1 1 0 0,0-1-1 0 0,0-1 1 0 0,-1 0-1 0 0,1 0 1 0 0,0-1-1 0 0,-1 0 0 0 0,0 0 1 0 0,0-1-1 0 0,0 0 1 0 0,0 0-1 0 0,14-11 1 0 0,-7 2-1842 0 0,0 0 1 0 0,-1-1 0 0 0,0-1-1 0 0,-1-1 1 0 0,-1 1 0 0 0,0-2-1 0 0,-1 0 1 0 0,12-26 0 0 0,-8 11-1670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7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186 232 3353 0 0,'-7'-39'7411'0'0,"7"35"-7136"0"0,0 0 0 0 0,0 0 0 0 0,0 0 0 0 0,-1 0 1 0 0,0 0-1 0 0,0 1 0 0 0,0-1 0 0 0,0 0 1 0 0,-1 1-1 0 0,1-1 0 0 0,-1 1 0 0 0,0-1 1 0 0,0 1-1 0 0,0 0 0 0 0,-5-6 0 0 0,3 5-196 0 0,0 0 1 0 0,0 0-1 0 0,0 1 0 0 0,0-1 0 0 0,0 1 0 0 0,-1 0 1 0 0,0 1-1 0 0,1-1 0 0 0,-1 1 0 0 0,-6-3 0 0 0,9 5 5 0 0,-1 0 0 0 0,0 0 0 0 0,1-1 0 0 0,-1 2 0 0 0,0-1-1 0 0,1 0 1 0 0,-1 0 0 0 0,1 1 0 0 0,-1-1 0 0 0,0 1 0 0 0,1 0-1 0 0,-1 0 1 0 0,1 0 0 0 0,0 0 0 0 0,-1 0 0 0 0,1 1 0 0 0,0-1-1 0 0,0 1 1 0 0,0-1 0 0 0,0 1 0 0 0,0 0 0 0 0,-4 4 0 0 0,2-1 34 0 0,-1 1 0 0 0,1 0 1 0 0,0 0-1 0 0,1 0 1 0 0,-1 0-1 0 0,1 1 1 0 0,0-1-1 0 0,1 1 0 0 0,-1 0 1 0 0,1 0-1 0 0,1 0 1 0 0,-1 0-1 0 0,0 13 1 0 0,2-15-116 0 0,0 0 1 0 0,-1 0 0 0 0,2 1 0 0 0,-1-1 0 0 0,1 0 0 0 0,-1 0 0 0 0,1 0-1 0 0,1 0 1 0 0,-1-1 0 0 0,1 1 0 0 0,0 0 0 0 0,0 0 0 0 0,0-1 0 0 0,1 1-1 0 0,-1-1 1 0 0,1 0 0 0 0,0 0 0 0 0,0 0 0 0 0,1 0 0 0 0,3 3 0 0 0,-4-5-20 0 0,-1 0 1 0 0,0-1 0 0 0,1 0 0 0 0,-1 1 0 0 0,1-1-1 0 0,-1 0 1 0 0,1 0 0 0 0,-1-1 0 0 0,1 1 0 0 0,0-1-1 0 0,-1 1 1 0 0,1-1 0 0 0,0 0 0 0 0,0 0 0 0 0,-1 0-1 0 0,1 0 1 0 0,0 0 0 0 0,0 0 0 0 0,-1-1 0 0 0,1 0 0 0 0,0 1-1 0 0,-1-1 1 0 0,1 0 0 0 0,-1 0 0 0 0,1-1 0 0 0,-1 1-1 0 0,0 0 1 0 0,1-1 0 0 0,-1 0 0 0 0,0 1 0 0 0,3-4-1 0 0,7-6-190 0 0,0-1-1 0 0,-1 0 1 0 0,0-1-1 0 0,9-15 0 0 0,-9 13-20 0 0,15-24 74 0 0,-16 24 314 0 0,0 1 1 0 0,19-22 0 0 0,-28 35-133 0 0,0 1 0 0 0,-1 0 0 0 0,1-1 1 0 0,0 1-1 0 0,0-1 0 0 0,0 1 0 0 0,0 0 0 0 0,-1 0 1 0 0,1-1-1 0 0,0 1 0 0 0,0 0 0 0 0,0 0 1 0 0,0 0-1 0 0,0 0 0 0 0,0 0 0 0 0,0 0 0 0 0,0 0 1 0 0,-1 0-1 0 0,1 0 0 0 0,0 1 0 0 0,0-1 1 0 0,0 0-1 0 0,0 1 0 0 0,0-1 0 0 0,0 1 1 0 0,28 15 477 0 0,-8-4-313 0 0,-12-9-204 0 0,0 0-1 0 0,1-1 1 0 0,0 0-1 0 0,-1-1 1 0 0,1 0-1 0 0,0 0 1 0 0,18-2-1 0 0,-24 1-34 0 0,1-1 1 0 0,-1 1-1 0 0,1-1 0 0 0,-1 0 0 0 0,1 0 0 0 0,-1-1 1 0 0,0 1-1 0 0,0-1 0 0 0,0 0 0 0 0,1 0 0 0 0,-2-1 1 0 0,1 1-1 0 0,0-1 0 0 0,0 0 0 0 0,-1 0 0 0 0,0 0 0 0 0,1 0 1 0 0,-1 0-1 0 0,3-5 0 0 0,-4 1-5 0 0,1 1 0 0 0,-1-1-1 0 0,0 0 1 0 0,-1 0 0 0 0,0 0 0 0 0,0 0-1 0 0,0 0 1 0 0,-1 0 0 0 0,0 0 0 0 0,0 0-1 0 0,-1 0 1 0 0,0 0 0 0 0,0 0 0 0 0,-3-8 0 0 0,7 31 164 0 0,-1 0 0 0 0,0 1 0 0 0,-2 22 1 0 0,5 42 446 0 0,2-34-616 0 0,5 43-122 0 0,-12-31-4085 0 0,0-58 3855 0 0,0 0 0 0 0,0 1 0 0 0,0-1 1 0 0,0 0-1 0 0,-1 0 0 0 0,1 0 0 0 0,0 1 0 0 0,-1-1 0 0 0,1 0 0 0 0,-1 0 1 0 0,0 0-1 0 0,1 0 0 0 0,-1 0 0 0 0,0 0 0 0 0,1 0 0 0 0,-1 0 0 0 0,0 0 0 0 0,0 0 1 0 0,0 0-1 0 0,0 0 0 0 0,0-1 0 0 0,0 1 0 0 0,0 0 0 0 0,-2 0 0 0 0,-12 2-1483 0 0,7-3 25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0 6529 0 0,'-4'3'645'0'0,"0"-1"-1"0"0,1 1 1 0 0,-1-1-1 0 0,1 1 1 0 0,0 0-1 0 0,0 0 1 0 0,0 1-1 0 0,1-1 1 0 0,-1 0-1 0 0,1 1 1 0 0,-1 0-1 0 0,-1 5 1 0 0,1-3-149 0 0,1 1 0 0 0,0-1 0 0 0,1 0 0 0 0,0 0 0 0 0,0 1 0 0 0,0-1 0 0 0,1 11 0 0 0,2 8-245 0 0,1-1 1 0 0,1 1 0 0 0,12 37-1 0 0,-2-3-46 0 0,-7-33-1446 0 0,-4-29-1715 0 0,1-13-435 0 0,12-31-3430 0 0,23-21 3665 0 0,-19 35 2717 0 0,-11 15-1084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4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130 0 4001 0 0,'4'94'12051'0'0,"10"45"-7827"0"0,0-4-3429 0 0,-13-131-766 0 0,-1 0 0 0 0,0 1 0 0 0,-1-1 0 0 0,1 0 0 0 0,-1 0 0 0 0,-1 7 0 0 0,2-10-28 0 0,0-1 0 0 0,0 1 0 0 0,-1 0 1 0 0,1-1-1 0 0,0 1 0 0 0,0-1 1 0 0,-1 1-1 0 0,1-1 0 0 0,0 1 0 0 0,-1-1 1 0 0,1 1-1 0 0,0-1 0 0 0,-1 1 0 0 0,1-1 1 0 0,-1 1-1 0 0,1-1 0 0 0,-1 1 0 0 0,1-1 1 0 0,-1 0-1 0 0,1 0 0 0 0,-1 1 0 0 0,1-1 1 0 0,-1 0-1 0 0,0 0 0 0 0,1 1 0 0 0,-1-1 1 0 0,1 0-1 0 0,-1 0 0 0 0,0 0 0 0 0,1 0 1 0 0,-1 0-1 0 0,0 0 0 0 0,1 0 1 0 0,-1 0-1 0 0,1 0 0 0 0,-1 0 0 0 0,0 0 1 0 0,1-1-1 0 0,-1 1 0 0 0,1 0 0 0 0,-1 0 1 0 0,0 0-1 0 0,1-1 0 0 0,-1 1 0 0 0,1 0 1 0 0,-1-1-1 0 0,1 1 0 0 0,-1-1 0 0 0,1 1 1 0 0,0 0-1 0 0,-1-1 0 0 0,-14-11-208 0 0,0 1 0 0 0,1-2-1 0 0,1 0 1 0 0,-19-23 0 0 0,27 30 133 0 0,0-1 1 0 0,0 1-1 0 0,1-2 1 0 0,0 1-1 0 0,0 0 1 0 0,1-1-1 0 0,0 1 0 0 0,0-1 1 0 0,1 0-1 0 0,0 0 1 0 0,0 0-1 0 0,-1-15 1 0 0,4 22 69 0 0,-1-1 0 0 0,1 1 1 0 0,-1-1-1 0 0,1 1 0 0 0,0-1 1 0 0,0 1-1 0 0,-1 0 0 0 0,1-1 0 0 0,0 1 1 0 0,0 0-1 0 0,0 0 0 0 0,1-1 1 0 0,-1 1-1 0 0,0 0 0 0 0,0 0 1 0 0,1 1-1 0 0,-1-1 0 0 0,0 0 0 0 0,1 0 1 0 0,-1 1-1 0 0,1-1 0 0 0,2 0 1 0 0,41-14-31 0 0,-37 13-62 0 0,76-19-2011 0 0,61-20-3634 0 0,-128 34 5969 0 0,0 0-1 0 0,-1-1 0 0 0,21-14 0 0 0,-45 36 4161 0 0,-24 49-3217 0 0,7-5-908 0 0,11-26-31 0 0,-1 1 0 0 0,-22 33 0 0 0,35-64-213 0 0,-6 11 100 0 0,8-13-117 0 0,0-1-1 0 0,1 1 1 0 0,-1 0 0 0 0,0 0-1 0 0,0 0 1 0 0,0 0-1 0 0,0 0 1 0 0,0 0 0 0 0,0 0-1 0 0,1 0 1 0 0,-1 0-1 0 0,0 0 1 0 0,0 0-1 0 0,0 0 1 0 0,0 0 0 0 0,0 0-1 0 0,0 0 1 0 0,1 0-1 0 0,-1 0 1 0 0,0 0 0 0 0,0 0-1 0 0,0 0 1 0 0,0 0-1 0 0,0 0 1 0 0,0 1 0 0 0,0-1-1 0 0,1 0 1 0 0,-1 0-1 0 0,0 0 1 0 0,0 0-1 0 0,0 0 1 0 0,0 0 0 0 0,0 0-1 0 0,0 0 1 0 0,0 0-1 0 0,0 0 1 0 0,0 1 0 0 0,0-1-1 0 0,0 0 1 0 0,0 0-1 0 0,1 0 1 0 0,-1 0-1 0 0,0 0 1 0 0,0 0 0 0 0,0 1-1 0 0,0-1 1 0 0,0 0-1 0 0,0 0 1 0 0,0 0 0 0 0,0 0-1 0 0,0 0 1 0 0,0 1-1 0 0,4-6-91 0 0,0 0-1 0 0,0 1 0 0 0,0-2 0 0 0,-1 1 0 0 0,1 0 1 0 0,-1-1-1 0 0,3-8 0 0 0,-1 5-165 0 0,15-33-1028 0 0,-7 16 606 0 0,17-28 0 0 0,-26 47 681 0 0,1 1 0 0 0,-1-1 1 0 0,1 1-1 0 0,1 1 1 0 0,-1-1-1 0 0,1 1 0 0 0,0 0 1 0 0,0 0-1 0 0,8-4 1 0 0,-13 8 30 0 0,1 1 0 0 0,-1-1 0 0 0,0 1 0 0 0,1-1 1 0 0,-1 1-1 0 0,1 0 0 0 0,-1 0 0 0 0,0 0 0 0 0,1-1 1 0 0,-1 1-1 0 0,1 1 0 0 0,-1-1 0 0 0,0 0 1 0 0,1 0-1 0 0,-1 0 0 0 0,1 1 0 0 0,-1-1 0 0 0,0 1 1 0 0,1-1-1 0 0,-1 1 0 0 0,0 0 0 0 0,0-1 0 0 0,0 1 1 0 0,1 0-1 0 0,-1 0 0 0 0,0 0 0 0 0,0 0 0 0 0,0 0 1 0 0,0 0-1 0 0,0 0 0 0 0,0 0 0 0 0,1 2 0 0 0,4 5 261 0 0,-1 1 0 0 0,1 0 0 0 0,5 14 0 0 0,-5-11-118 0 0,10 24 117 0 0,-14-28-311 0 0,1-1 1 0 0,0 0-1 0 0,0 0 1 0 0,0 0-1 0 0,1 0 1 0 0,0-1-1 0 0,1 1 1 0 0,-1-1-1 0 0,12 10 1 0 0,-16-16-58 0 0,0 1 1 0 0,0-1-1 0 0,0 0 1 0 0,0 0-1 0 0,0 0 1 0 0,1 0 0 0 0,-1 0-1 0 0,0 0 1 0 0,0 0-1 0 0,0 0 1 0 0,0 0 0 0 0,1 0-1 0 0,-1 0 1 0 0,0 0-1 0 0,0 0 1 0 0,0 0-1 0 0,0 0 1 0 0,1 0 0 0 0,-1 0-1 0 0,0 0 1 0 0,0 0-1 0 0,0 0 1 0 0,0 0 0 0 0,1 0-1 0 0,-1 0 1 0 0,0 0-1 0 0,0 0 1 0 0,0 0-1 0 0,0 0 1 0 0,0 0 0 0 0,1 0-1 0 0,-1-1 1 0 0,0 1-1 0 0,0 0 1 0 0,0 0 0 0 0,0 0-1 0 0,0 0 1 0 0,0 0-1 0 0,0 0 1 0 0,1-1-1 0 0,-1 1 1 0 0,0 0 0 0 0,0 0-1 0 0,0 0 1 0 0,0 0-1 0 0,0-1 1 0 0,3-12-3015 0 0,-2-17-1631 0 0,-1 29 4366 0 0,-1-63-3736 0 0,1 39 2374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7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168 3 6289 0 0,'-1'0'343'0'0,"-1"0"0"0"0,1 0 0 0 0,-1 1-1 0 0,1-1 1 0 0,0 0 0 0 0,-1 1-1 0 0,1-1 1 0 0,0 1 0 0 0,-1-1 0 0 0,1 1-1 0 0,0-1 1 0 0,-1 1 0 0 0,1 0 0 0 0,0 0-1 0 0,0 0 1 0 0,0 0 0 0 0,0-1-1 0 0,0 2 1 0 0,0-1 0 0 0,-1 2 0 0 0,0 0-62 0 0,0 0 0 0 0,0 1 1 0 0,1-1-1 0 0,-1 0 1 0 0,1 1-1 0 0,0 0 1 0 0,0-1-1 0 0,0 5 1 0 0,-1 2-34 0 0,1 1 1 0 0,1 0 0 0 0,0 0-1 0 0,0-1 1 0 0,3 12 0 0 0,-3-19-194 0 0,0 0 1 0 0,1-1 0 0 0,-1 1 0 0 0,1 0-1 0 0,0 0 1 0 0,0-1 0 0 0,0 1 0 0 0,0-1-1 0 0,0 1 1 0 0,0-1 0 0 0,1 1 0 0 0,0-1-1 0 0,-1 0 1 0 0,1 1 0 0 0,0-1 0 0 0,0 0-1 0 0,0 0 1 0 0,0 0 0 0 0,0-1-1 0 0,0 1 1 0 0,1-1 0 0 0,-1 1 0 0 0,1-1-1 0 0,-1 0 1 0 0,1 1 0 0 0,2 0 0 0 0,0-2-22 0 0,-1 1 0 0 0,0-1-1 0 0,0 0 1 0 0,1 0 0 0 0,-1 0 0 0 0,0-1 0 0 0,1 0 0 0 0,-1 1 0 0 0,0-2 0 0 0,0 1 0 0 0,0 0 0 0 0,0-1 0 0 0,0 0 0 0 0,0 1 0 0 0,0-2 0 0 0,4-2 0 0 0,1-1-24 0 0,-1 0 1 0 0,0-1 0 0 0,0 0 0 0 0,-1-1 0 0 0,12-14 0 0 0,-15 18-7 0 0,-1-1-1 0 0,0 0 1 0 0,0 0 0 0 0,0 0 0 0 0,0 0 0 0 0,-1 0-1 0 0,0-1 1 0 0,0 1 0 0 0,-1 0 0 0 0,1-1 0 0 0,-1 0-1 0 0,0-6 1 0 0,-1 10-16 0 0,0 1 0 0 0,0-1 0 0 0,0 1 0 0 0,0 0 0 0 0,0-1 0 0 0,-1 1 0 0 0,1-1 0 0 0,0 1 0 0 0,-1 0 1 0 0,1-1-1 0 0,-1 1 0 0 0,0 0 0 0 0,1-1 0 0 0,-1 1 0 0 0,0 0 0 0 0,0 0 0 0 0,0 0 0 0 0,0-1 0 0 0,0 1 0 0 0,0 0 0 0 0,0 0 0 0 0,-2-1 0 0 0,0 1-47 0 0,0 0 1 0 0,1-1-1 0 0,-1 1 0 0 0,0 1 1 0 0,0-1-1 0 0,0 0 1 0 0,0 1-1 0 0,0-1 0 0 0,0 1 1 0 0,-4 0-1 0 0,-7 1-269 0 0,0 1 0 0 0,1 0 0 0 0,-23 7 0 0 0,-25 11-2480 0 0,32-8-1219 0 0,-1 1 0 0 0,-46 30 0 0 0,63-35 2128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1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1 5185 0 0,'-5'4'1499'0'0,"1"0"-262"0"0,-1 1 1 0 0,1-1-1 0 0,0 1 0 0 0,0 0 0 0 0,-3 5 1 0 0,7-9-1119 0 0,0-1 0 0 0,0 1 0 0 0,-1 0 1 0 0,1-1-1 0 0,0 1 0 0 0,0-1 1 0 0,-1 1-1 0 0,1 0 0 0 0,0-1 0 0 0,0 1 1 0 0,0-1-1 0 0,0 1 0 0 0,0 0 1 0 0,0-1-1 0 0,0 1 0 0 0,0 0 1 0 0,0-1-1 0 0,1 1 0 0 0,-1-1 0 0 0,0 1 1 0 0,0 0-1 0 0,1 0 0 0 0,0 0-28 0 0,0 0 1 0 0,0 0-1 0 0,0-1 0 0 0,-1 1 0 0 0,1 0 0 0 0,1-1 0 0 0,-1 1 0 0 0,0-1 1 0 0,0 1-1 0 0,0-1 0 0 0,0 0 0 0 0,0 1 0 0 0,0-1 0 0 0,1 0 0 0 0,-1 0 1 0 0,0 0-1 0 0,2 0 0 0 0,43 2 523 0 0,85-8-1 0 0,-11 0-598 0 0,-102 6-57 0 0,13 0-311 0 0,54-6 1 0 0,-85 6 222 0 0,0 0 1 0 0,0 0-1 0 0,0 0 1 0 0,1 0 0 0 0,-1 0-1 0 0,0 0 1 0 0,0 0-1 0 0,0 0 1 0 0,0 0-1 0 0,1 0 1 0 0,-1 0 0 0 0,0 0-1 0 0,0 0 1 0 0,0 0-1 0 0,0-1 1 0 0,2-1-2201 0 0,-2 2 2201 0 0,0-1-1 0 0,0 1 1 0 0,0 0-1 0 0,0 0 1 0 0,0 0 0 0 0,0 0-1 0 0,0-1 1 0 0,0 1-1 0 0,0 0 1 0 0,0 0-1 0 0,0 0 1 0 0,0-1 0 0 0,0 1-1 0 0,0 0 1 0 0,0 0-1 0 0,0 0 1 0 0,-1 0-1 0 0,1 0 1 0 0,-2-2-1812 0 0,-13-9-4839 0 0,10 7 5102 0 0,-1-1 134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5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5713 0 0,'-2'2'408'0'0,"1"-1"-1"0"0,0 1 1 0 0,0-1 0 0 0,0 1-1 0 0,0 0 1 0 0,0 0-1 0 0,0 0 1 0 0,1-1 0 0 0,-1 1-1 0 0,1 0 1 0 0,-1 0-1 0 0,1 0 1 0 0,-1 0 0 0 0,1 3-1 0 0,1-4-299 0 0,-1 0 0 0 0,1 0-1 0 0,0 0 1 0 0,0 0 0 0 0,0 0 0 0 0,-1 0-1 0 0,1 0 1 0 0,0 0 0 0 0,0-1 0 0 0,0 1-1 0 0,0 0 1 0 0,0-1 0 0 0,1 1-1 0 0,-1-1 1 0 0,0 1 0 0 0,0-1 0 0 0,0 1-1 0 0,0-1 1 0 0,1 0 0 0 0,-1 1 0 0 0,0-1-1 0 0,0 0 1 0 0,1 0 0 0 0,1 0-1 0 0,21 1 267 0 0,-1 0 0 0 0,0-2-1 0 0,0-1 1 0 0,32-6 0 0 0,20-1-59 0 0,-56 7-219 0 0,3 0 52 0 0,-1 1-1 0 0,1 1 1 0 0,33 3-1 0 0,-55-3-144 0 0,0 0 0 0 0,0 0 0 0 0,0 0 0 0 0,1 0 0 0 0,-1 0 0 0 0,0 1 0 0 0,0-1 0 0 0,1 0 0 0 0,-1 0 0 0 0,0 0 0 0 0,0 0 0 0 0,0 0 0 0 0,1 0 0 0 0,-1 0 0 0 0,0 0-1 0 0,0 0 1 0 0,0 1 0 0 0,1-1 0 0 0,-1 0 0 0 0,0 0 0 0 0,0 0 0 0 0,0 0 0 0 0,0 1 0 0 0,0-1 0 0 0,1 0 0 0 0,-1 0 0 0 0,0 0 0 0 0,0 0 0 0 0,0 1 0 0 0,0-1 0 0 0,0 0 0 0 0,0 0-1 0 0,0 1 1 0 0,0-1 0 0 0,0 0 0 0 0,0 0 0 0 0,0 0 0 0 0,0 1 0 0 0,0-1 0 0 0,-6 11-2 0 0,-22 13-105 0 0,20-17 120 0 0,-38 34 79 0 0,32-30 166 0 0,0 1 1 0 0,-18 22 0 0 0,28-29-92 0 0,0 1-1 0 0,0 0 1 0 0,0 0 0 0 0,1 0 0 0 0,0 1 0 0 0,0-1 0 0 0,0 1 0 0 0,1 0 0 0 0,0-1 0 0 0,-1 9 0 0 0,3-12-129 0 0,0-1-1 0 0,0 1 1 0 0,0-1 0 0 0,0 1 0 0 0,0-1 0 0 0,0 0 0 0 0,1 1 0 0 0,-1-1 0 0 0,1 1 0 0 0,0-1-1 0 0,0 0 1 0 0,0 0 0 0 0,0 1 0 0 0,0-1 0 0 0,0 0 0 0 0,0 0 0 0 0,1 0 0 0 0,-1 0 0 0 0,1 0 0 0 0,-1 0-1 0 0,1-1 1 0 0,0 1 0 0 0,0 0 0 0 0,0-1 0 0 0,0 0 0 0 0,0 1 0 0 0,0-1 0 0 0,0 0 0 0 0,0 0 0 0 0,1 0-1 0 0,-1 0 1 0 0,0 0 0 0 0,1-1 0 0 0,3 1 0 0 0,2 1-18 0 0,-1 0 0 0 0,1-1 0 0 0,0 0 0 0 0,0 0 0 0 0,0-1 0 0 0,0 0 0 0 0,0-1 0 0 0,0 0 0 0 0,11-2 0 0 0,-7-1-325 0 0,0 0 0 0 0,0-1-1 0 0,-1-1 1 0 0,1 0 0 0 0,-1 0-1 0 0,0-1 1 0 0,-1-1-1 0 0,0 0 1 0 0,17-17 0 0 0,-18 16-1172 0 0,0-1-1 0 0,-1-1 1 0 0,13-21 0 0 0,-16 23-221 0 0,-1 0-1 0 0,1-1 1 0 0,-2 1-1 0 0,1-1 0 0 0,1-13 1 0 0,-3 9-275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7.4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86 8114 0 0,'-19'3'4870'0'0,"19"-3"-4816"0"0,0 1-1 0 0,0-1 1 0 0,0 0 0 0 0,0 0 0 0 0,0 0 0 0 0,0 0 0 0 0,0 1-1 0 0,0-1 1 0 0,0 0 0 0 0,0 0 0 0 0,-1 0 0 0 0,1 1 0 0 0,0-1-1 0 0,0 0 1 0 0,0 0 0 0 0,0 0 0 0 0,1 1 0 0 0,-1-1 0 0 0,0 0-1 0 0,0 0 1 0 0,0 0 0 0 0,0 0 0 0 0,0 1 0 0 0,0-1 0 0 0,0 0-1 0 0,0 0 1 0 0,0 0 0 0 0,0 0 0 0 0,0 1 0 0 0,1-1 0 0 0,-1 0-1 0 0,0 0 1 0 0,0 0 0 0 0,0 0 0 0 0,0 0 0 0 0,0 1-1 0 0,1-1 1 0 0,-1 0 0 0 0,0 0 0 0 0,0 0 0 0 0,0 0 0 0 0,0 0-1 0 0,1 0 1 0 0,-1 0 0 0 0,3 2 99 0 0,0 0 0 0 0,0-1 0 0 0,1 0 0 0 0,-1 0 0 0 0,0 1 0 0 0,0-2-1 0 0,1 1 1 0 0,4 0 0 0 0,19 1-359 0 0,0-1 1 0 0,-1-2-1 0 0,1 0 0 0 0,-1-2 0 0 0,1-1 0 0 0,-1-1 0 0 0,0-1 1 0 0,33-14-1 0 0,-58 21 178 0 0,-1-1 1 0 0,0 0-1 0 0,1 0 1 0 0,-1 0-1 0 0,0 0 1 0 0,0-1-1 0 0,1 1 1 0 0,-1 0-1 0 0,0 0 1 0 0,1 0-1 0 0,-1 0 1 0 0,0 0-1 0 0,1 0 1 0 0,-1 0-1 0 0,0 0 1 0 0,0-1-1 0 0,1 1 1 0 0,-1 0-1 0 0,0 0 1 0 0,0 0-1 0 0,0-1 1 0 0,1 1-1 0 0,-1 0 1 0 0,0 0-1 0 0,0-1 1 0 0,0 1-1 0 0,1 0 1 0 0,-1 0-1 0 0,0-1 1 0 0,0 1-1 0 0,0 0 1 0 0,0-1-1 0 0,0 1 1 0 0,0 0-1 0 0,0 0 1 0 0,0-1-1 0 0,0 1 1 0 0,0-1-1 0 0,-13-2-455 0 0,-21 4 182 0 0,17 2 324 0 0,1 0-1 0 0,0 0 0 0 0,-1 2 1 0 0,1 0-1 0 0,1 1 0 0 0,-30 16 1 0 0,40-19 43 0 0,0 0 0 0 0,0 0 0 0 0,1 1 0 0 0,-1-1 1 0 0,1 1-1 0 0,0 0 0 0 0,0 1 0 0 0,0-1 0 0 0,1 1 1 0 0,0-1-1 0 0,-1 1 0 0 0,2 0 0 0 0,-1 0 0 0 0,1 1 1 0 0,-1-1-1 0 0,1 0 0 0 0,1 1 0 0 0,-1-1 0 0 0,1 1 1 0 0,0 0-1 0 0,0 0 0 0 0,1-1 0 0 0,0 1 0 0 0,0 6 1 0 0,1-3 15 0 0,0 1 1 0 0,1-1 0 0 0,1 0 0 0 0,-1 0 0 0 0,1 0 0 0 0,1 0 0 0 0,-1 0 0 0 0,2-1 0 0 0,-1 0 0 0 0,1 0 0 0 0,8 11 0 0 0,-11-17-116 0 0,-1 0 0 0 0,1 1 0 0 0,0-1 0 0 0,0 0 0 0 0,0 0 0 0 0,0-1 0 0 0,0 1 0 0 0,0 0 0 0 0,1-1 0 0 0,-1 1 0 0 0,1-1 0 0 0,-1 0 0 0 0,1 0 0 0 0,-1 0 0 0 0,1 0 0 0 0,0 0 0 0 0,-1 0 0 0 0,1-1 0 0 0,0 1 0 0 0,0-1 0 0 0,-1 0 0 0 0,1 0 0 0 0,0 0 0 0 0,0 0 0 0 0,-1-1 0 0 0,1 1 0 0 0,0-1 0 0 0,0 1 0 0 0,-1-1 1 0 0,1 0-1 0 0,0 0 0 0 0,-1 0 0 0 0,1 0 0 0 0,-1-1 0 0 0,0 1 0 0 0,1-1 0 0 0,-1 1 0 0 0,0-1 0 0 0,0 0 0 0 0,0 0 0 0 0,0 0 0 0 0,2-3 0 0 0,1-1-263 0 0,0 0-1 0 0,0 0 1 0 0,-1-1 0 0 0,1 1 0 0 0,-2-1 0 0 0,1 0-1 0 0,-1 0 1 0 0,0-1 0 0 0,0 1 0 0 0,-1-1 0 0 0,0 1-1 0 0,0-1 1 0 0,-1 0 0 0 0,1-13 0 0 0,-2-6 348 0 0,0 0 0 0 0,-9-49 1 0 0,9 75 24 0 0,0 0 0 0 0,0 1 0 0 0,0-1 0 0 0,0 1 0 0 0,0-1 1 0 0,0 1-1 0 0,0-1 0 0 0,0 1 0 0 0,0-1 0 0 0,0 0 1 0 0,1 1-1 0 0,-1-1 0 0 0,0 1 0 0 0,0-1 0 0 0,0 1 1 0 0,1-1-1 0 0,-1 1 0 0 0,0-1 0 0 0,1 1 0 0 0,-1 0 0 0 0,1-1 1 0 0,-1 1-1 0 0,0-1 0 0 0,1 1 0 0 0,-1 0 0 0 0,1-1 1 0 0,-1 1-1 0 0,1 0 0 0 0,-1 0 0 0 0,1-1 0 0 0,-1 1 0 0 0,1 0 1 0 0,-1 0-1 0 0,1 0 0 0 0,-1-1 0 0 0,1 1 0 0 0,-1 0 1 0 0,1 0-1 0 0,0 0 0 0 0,-1 0 0 0 0,1 0 0 0 0,-1 0 1 0 0,1 0-1 0 0,-1 1 0 0 0,1-1 0 0 0,0 0 0 0 0,0 0 0 0 0,38 9 1492 0 0,-20-3-1265 0 0,-10-5-208 0 0,35 2 29 0 0,-43-3-128 0 0,0 0-1 0 0,0 0 0 0 0,0 0 1 0 0,0 0-1 0 0,0 0 1 0 0,0 0-1 0 0,0 0 1 0 0,0 0-1 0 0,0 0 1 0 0,0 0-1 0 0,0-1 1 0 0,0 1-1 0 0,0 0 1 0 0,0-1-1 0 0,0 1 1 0 0,0-1-1 0 0,0 1 1 0 0,-1-1-1 0 0,1 1 0 0 0,0-1 1 0 0,0 1-1 0 0,0-1 1 0 0,-1 0-1 0 0,1 0 1 0 0,0 1-1 0 0,-1-1 1 0 0,1 0-1 0 0,-1 0 1 0 0,1 0-1 0 0,-1 0 1 0 0,1 0-1 0 0,-1 1 1 0 0,1-3-1 0 0,-1 1-20 0 0,0 1 1 0 0,0 0-1 0 0,0 0 0 0 0,0-1 1 0 0,0 1-1 0 0,-1 0 1 0 0,1-1-1 0 0,0 1 0 0 0,-1 0 1 0 0,1 0-1 0 0,-1-1 0 0 0,1 1 1 0 0,-1 0-1 0 0,1 0 0 0 0,-1 0 1 0 0,0 0-1 0 0,0 0 0 0 0,0 0 1 0 0,1 0-1 0 0,-1 0 1 0 0,0 0-1 0 0,0 0 0 0 0,0 0 1 0 0,-1 0-1 0 0,1 1 0 0 0,0-1 1 0 0,0 0-1 0 0,0 1 0 0 0,0-1 1 0 0,-1 1-1 0 0,1-1 0 0 0,0 1 1 0 0,-1 0-1 0 0,1 0 1 0 0,-2-1-1 0 0,1 1 35 0 0,0 0 1 0 0,0 0-1 0 0,0 1 1 0 0,0-1-1 0 0,0 0 1 0 0,0 1-1 0 0,0-1 1 0 0,0 1-1 0 0,0 0 1 0 0,1 0-1 0 0,-1 0 1 0 0,0-1-1 0 0,0 2 1 0 0,1-1-1 0 0,-1 0 1 0 0,1 0-1 0 0,-1 0 1 0 0,1 1-1 0 0,-1-1 1 0 0,1 1-1 0 0,0-1 0 0 0,0 1 1 0 0,0-1-1 0 0,-1 3 1 0 0,-12 24 937 0 0,1 0 0 0 0,-12 41 0 0 0,22-59-768 0 0,1 1-1 0 0,-1-1 0 0 0,2 0 0 0 0,0 1 1 0 0,0-1-1 0 0,1 0 0 0 0,0 1 0 0 0,0-1 1 0 0,2 1-1 0 0,3 19 0 0 0,-4-29-166 0 0,-1 0 0 0 0,0 0-1 0 0,1 0 1 0 0,-1 0-1 0 0,1 1 1 0 0,-1-1 0 0 0,1 0-1 0 0,-1 0 1 0 0,1 0 0 0 0,0 0-1 0 0,-1 0 1 0 0,1 0-1 0 0,0-1 1 0 0,0 1 0 0 0,0 0-1 0 0,0 0 1 0 0,0-1 0 0 0,0 1-1 0 0,0 0 1 0 0,0-1 0 0 0,0 1-1 0 0,0-1 1 0 0,0 1-1 0 0,0-1 1 0 0,0 0 0 0 0,3 1-1 0 0,-2-1-4 0 0,1 0 0 0 0,0 0-1 0 0,0 0 1 0 0,0-1 0 0 0,0 0-1 0 0,-1 1 1 0 0,1-1 0 0 0,0 0-1 0 0,0 0 1 0 0,4-3-1 0 0,4-2-61 0 0,-1 0 0 0 0,0-1 0 0 0,-1 0 0 0 0,13-13 0 0 0,137-144-1409 0 0,-158 163 1444 0 0,5-5-79 0 0,0 0 1 0 0,-1-1-1 0 0,0 1 0 0 0,0-1 1 0 0,0 0-1 0 0,-1-1 0 0 0,0 1 1 0 0,6-14-1 0 0,-16 112 1841 0 0,-1-34-1413 0 0,1-15-252 0 0,-1 45-1 0 0,10-72-272 0 0,2-35-349 0 0,5-37-727 0 0,-9 51 1151 0 0,1-10-102 0 0,1 0 0 0 0,7-25 0 0 0,-9 38 232 0 0,0 0-1 0 0,0-1 1 0 0,0 1 0 0 0,0 0 0 0 0,1 0-1 0 0,0 0 1 0 0,-1 1 0 0 0,1-1-1 0 0,0 0 1 0 0,0 1 0 0 0,1-1-1 0 0,-1 1 1 0 0,0 0 0 0 0,1-1 0 0 0,0 1-1 0 0,-1 0 1 0 0,1 1 0 0 0,0-1-1 0 0,3-1 1 0 0,14 0 138 0 0,8-4 44 0 0,-25 6-186 0 0,1-1 0 0 0,-1 0 0 0 0,0 0 0 0 0,-1-1 1 0 0,1 1-1 0 0,0 0 0 0 0,-1-1 0 0 0,1 0 1 0 0,-1 0-1 0 0,0 1 0 0 0,0-1 0 0 0,0-1 1 0 0,0 1-1 0 0,0 0 0 0 0,-1 0 0 0 0,1-1 1 0 0,1-5-1 0 0,-1-2 31 0 0,0 0-1 0 0,0-1 1 0 0,-1 1 0 0 0,-1-16-1 0 0,3 13 383 0 0,5 19 342 0 0,5 24 533 0 0,-11-18-1081 0 0,17 156 1306 0 0,-17-135-1566 0 0,-2 1 1 0 0,-1-1 0 0 0,-6 41 0 0 0,3-51-363 0 0,-4 27-1018 0 0,-6-21-4787 0 0,14-27 5835 0 0,-1-1-1 0 0,1 1 0 0 0,-1 0 1 0 0,1-1-1 0 0,-1 1 0 0 0,0-1 1 0 0,1 1-1 0 0,-1-1 0 0 0,0 0 0 0 0,1 1 1 0 0,-1-1-1 0 0,0 0 0 0 0,0 1 1 0 0,1-1-1 0 0,-1 0 0 0 0,0 0 1 0 0,0 0-1 0 0,1 1 0 0 0,-1-1 0 0 0,0 0 1 0 0,0 0-1 0 0,0 0 0 0 0,1 0 1 0 0,-1-1-1 0 0,-1 1 0 0 0,-5-3-3099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43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179 151 4945 0 0,'-16'-4'407'0'0,"-1"1"0"0"0,-33-3 0 0 0,44 6-398 0 0,0 0-1 0 0,0 0 0 0 0,0 0 1 0 0,-1 1-1 0 0,1 0 0 0 0,0 1 1 0 0,0-1-1 0 0,0 1 1 0 0,1 0-1 0 0,-1 1 0 0 0,-8 4 1 0 0,13-6 31 0 0,0-1 1 0 0,0 1-1 0 0,0 0 1 0 0,0-1-1 0 0,0 1 1 0 0,0 0-1 0 0,0 0 1 0 0,0 0-1 0 0,0 0 1 0 0,1 0-1 0 0,-1 0 1 0 0,0 0-1 0 0,1 0 1 0 0,-1 0 0 0 0,1 0-1 0 0,-1 0 1 0 0,1 0-1 0 0,0 1 1 0 0,-1-1-1 0 0,1 0 1 0 0,0 0-1 0 0,0 0 1 0 0,0 1-1 0 0,0 1 1 0 0,0 0 74 0 0,1-1 0 0 0,-1 1 0 0 0,1 0 0 0 0,0 0 0 0 0,0-1 0 0 0,0 1 0 0 0,1 0 0 0 0,-1-1 0 0 0,1 1 0 0 0,1 2 0 0 0,5 5 346 0 0,1-1 1 0 0,-1 1-1 0 0,16 11 0 0 0,-16-14-259 0 0,48 36 625 0 0,-53-41-777 0 0,1 0-1 0 0,0 0 0 0 0,-1 0 0 0 0,1 0 1 0 0,0-1-1 0 0,0 1 0 0 0,0-1 1 0 0,0 0-1 0 0,0 0 0 0 0,0 0 0 0 0,0-1 1 0 0,1 0-1 0 0,7 0 0 0 0,-11 0-32 0 0,0-1 1 0 0,0 1-1 0 0,0-1 0 0 0,0 1 0 0 0,0-1 0 0 0,0 0 0 0 0,0 1 1 0 0,0-1-1 0 0,-1 0 0 0 0,1 0 0 0 0,0 0 0 0 0,0 0 0 0 0,-1 1 1 0 0,1-1-1 0 0,0 0 0 0 0,-1 0 0 0 0,1 0 0 0 0,-1 0 0 0 0,0 0 0 0 0,1-1 1 0 0,-1 1-1 0 0,0 0 0 0 0,1 0 0 0 0,-1 0 0 0 0,0 0 0 0 0,0 0 1 0 0,0 0-1 0 0,0 0 0 0 0,0-1 0 0 0,0 1 0 0 0,-1 0 0 0 0,1-1 1 0 0,-8-46 192 0 0,6 39-163 0 0,-4-19 67 0 0,-5-23 957 0 0,-32-94 0 0 0,40 137-387 0 0,4 10 337 0 0,12 13 129 0 0,-3-9-1029 0 0,-1-1 0 0 0,0-1-1 0 0,1 0 1 0 0,0 0 0 0 0,0 0 0 0 0,0-2 0 0 0,0 1 0 0 0,1-1 0 0 0,-1-1 0 0 0,1 0-1 0 0,-1 0 1 0 0,1-1 0 0 0,-1 0 0 0 0,1-1 0 0 0,12-2 0 0 0,5-2-159 0 0,0-1-1 0 0,0-2 1 0 0,-1 0 0 0 0,37-18 0 0 0,-50 16-1969 0 0,-26 12-7219 0 0,-21 12 3667 0 0,21-9 3604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7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12 252 5593 0 0,'-1'0'157'0'0,"1"0"0"0"0,-1 0-1 0 0,1 1 1 0 0,-1-1 0 0 0,1 0 0 0 0,-1 0-1 0 0,1 0 1 0 0,-1 1 0 0 0,1-1 0 0 0,-1 0-1 0 0,1 0 1 0 0,-1 1 0 0 0,1-1 0 0 0,-1 0-1 0 0,1 1 1 0 0,-1-1 0 0 0,1 1 0 0 0,0-1-1 0 0,-1 1 1 0 0,1-1 0 0 0,0 1-1 0 0,-1-1 1 0 0,1 1 0 0 0,0-1 0 0 0,0 1-1 0 0,0-1 1 0 0,-1 1 0 0 0,1-1 0 0 0,0 1-1 0 0,10 13 2630 0 0,-7-12-2402 0 0,0 1 1 0 0,1-1-1 0 0,0 0 1 0 0,0 0-1 0 0,-1 0 1 0 0,1-1-1 0 0,5 2 1 0 0,12 0-44 0 0,0-2 0 0 0,0-1-1 0 0,0 0 1 0 0,0-2 0 0 0,21-3 0 0 0,102-28-893 0 0,-141 32 667 0 0,14-4-1961 0 0,1-1 0 0 0,20-8 0 0 0,-35 12 1349 0 0,0 1 0 0 0,1-1 0 0 0,-1 0 1 0 0,0 1-1 0 0,0-1 0 0 0,0-1 0 0 0,0 1 1 0 0,0 0-1 0 0,0-1 0 0 0,-1 0 0 0 0,1 1 1 0 0,-1-1-1 0 0,0 0 0 0 0,0 0 1 0 0,0-1-1 0 0,0 1 0 0 0,0 0 0 0 0,1-5 1 0 0,-1 0-1389 0 0</inkml:trace>
  <inkml:trace contextRef="#ctx0" brushRef="#br0" timeOffset="1">405 0 2425 0 0,'7'18'6549'0'0,"-7"19"-4759"0"0,0-18-605 0 0,11 291 2135 0 0,-13-267-5124 0 0,2-41 1439 0 0,0-1 0 0 0,0 0 0 0 0,0 1 0 0 0,0-1 0 0 0,0 0 0 0 0,0 1 1 0 0,0-1-1 0 0,-1 0 0 0 0,1 0 0 0 0,-1 1 0 0 0,1-1 0 0 0,-1 0 0 0 0,1 0 0 0 0,-1 0 1 0 0,0 0-1 0 0,0 1 0 0 0,1-1 0 0 0,-1 0 0 0 0,0 0 0 0 0,0 0 0 0 0,0-1 0 0 0,0 1 1 0 0,0 0-1 0 0,0 0 0 0 0,0 0 0 0 0,0-1 0 0 0,-1 1 0 0 0,-1 0 0 0 0,-2-1-1662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20:18.5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24575,'0'0'0,"3"0"0,2 0 0,4 0 0,1 0 0,3 0 0,0 0 0,-2 0 0,-2 0-8191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30 5569 0 0,'-4'1'527'0'0,"1"0"-1"0"0,-1 1 1 0 0,1-1-1 0 0,0 1 1 0 0,0 0-1 0 0,-1 0 1 0 0,1 0-1 0 0,1 0 1 0 0,-1 1 0 0 0,-4 4-1 0 0,9-6-212 0 0,1-1 0 0 0,-1 1 0 0 0,1 0-1 0 0,-1-1 1 0 0,1 1 0 0 0,-1-1 0 0 0,1 0 0 0 0,0 0 0 0 0,-1 0 0 0 0,1 0-1 0 0,2-1 1 0 0,35-4 1140 0 0,65-18 0 0 0,-74 15-1274 0 0,1 1 1 0 0,0 1-1 0 0,52-2 0 0 0,-84 8-184 0 0,0 0 0 0 0,1 0 0 0 0,-1 0 0 0 0,0 0 0 0 0,1 0 1 0 0,-1 0-1 0 0,0 0 0 0 0,1-1 0 0 0,-1 1 0 0 0,0 0 0 0 0,1 0 0 0 0,-1 0 0 0 0,0 1 0 0 0,1-1 0 0 0,-1 0 0 0 0,0 0 1 0 0,1 0-1 0 0,-1 0 0 0 0,0 0 0 0 0,1 0 0 0 0,-1 0 0 0 0,0 1 0 0 0,1-1 0 0 0,-1 0 0 0 0,0 0 0 0 0,1 0 0 0 0,-1 1 1 0 0,0-1-1 0 0,0 0 0 0 0,0 0 0 0 0,1 1 0 0 0,-1-1 0 0 0,0 0 0 0 0,0 1 0 0 0,0-1 0 0 0,1 0 0 0 0,-1 0 0 0 0,0 1 1 0 0,0-1-1 0 0,0 0 0 0 0,0 1 0 0 0,0-1 0 0 0,0 0 0 0 0,0 1 0 0 0,-12 15-88 0 0,-23 11-15 0 0,-124 83 107 0 0,156-108 6 0 0,0 0 0 0 0,0 1 0 0 0,0-1 0 0 0,0 1 0 0 0,0 0 0 0 0,1 0 0 0 0,-1 0 0 0 0,1 1 0 0 0,0-1 0 0 0,0 0 0 0 0,0 1 0 0 0,0 0 0 0 0,-2 6 0 0 0,4-9 18 0 0,0 0-1 0 0,0 0 1 0 0,0 0 0 0 0,0 0 0 0 0,0 1 0 0 0,0-1 0 0 0,0 0 0 0 0,0 0 0 0 0,0 0 0 0 0,0 0 0 0 0,0 0 0 0 0,1 0 0 0 0,-1 0-1 0 0,1 1 1 0 0,-1-1 0 0 0,0 0 0 0 0,1 0 0 0 0,0 0 0 0 0,1 1 0 0 0,-1 0 55 0 0,1-1 0 0 0,-1 0 1 0 0,1 0-1 0 0,0 0 0 0 0,0 1 0 0 0,-1-2 0 0 0,1 1 1 0 0,0 0-1 0 0,0 0 0 0 0,0-1 0 0 0,0 1 0 0 0,0-1 1 0 0,0 1-1 0 0,4-1 0 0 0,14 1 119 0 0,0-1-1 0 0,-1-1 1 0 0,1 0-1 0 0,0-2 1 0 0,-1 0 0 0 0,1-1-1 0 0,-1-2 1 0 0,0 1-1 0 0,23-12 1 0 0,-24 9-566 0 0,-1 0-1 0 0,1-2 1 0 0,-2 0-1 0 0,1-1 1 0 0,21-19-1 0 0,-21 7-2711 0 0,-16 19 2052 0 0,1 0-1 0 0,-1 0 0 0 0,0 0 0 0 0,0-1 0 0 0,0 1 1 0 0,-1 0-1 0 0,0-1 0 0 0,1 1 0 0 0,-1 0 0 0 0,-1-1 1 0 0,1 1-1 0 0,-2-8 0 0 0,-2 0-1509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5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1 9026 0 0,'-34'10'4668'0'0,"18"0"-3231"0"0,16-10-1369 0 0,0 1-1 0 0,0-1 1 0 0,-1 0 0 0 0,1 1-1 0 0,0-1 1 0 0,0 0 0 0 0,0 1-1 0 0,-1-1 1 0 0,1 1-1 0 0,0-1 1 0 0,0 0 0 0 0,0 1-1 0 0,0-1 1 0 0,0 1 0 0 0,0-1-1 0 0,0 0 1 0 0,0 1 0 0 0,0-1-1 0 0,0 1 1 0 0,0-1 0 0 0,0 1-1 0 0,0-1 1 0 0,0 0 0 0 0,0 1-1 0 0,0-1 1 0 0,1 1-1 0 0,-1-1 1 0 0,0 0 0 0 0,0 1-1 0 0,1-1 1 0 0,-1 1 0 0 0,1 0 42 0 0,1 0 1 0 0,-1 0 0 0 0,0-1-1 0 0,0 1 1 0 0,0 0-1 0 0,1-1 1 0 0,-1 1 0 0 0,1-1-1 0 0,-1 1 1 0 0,0-1-1 0 0,1 1 1 0 0,-1-1 0 0 0,1 0-1 0 0,-1 0 1 0 0,0 0-1 0 0,1 0 1 0 0,-1 0 0 0 0,3 0-1 0 0,29-5 423 0 0,-26 4-368 0 0,58-12 147 0 0,-47 8-299 0 0,1 1-1 0 0,0 0 0 0 0,0 2 1 0 0,0 0-1 0 0,0 1 0 0 0,29 2 1 0 0,-47-1-16 0 0,-1 0 1 0 0,0 0-1 0 0,1 1 1 0 0,-1-1-1 0 0,0 0 1 0 0,0 0-1 0 0,1 0 1 0 0,-1 0-1 0 0,0 0 1 0 0,0 0-1 0 0,0 0 1 0 0,1 1-1 0 0,-1-1 0 0 0,0 0 1 0 0,0 0-1 0 0,0 0 1 0 0,1 0-1 0 0,-1 1 1 0 0,0-1-1 0 0,0 0 1 0 0,0 0-1 0 0,0 0 1 0 0,1 1-1 0 0,-1-1 1 0 0,0 0-1 0 0,0 0 1 0 0,0 1-1 0 0,0-1 1 0 0,0 0-1 0 0,0 0 1 0 0,0 1-1 0 0,0-1 1 0 0,0 0-1 0 0,0 1 1 0 0,0-1-1 0 0,0 0 1 0 0,0 0-1 0 0,0 1 1 0 0,0-1-1 0 0,-7 16-59 0 0,-18 15-19 0 0,22-27 61 0 0,-34 38-51 0 0,-28 34 81 0 0,60-69 10 0 0,0 1 0 0 0,0 0 0 0 0,0 1 0 0 0,1-1 0 0 0,0 1 0 0 0,1 0 1 0 0,0 0-1 0 0,-2 10 0 0 0,4-17-5 0 0,1-1 1 0 0,0 1-1 0 0,-1 0 1 0 0,1 0-1 0 0,0-1 1 0 0,0 1-1 0 0,0 0 1 0 0,1 0 0 0 0,-1-1-1 0 0,0 1 1 0 0,0 0-1 0 0,1 0 1 0 0,0-1-1 0 0,-1 1 1 0 0,1 0-1 0 0,0-1 1 0 0,-1 1-1 0 0,1-1 1 0 0,0 1-1 0 0,0-1 1 0 0,0 1 0 0 0,3 2-1 0 0,-1-3 4 0 0,-1 1 1 0 0,1 0-1 0 0,0-1 0 0 0,0 1 0 0 0,0-1 0 0 0,0 0 1 0 0,0 0-1 0 0,0 0 0 0 0,0 0 0 0 0,0 0 0 0 0,6 0 1 0 0,4-1 0 0 0,0 0 0 0 0,0 0 0 0 0,0-1 0 0 0,-1-1 0 0 0,17-4 0 0 0,-3 0-131 0 0,-2-2 1 0 0,32-14-1 0 0,-6-7-1472 0 0,-45 25 772 0 0,1 0 0 0 0,-1-1 0 0 0,0 0 0 0 0,0 0-1 0 0,6-8 1 0 0,-9 10 73 0 0,0-1-1 0 0,0 1 0 0 0,-1-1 0 0 0,1 1 1 0 0,-1-1-1 0 0,0 0 0 0 0,0 0 0 0 0,0 0 1 0 0,-1 0-1 0 0,1-6 0 0 0,-3-43-2712 0 0,1 35 3258 0 0,-1 2-1545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1 4777 0 0,'-7'52'8127'0'0,"0"-6"-5404"0"0,7 1-1259 0 0,2 0-1 0 0,15 82 1 0 0,-6-52-1138 0 0,-8-55-379 0 0,1 1 0 0 0,1-1 0 0 0,10 28 0 0 0,-15-49 12 0 0,0-1 0 0 0,0 0-1 0 0,0 0 1 0 0,0 0 0 0 0,0 0 0 0 0,0 1-1 0 0,0-1 1 0 0,0 0 0 0 0,0 0-1 0 0,0 0 1 0 0,0 0 0 0 0,0 1 0 0 0,0-1-1 0 0,0 0 1 0 0,0 0 0 0 0,0 0-1 0 0,0 0 1 0 0,0 0 0 0 0,1 1 0 0 0,-1-1-1 0 0,0 0 1 0 0,0 0 0 0 0,0 0-1 0 0,0 0 1 0 0,0 0 0 0 0,0 0 0 0 0,1 0-1 0 0,-1 0 1 0 0,0 0 0 0 0,0 0-1 0 0,0 1 1 0 0,0-1 0 0 0,1 0 0 0 0,-1 0-1 0 0,0 0 1 0 0,0 0 0 0 0,0 0-1 0 0,0 0 1 0 0,1 0 0 0 0,-1 0 0 0 0,0 0-1 0 0,0 0 1 0 0,0 0 0 0 0,0 0-1 0 0,0 0 1 0 0,1-1 0 0 0,-1 1-1 0 0,6-9-2512 0 0,2-21-2100 0 0,-7 26 4034 0 0,11-42-3788 0 0,19-93 927 0 0,-27 110 1792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27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1 6561 0 0,'-1'15'6107'0'0,"-3"1"-3380"0"0,-1 18-174 0 0,5-24-2266 0 0,0 0 0 0 0,1 0-1 0 0,0 0 1 0 0,1 0 0 0 0,0 0 0 0 0,1 0 0 0 0,0-1-1 0 0,0 0 1 0 0,1 1 0 0 0,5 8 0 0 0,-7-15-243 0 0,0 0 1 0 0,0 0 0 0 0,0 0-1 0 0,0 0 1 0 0,1-1-1 0 0,-1 1 1 0 0,1-1-1 0 0,0 1 1 0 0,0-1-1 0 0,0 0 1 0 0,0 0-1 0 0,0 0 1 0 0,0-1-1 0 0,0 1 1 0 0,0-1-1 0 0,1 0 1 0 0,-1 0-1 0 0,1 0 1 0 0,-1 0-1 0 0,1 0 1 0 0,-1-1-1 0 0,1 0 1 0 0,-1 0-1 0 0,1 0 1 0 0,-1 0-1 0 0,1 0 1 0 0,0-1-1 0 0,-1 1 1 0 0,1-1-1 0 0,-1 0 1 0 0,4-1-1 0 0,15-7-205 0 0,-2 0 1 0 0,1-1-1 0 0,-1 0 0 0 0,-1-2 0 0 0,0 0 0 0 0,29-26 0 0 0,-38 26-4231 0 0,-47 15-10983 0 0,27 0 16402 0 0,-2-1-2880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6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0 3393 0 0,'-1'1'207'0'0,"0"0"1"0"0,0 0-1 0 0,0-1 1 0 0,0 1 0 0 0,0 0-1 0 0,0 0 1 0 0,0 0-1 0 0,0 1 1 0 0,0-1-1 0 0,1 0 1 0 0,-1 0 0 0 0,0 0-1 0 0,1 1 1 0 0,-1-1-1 0 0,1 0 1 0 0,-1 0-1 0 0,1 1 1 0 0,0-1 0 0 0,-1 0-1 0 0,1 1 1 0 0,0-1-1 0 0,0 1 1 0 0,0-1-1 0 0,0 0 1 0 0,0 1 0 0 0,0-1-1 0 0,1 0 1 0 0,-1 1-1 0 0,0-1 1 0 0,1 0-1 0 0,-1 1 1 0 0,1-1 0 0 0,-1 0-1 0 0,2 2 1 0 0,0-1 37 0 0,0 0 1 0 0,1 0 0 0 0,-1 0-1 0 0,1 0 1 0 0,0-1 0 0 0,-1 1 0 0 0,1-1-1 0 0,0 0 1 0 0,0 1 0 0 0,0-2-1 0 0,0 1 1 0 0,0 0 0 0 0,0 0-1 0 0,5 0 1 0 0,35 1 192 0 0,-1-2 1 0 0,0-1-1 0 0,1-2 0 0 0,-1-2 1 0 0,51-13-1 0 0,-78 15-512 0 0,-10 3-103 0 0,0-1-1 0 0,0 0 1 0 0,0 0 0 0 0,0 0-1 0 0,0-1 1 0 0,0 1 0 0 0,-1-1-1 0 0,1 0 1 0 0,5-4 0 0 0,-31 9-7828 0 0,-2 0 5946 0 0,-6 4 1705 0 0,1 1 0 0 0,-1 2 0 0 0,1 1 0 0 0,-34 18 0 0 0,51-22 941 0 0,1 0 1 0 0,-1 0 0 0 0,1 1-1 0 0,1 0 1 0 0,-12 13 0 0 0,15-14 199 0 0,1 0 0 0 0,0 0 0 0 0,0 0 0 0 0,0 0 0 0 0,1 1 0 0 0,1 0 0 0 0,-1 0 1 0 0,-3 14-1 0 0,6-18-565 0 0,0 0 0 0 0,1 0 0 0 0,-1 0 1 0 0,1 0-1 0 0,0 0 0 0 0,0 0 0 0 0,1 0 0 0 0,-1 0 1 0 0,1-1-1 0 0,0 1 0 0 0,0 0 0 0 0,0 0 1 0 0,1 0-1 0 0,-1-1 0 0 0,1 1 0 0 0,0-1 0 0 0,0 1 1 0 0,0-1-1 0 0,0 0 0 0 0,0 0 0 0 0,1 0 0 0 0,0 0 1 0 0,-1 0-1 0 0,1 0 0 0 0,0-1 0 0 0,1 1 1 0 0,-1-1-1 0 0,0 0 0 0 0,7 3 0 0 0,-2-1-106 0 0,0 0 1 0 0,1 0-1 0 0,-1-1 0 0 0,1 0 0 0 0,-1 0 1 0 0,1-1-1 0 0,0 0 0 0 0,0-1 0 0 0,0 0 1 0 0,0-1-1 0 0,0 1 0 0 0,11-2 0 0 0,14-6-452 0 0,0-1 0 0 0,0-2-1 0 0,-1-1 1 0 0,-1-2 0 0 0,36-19 0 0 0,-65 31 33 0 0,17-11-3131 0 0,-13 4-1464 0 0,-12-4-5913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37 11642 0 0,'-5'-1'395'0'0,"0"1"-1"0"0,0-1 1 0 0,1 1-1 0 0,-1 0 1 0 0,0 0-1 0 0,0 1 0 0 0,-4 0 1 0 0,8-1-363 0 0,1 0 0 0 0,-1 0 0 0 0,0 0 0 0 0,1 1 0 0 0,-1-1 0 0 0,0 0 0 0 0,1 0 0 0 0,-1 1 0 0 0,1-1 0 0 0,-1 0 0 0 0,0 1 0 0 0,1-1 0 0 0,-1 0 0 0 0,1 1 0 0 0,-1-1 1 0 0,1 1-1 0 0,-1-1 0 0 0,1 1 0 0 0,0-1 0 0 0,-1 1 0 0 0,1 0 0 0 0,-1 0 0 0 0,1 0 73 0 0,0 0-1 0 0,1 0 1 0 0,-1-1 0 0 0,0 1-1 0 0,0 0 1 0 0,0 0 0 0 0,1 0-1 0 0,-1 0 1 0 0,1 0 0 0 0,-1 0 0 0 0,0-1-1 0 0,1 1 1 0 0,-1 0 0 0 0,1 0-1 0 0,0-1 1 0 0,-1 1 0 0 0,1 0 0 0 0,0-1-1 0 0,-1 1 1 0 0,1-1 0 0 0,1 2-1 0 0,2 0 35 0 0,-1 0 0 0 0,0 0-1 0 0,1 0 1 0 0,-1-1 0 0 0,1 1-1 0 0,0-1 1 0 0,0 0-1 0 0,-1 0 1 0 0,1 0 0 0 0,7 0-1 0 0,46 2-90 0 0,-32-3 21 0 0,6 1-886 0 0,0-2 1 0 0,0-1-1 0 0,45-9 0 0 0,-47 4-4275 0 0,51-17 0 0 0,-78 23 4947 0 0,0 0 0 0 0,1 0 0 0 0,-1 0 0 0 0,0 0 0 0 0,0 0 0 0 0,0-1 0 0 0,0 1 0 0 0,0 0 0 0 0,0-1-1 0 0,0 0 1 0 0,-1 1 0 0 0,1-1 0 0 0,0 0 0 0 0,-1 0 0 0 0,1 0 0 0 0,-1 0 0 0 0,0 0 0 0 0,2-3 0 0 0,-4 4 131 0 0,1 1 0 0 0,-1-1 0 0 0,1 1 0 0 0,0-1 0 0 0,-1 1 0 0 0,1 0 0 0 0,-1-1 0 0 0,0 1 0 0 0,1-1 0 0 0,-1 1 0 0 0,1 0 0 0 0,-1-1 0 0 0,0 1 0 0 0,1 0 0 0 0,-1 0 0 0 0,1 0 0 0 0,-1-1 0 0 0,0 1 0 0 0,1 0 0 0 0,-1 0 0 0 0,0 0 0 0 0,1 0 1 0 0,-1 0-1 0 0,0 0 0 0 0,1 0 0 0 0,-1 0 0 0 0,0 1 0 0 0,-1-1 0 0 0,-25 3-49 0 0,22-2 19 0 0,-15 2 22 0 0,-1 1 1 0 0,1 1 0 0 0,0 1 0 0 0,0 1 0 0 0,0 0-1 0 0,-27 16 1 0 0,27-12 1126 0 0,-1 2-1 0 0,-35 29 0 0 0,50-36-730 0 0,0 1-1 0 0,0-1 0 0 0,1 1 1 0 0,0 0-1 0 0,0 0 0 0 0,1 0 1 0 0,0 1-1 0 0,0 0 0 0 0,1-1 1 0 0,0 1-1 0 0,0 1 0 0 0,1-1 1 0 0,-3 15-1 0 0,4-17-276 0 0,0 0 0 0 0,1 0-1 0 0,0 1 1 0 0,-1-1 0 0 0,2 0 0 0 0,-1 0 0 0 0,1 1-1 0 0,0-1 1 0 0,0 0 0 0 0,1 0 0 0 0,0 0 0 0 0,0 0 0 0 0,0 0-1 0 0,1 0 1 0 0,0-1 0 0 0,0 1 0 0 0,0-1 0 0 0,1 0-1 0 0,5 7 1 0 0,-8-11-198 0 0,1 0 0 0 0,-1 0 0 0 0,0 0 0 0 0,0 0 1 0 0,1 0-1 0 0,-1 0 0 0 0,0 0 0 0 0,1 0 0 0 0,-1-1 0 0 0,1 1 0 0 0,-1-1 0 0 0,1 1 0 0 0,0-1 0 0 0,-1 1 0 0 0,1-1 0 0 0,-1 0 1 0 0,1 0-1 0 0,0 0 0 0 0,-1 0 0 0 0,1 0 0 0 0,0 0 0 0 0,-1 0 0 0 0,1 0 0 0 0,-1-1 0 0 0,1 1 0 0 0,0-1 0 0 0,-1 1 0 0 0,1-1 1 0 0,-1 1-1 0 0,1-1 0 0 0,-1 0 0 0 0,0 0 0 0 0,1 0 0 0 0,-1 0 0 0 0,0 0 0 0 0,0 0 0 0 0,1 0 0 0 0,-1 0 0 0 0,0-1 0 0 0,0 1 1 0 0,1-3-1 0 0,7-8-1528 0 0,-1 0 0 0 0,0 0 0 0 0,11-25 1 0 0,-10 19 1830 0 0,2-2-1963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 1 4265 0 0,'-10'10'1027'0'0,"1"1"1"0"0,1 1 0 0 0,0-1-1 0 0,1 1 1 0 0,0 0-1 0 0,-8 19 1 0 0,-25 83 2606 0 0,33-94-2821 0 0,1 0-535 0 0,1-1 0 0 0,0 1 0 0 0,2-1 0 0 0,0 1 0 0 0,1 0 0 0 0,1 0 0 0 0,1 0 0 0 0,3 28 0 0 0,-7-46-83 0 0,-8-7-129 0 0,-26-15-152 0 0,4 2-7 0 0,28 15 108 0 0,0 1 0 0 0,1 0 0 0 0,-1 0 0 0 0,0 0 0 0 0,0 0 0 0 0,0 1 0 0 0,0 0 0 0 0,0 1 0 0 0,-9-1 0 0 0,15 1-12 0 0,0 0 0 0 0,0 0 1 0 0,0 0-1 0 0,0 0 1 0 0,0 0-1 0 0,0 0 0 0 0,0 0 1 0 0,0 0-1 0 0,0 0 0 0 0,0 0 1 0 0,0 0-1 0 0,1 0 1 0 0,-1 1-1 0 0,0-1 0 0 0,0 0 1 0 0,0 0-1 0 0,0 0 0 0 0,0 0 1 0 0,0 0-1 0 0,0 0 1 0 0,0 0-1 0 0,0 0 0 0 0,0 0 1 0 0,0 0-1 0 0,0 0 0 0 0,0 0 1 0 0,0 0-1 0 0,0 0 1 0 0,0 0-1 0 0,0 1 0 0 0,0-1 1 0 0,0 0-1 0 0,0 0 0 0 0,0 0 1 0 0,0 0-1 0 0,0 0 1 0 0,0 0-1 0 0,0 0 0 0 0,0 0 1 0 0,0 0-1 0 0,0 0 0 0 0,0 0 1 0 0,0 0-1 0 0,0 0 1 0 0,0 1-1 0 0,0-1 0 0 0,0 0 1 0 0,0 0-1 0 0,0 0 0 0 0,0 0 1 0 0,0 0-1 0 0,0 0 1 0 0,0 0-1 0 0,0 0 0 0 0,0 0 1 0 0,0 0-1 0 0,0 0 1 0 0,0 0-1 0 0,-1 0 0 0 0,1 0 1 0 0,0 0-1 0 0,0 0 0 0 0,0 0 1 0 0,0 0-1 0 0,0 0 1 0 0,0 0-1 0 0,0 0 0 0 0,0 0 1 0 0,10 5 253 0 0,12 3 284 0 0,1-5-417 0 0,-1-2 0 0 0,0 0 0 0 0,1-1 1 0 0,-1-2-1 0 0,0 0 0 0 0,0-1 1 0 0,0-1-1 0 0,40-14 0 0 0,-42 11-557 0 0,-1-1 0 0 0,0 0 0 0 0,0-2 0 0 0,-1 0 1 0 0,28-21-1 0 0,-41 28-403 0 0,-1-1 1 0 0,0 0 0 0 0,0 0 0 0 0,-1 0 0 0 0,1 0-1 0 0,-1-1 1 0 0,0 1 0 0 0,5-10 0 0 0,-7 12 474 0 0,0-1 0 0 0,0 1 0 0 0,-1 0 1 0 0,1 0-1 0 0,0-1 0 0 0,-1 1 0 0 0,0-1 1 0 0,1 1-1 0 0,-1-1 0 0 0,0 1 0 0 0,0 0 1 0 0,0-1-1 0 0,-1 1 0 0 0,1-1 0 0 0,-1 1 1 0 0,1 0-1 0 0,-1-1 0 0 0,0 1 0 0 0,0 0 1 0 0,0-1-1 0 0,0 1 0 0 0,-1-2 1 0 0,-2-1-1321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7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1 127 4609 0 0,'7'-2'8144'0'0,"18"1"-5683"0"0,-14 1-1593 0 0,10-2-465 0 0,1-1 0 0 0,34-10 0 0 0,-50 12-488 0 0,-1-1 1 0 0,0 0-1 0 0,0 0 1 0 0,1 0-1 0 0,-2 0 1 0 0,1-1 0 0 0,0 0-1 0 0,0 0 1 0 0,-1 0-1 0 0,0 0 1 0 0,1-1 0 0 0,-1 0-1 0 0,-1 0 1 0 0,1 0-1 0 0,0 0 1 0 0,2-6-1 0 0,-5 9-21 0 0,-1 0 0 0 0,1 0-1 0 0,-1 0 1 0 0,0 0 0 0 0,0 0-1 0 0,1 0 1 0 0,-1 0 0 0 0,0-1-1 0 0,0 1 1 0 0,0 0 0 0 0,0 0-1 0 0,0 0 1 0 0,0 0 0 0 0,-1 0-1 0 0,1 0 1 0 0,0 0 0 0 0,-1 0-1 0 0,1 0 1 0 0,0 0 0 0 0,-1 0-1 0 0,1 0 1 0 0,-1 0 0 0 0,0 0-1 0 0,1 0 1 0 0,-1 0 0 0 0,0 0-1 0 0,1 0 1 0 0,-1 1 0 0 0,-1-2-1 0 0,-26-17-817 0 0,28 20 941 0 0,-1-1 0 0 0,1 0 0 0 0,-1 1-1 0 0,1-1 1 0 0,0 1 0 0 0,-1-1 0 0 0,1 1 0 0 0,0-1 0 0 0,-1 1-1 0 0,1-1 1 0 0,0 1 0 0 0,0-1 0 0 0,0 1 0 0 0,-1-1 0 0 0,1 1-1 0 0,0-1 1 0 0,0 1 0 0 0,0-1 0 0 0,0 1 0 0 0,0 0 0 0 0,0-1-1 0 0,0 1 1 0 0,0-1 0 0 0,0 1 0 0 0,0-1 0 0 0,0 1 0 0 0,1 0-1 0 0,0 20 1231 0 0,6 148 4242 0 0,-8-122-4963 0 0,3 0 1 0 0,11 71-1 0 0,-1-60-598 0 0,8-110-4137 0 0,25-115-6443 0 0,-15-3 7358 0 0,-27 143 1674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0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2569 0 0,'1'3'634'0'0,"0"-1"1"0"0,0 1 0 0 0,0-1 0 0 0,-1 1-1 0 0,1-1 1 0 0,-1 1 0 0 0,0 0 0 0 0,0-1-1 0 0,0 1 1 0 0,0 0 0 0 0,-1 3 0 0 0,1 2 275 0 0,4 41 2154 0 0,7 90 1710 0 0,-6-93-4245 0 0,2 0 0 0 0,19 66 1 0 0,-23-99-558 0 0,-3-11-3 0 0,0 0 1 0 0,0-1 0 0 0,1 1-1 0 0,-1 0 1 0 0,1 0-1 0 0,0 0 1 0 0,-1-1 0 0 0,1 1-1 0 0,0 0 1 0 0,0-1 0 0 0,0 1-1 0 0,2 2 1 0 0,-3-4-197 0 0,-2-31-5545 0 0,3 14 4157 0 0,1 0-1 0 0,0 0 1 0 0,1 0-1 0 0,1 1 0 0 0,9-25 1 0 0,-1 10 756 0 0,29-55 0 0 0,-29 64 878 0 0,-8 14 172 0 0,0-1 1 0 0,0 2 0 0 0,1-1-1 0 0,10-13 1 0 0,-20 34 6928 0 0,-1 12-3391 0 0,-6 62-133 0 0,11-78-3399 0 0,1 0 1 0 0,1-1-1 0 0,0 1 1 0 0,0-1-1 0 0,0 1 1 0 0,1-1-1 0 0,1 1 1 0 0,-1-1-1 0 0,1 0 1 0 0,1 0-1 0 0,-1 0 1 0 0,8 11-1 0 0,-9-16-163 0 0,0-1 1 0 0,0 1-1 0 0,0 0 0 0 0,0-1 1 0 0,1 0-1 0 0,-1 1 0 0 0,1-1 0 0 0,0 0 1 0 0,0 0-1 0 0,-1 0 0 0 0,1-1 1 0 0,0 1-1 0 0,0-1 0 0 0,1 0 0 0 0,-1 0 1 0 0,0 0-1 0 0,0 0 0 0 0,1 0 1 0 0,-1 0-1 0 0,0-1 0 0 0,1 0 0 0 0,-1 0 1 0 0,1 0-1 0 0,-1 0 0 0 0,0 0 1 0 0,1-1-1 0 0,-1 1 0 0 0,0-1 0 0 0,1 0 1 0 0,-1 0-1 0 0,0 0 0 0 0,0-1 0 0 0,0 1 1 0 0,4-3-1 0 0,2-1-43 0 0,0-1 1 0 0,0 0-1 0 0,0-1 1 0 0,-1 1-1 0 0,1-2 0 0 0,-2 1 1 0 0,1-1-1 0 0,-1 0 1 0 0,0-1-1 0 0,-1 0 1 0 0,0 0-1 0 0,0 0 0 0 0,-1-1 1 0 0,4-10-1 0 0,-7 15-24 0 0,0 1 1 0 0,-1-1-1 0 0,1 1 0 0 0,-1-1 0 0 0,0 0 0 0 0,0 0 1 0 0,-1 0-1 0 0,0 0 0 0 0,1 0 0 0 0,-1 1 1 0 0,-1-1-1 0 0,1 0 0 0 0,-1 0 0 0 0,0 0 0 0 0,0 0 1 0 0,0 1-1 0 0,-1-1 0 0 0,0 0 0 0 0,0 1 0 0 0,0 0 1 0 0,0-1-1 0 0,-1 1 0 0 0,1 0 0 0 0,-1 0 0 0 0,0 0 1 0 0,-1 0-1 0 0,1 1 0 0 0,0 0 0 0 0,-1-1 0 0 0,0 1 1 0 0,0 0-1 0 0,-8-4 0 0 0,8 4-12 0 0,-1 1 0 0 0,0 0 0 0 0,0 0 0 0 0,-1 0-1 0 0,1 1 1 0 0,0 0 0 0 0,-1 0 0 0 0,1 0 0 0 0,0 0 0 0 0,-1 1 0 0 0,1 0 0 0 0,-1 0-1 0 0,-10 2 1 0 0,12-1-130 0 0,1 0 0 0 0,-1 0-1 0 0,0 0 1 0 0,0 0 0 0 0,0 0-1 0 0,0 1 1 0 0,1 0 0 0 0,-1 0-1 0 0,1 0 1 0 0,-1 0 0 0 0,1 1-1 0 0,0-1 1 0 0,0 1 0 0 0,0 0-1 0 0,0-1 1 0 0,1 2 0 0 0,-1-1 0 0 0,1 0-1 0 0,-4 6 1 0 0,6-9 8 0 0,0 0-1 0 0,-1 1 1 0 0,1-1 0 0 0,0 0-1 0 0,0 1 1 0 0,-1-1 0 0 0,1 1 0 0 0,0-1-1 0 0,0 1 1 0 0,0-1 0 0 0,0 1-1 0 0,0-1 1 0 0,-1 1 0 0 0,1-1-1 0 0,0 1 1 0 0,0-1 0 0 0,0 1 0 0 0,0-1-1 0 0,0 1 1 0 0,0-1 0 0 0,0 1-1 0 0,1-1 1 0 0,-1 0 0 0 0,0 1-1 0 0,0-1 1 0 0,0 1 0 0 0,0-1 0 0 0,1 1-1 0 0,-1-1 1 0 0,0 1 0 0 0,0-1-1 0 0,1 0 1 0 0,-1 1 0 0 0,0-1 0 0 0,1 0-1 0 0,0 1 1 0 0,20 1-3929 0 0,22-15 1062 0 0,41-39 2000 0 0,-68 43-517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44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2336 0 0,'9'29'4950'0'0,"4"200"5207"0"0,-1-138-8959 0 0,43 156 1 0 0,-50-226-2149 0 0,-9-30-4145 0 0,-9-57-3463 0 0,9-39 5340 0 0,4 79 1703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5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162 124 6961 0 0,'-1'-1'205'0'0,"0"1"0"0"0,0 0 0 0 0,0 0 0 0 0,0-1 0 0 0,0 1-1 0 0,0-1 1 0 0,0 1 0 0 0,0-1 0 0 0,1 1 0 0 0,-1-1 0 0 0,0 1-1 0 0,0-1 1 0 0,0 0 0 0 0,1 1 0 0 0,-1-1 0 0 0,0 0 0 0 0,1 0-1 0 0,-1 1 1 0 0,1-1 0 0 0,-1 0 0 0 0,1 0 0 0 0,-1 0 0 0 0,1 0-1 0 0,-1 0 1 0 0,1-1 0 0 0,-11-35 197 0 0,0 2-275 0 0,10 33-113 0 0,0 0-1 0 0,0 0 1 0 0,0 0 0 0 0,0 0-1 0 0,0 0 1 0 0,0 0 0 0 0,-1 1-1 0 0,1-1 1 0 0,-1 0 0 0 0,1 1-1 0 0,-1-1 1 0 0,0 1 0 0 0,1 0-1 0 0,-1 0 1 0 0,0-1 0 0 0,0 1-1 0 0,0 0 1 0 0,0 0 0 0 0,0 1-1 0 0,0-1 1 0 0,0 0 0 0 0,-1 1-1 0 0,1-1 1 0 0,0 1 0 0 0,0 0-1 0 0,0 0 1 0 0,-1 0 0 0 0,1 0-1 0 0,0 0 1 0 0,0 0 0 0 0,0 0-1 0 0,-1 1 1 0 0,1-1 0 0 0,0 1 0 0 0,0 0-1 0 0,0-1 1 0 0,0 1 0 0 0,0 0-1 0 0,0 0 1 0 0,0 1 0 0 0,0-1-1 0 0,1 0 1 0 0,-1 1 0 0 0,0-1-1 0 0,1 1 1 0 0,-1-1 0 0 0,1 1-1 0 0,-1 0 1 0 0,1-1 0 0 0,0 1-1 0 0,0 0 1 0 0,-1 0 0 0 0,1 0-1 0 0,1 0 1 0 0,-3 4 0 0 0,-1 6 47 0 0,-1 0 1 0 0,2 1-1 0 0,-1-1 1 0 0,2 1-1 0 0,0-1 1 0 0,0 1 0 0 0,1 0-1 0 0,1 0 1 0 0,0 0-1 0 0,0 0 1 0 0,4 17-1 0 0,-4-28-54 0 0,1-1 0 0 0,-1 1 0 0 0,0-1 0 0 0,1 0 1 0 0,0 1-1 0 0,-1-1 0 0 0,1 1 0 0 0,0-1 0 0 0,-1 0 0 0 0,1 0 0 0 0,0 1 0 0 0,0-1 0 0 0,0 0 0 0 0,0 0 0 0 0,0 0 0 0 0,0 0 0 0 0,0 0 0 0 0,1 0 0 0 0,-1 0 0 0 0,0 0 0 0 0,1-1 0 0 0,-1 1 0 0 0,3 0 0 0 0,-2 0 0 0 0,1-1 0 0 0,-1 0 1 0 0,1 0-1 0 0,-1 0 0 0 0,0 0 1 0 0,1-1-1 0 0,-1 1 0 0 0,0-1 0 0 0,1 1 1 0 0,-1-1-1 0 0,0 0 0 0 0,0 0 0 0 0,4-2 1 0 0,3-2 4 0 0,0-1 0 0 0,0-1 0 0 0,0 0 0 0 0,-1 0 0 0 0,10-10 0 0 0,-9 5-15 0 0,18-19 43 0 0,-26 30-44 0 0,0 0 1 0 0,-1 0 0 0 0,1 0-1 0 0,0 0 1 0 0,0 0-1 0 0,0 1 1 0 0,0-1-1 0 0,0 0 1 0 0,0 1 0 0 0,0-1-1 0 0,0 1 1 0 0,1-1-1 0 0,-1 1 1 0 0,0-1 0 0 0,0 1-1 0 0,0 0 1 0 0,0 0-1 0 0,1 0 1 0 0,-1-1 0 0 0,0 1-1 0 0,0 0 1 0 0,0 1-1 0 0,1-1 1 0 0,-1 0 0 0 0,1 0-1 0 0,-1 1 20 0 0,1 0 0 0 0,-1 0-1 0 0,0 0 1 0 0,0 1 0 0 0,0-1 0 0 0,-1 0-1 0 0,1 0 1 0 0,0 1 0 0 0,0-1 0 0 0,-1 0 0 0 0,1 1-1 0 0,-1-1 1 0 0,1 1 0 0 0,-1-1 0 0 0,1 1-1 0 0,-1 1 1 0 0,4 31 147 0 0,-3-26-92 0 0,29 221 1644 0 0,-29-227-1694 0 0,-1 1 0 0 0,0-1 1 0 0,0 1-1 0 0,0-1 0 0 0,0 1 1 0 0,0-1-1 0 0,-1 1 1 0 0,1-1-1 0 0,-1 1 0 0 0,0-1 1 0 0,1 0-1 0 0,-1 1 0 0 0,0-1 1 0 0,0 0-1 0 0,-1 0 1 0 0,1 1-1 0 0,0-1 0 0 0,-1 0 1 0 0,1 0-1 0 0,-1 0 0 0 0,0-1 1 0 0,-3 4-1 0 0,2-3-3 0 0,-1 0-1 0 0,1-1 0 0 0,-1 1 1 0 0,1-1-1 0 0,-1 0 1 0 0,1 1-1 0 0,-1-2 0 0 0,0 1 1 0 0,0 0-1 0 0,1-1 1 0 0,-1 0-1 0 0,0 0 0 0 0,-7-1 1 0 0,5 1-138 0 0,0-1 0 0 0,0 0 0 0 0,-1 0-1 0 0,1-1 1 0 0,0 1 0 0 0,0-1 0 0 0,1-1 0 0 0,-1 1 0 0 0,0-1 0 0 0,1 0 0 0 0,0 0-1 0 0,0-1 1 0 0,-1 0 0 0 0,2 0 0 0 0,-1 0 0 0 0,1 0 0 0 0,-1-1 0 0 0,-5-8 0 0 0,7 8-581 0 0,1 0 0 0 0,1-1 0 0 0,-1 1 1 0 0,1-1-1 0 0,0 1 0 0 0,0-1 1 0 0,0 1-1 0 0,1-1 0 0 0,0 1 0 0 0,0-1 1 0 0,1 0-1 0 0,-1 1 0 0 0,3-10 1 0 0,1-3-2787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16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51 10370 0 0,'-16'-15'8'0'0,"3"1"24"0"0,-3 0-40 0 0,7 6-64 0 0,2 8-24 0 0,3 0-136 0 0,1 4-112 0 0,-1 0-168 0 0,2-1-168 0 0,-1 4-296 0 0,1-3-321 0 0,-2 0 145 0 0,-1 1 168 0 0,1-1-1897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7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5 128 5265 0 0,'-1'0'202'0'0,"1"1"0"0"0,-1 0 0 0 0,1 0 0 0 0,-1 0 0 0 0,1 0 0 0 0,-1 0 0 0 0,1 0 0 0 0,0 0 0 0 0,0 0 0 0 0,-1-1 0 0 0,1 1 0 0 0,0 0 0 0 0,0 0 0 0 0,0 0 0 0 0,0 0 0 0 0,0 0 0 0 0,0 0 0 0 0,0 0 0 0 0,1 0 0 0 0,-1 0-1 0 0,0 0 1 0 0,0 0 0 0 0,1 0 0 0 0,-1 0 0 0 0,1 0 0 0 0,-1 0 0 0 0,1 0 0 0 0,0 1 0 0 0,1-1-55 0 0,0 0-1 0 0,-1 0 1 0 0,1 0-1 0 0,0 0 0 0 0,0 0 1 0 0,0 0-1 0 0,0 0 1 0 0,0-1-1 0 0,0 1 1 0 0,0-1-1 0 0,0 0 1 0 0,4 1-1 0 0,6-1 15 0 0,1 0-1 0 0,0-1 1 0 0,15-2-1 0 0,25-10 80 0 0,-42 10-172 0 0,0 0-1 0 0,0 0 0 0 0,1 1 1 0 0,-1 0-1 0 0,0 1 0 0 0,1 0 1 0 0,-1 1-1 0 0,1 0 0 0 0,16 3 1 0 0,-28-3-44 0 0,1 0 0 0 0,-1 0 0 0 0,1 0-1 0 0,-1 0 1 0 0,1 0 0 0 0,-1 1 0 0 0,1-1 0 0 0,-1 0 0 0 0,1 0 0 0 0,-1 1 0 0 0,0-1 0 0 0,1 0 0 0 0,-1 1 0 0 0,0-1 0 0 0,1 1 0 0 0,-1-1-1 0 0,0 0 1 0 0,1 1 0 0 0,-1-1 0 0 0,0 1 0 0 0,0-1 0 0 0,1 1 0 0 0,-1-1 0 0 0,0 1 0 0 0,0-1 0 0 0,0 0 0 0 0,0 1 0 0 0,0 0-1 0 0,0 0 1 0 0,-5 18 461 0 0,-20 16-121 0 0,23-32-369 0 0,-35 42 88 0 0,14-19-76 0 0,1 1-1 0 0,1 1 0 0 0,1 1 0 0 0,2 1 0 0 0,-21 45 0 0 0,39-75-7 0 0,-1 1-1 0 0,1-1 0 0 0,0 0 1 0 0,0 1-1 0 0,-1-1 0 0 0,1 0 1 0 0,0 1-1 0 0,0-1 0 0 0,0 0 1 0 0,0 1-1 0 0,-1-1 0 0 0,1 1 1 0 0,0-1-1 0 0,0 1 0 0 0,0-1 1 0 0,0 0-1 0 0,0 1 0 0 0,0-1 1 0 0,0 1-1 0 0,0-1 0 0 0,0 1 1 0 0,0-1-1 0 0,0 0 0 0 0,0 1 1 0 0,1-1-1 0 0,-1 1 0 0 0,0-1 1 0 0,0 0-1 0 0,0 1 0 0 0,0-1 1 0 0,1 0-1 0 0,-1 1 0 0 0,0-1 1 0 0,1 1-1 0 0,14-7-106 0 0,15-18-134 0 0,-11 4 40 0 0,43-40-24 0 0,-58 56 233 0 0,1 0-1 0 0,0 1 1 0 0,0-1 0 0 0,0 1-1 0 0,0 0 1 0 0,1 1 0 0 0,-1-1 0 0 0,1 1-1 0 0,0 0 1 0 0,-1 1 0 0 0,8-2-1 0 0,-10 3 29 0 0,1 1-1 0 0,-1-1 1 0 0,0 1-1 0 0,0 0 1 0 0,0 0-1 0 0,0 0 1 0 0,0 0 0 0 0,0 0-1 0 0,0 1 1 0 0,0-1-1 0 0,0 1 1 0 0,0 0-1 0 0,-1 0 1 0 0,1 0-1 0 0,-1 0 1 0 0,1 1-1 0 0,-1-1 1 0 0,0 1-1 0 0,0-1 1 0 0,0 1-1 0 0,0 0 1 0 0,-1-1-1 0 0,1 1 1 0 0,1 5 0 0 0,6 9 134 0 0,-2 0 1 0 0,10 33-1 0 0,-16-48-171 0 0,4 11 0 0 0,2 11-461 0 0,-14-54-7983 0 0,5 22 7367 0 0,1-1 1 0 0,0 0 0 0 0,0-15 0 0 0,8-55-343 0 0,-5 64 1172 0 0,1-7-1222 0 0</inkml:trace>
  <inkml:trace contextRef="#ctx0" brushRef="#br0" timeOffset="1">503 1 5993 0 0,'-5'32'4420'0'0,"0"41"1"0"0,9 35 339 0 0,24 106-1650 0 0,-17-140-2332 0 0,-3-27-693 0 0,2-2-1 0 0,17 52 1 0 0,-13-194-18652 0 0,-10 70 16240 0 0,0 3 85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23 10986 0 0,'-3'-3'812'0'0,"2"2"-675"0"0,0-1 0 0 0,0 1-1 0 0,-1 0 1 0 0,1-1 0 0 0,-1 1 0 0 0,1 0-1 0 0,-1 0 1 0 0,1 0 0 0 0,-1 0-1 0 0,0 0 1 0 0,1 0 0 0 0,-1 1 0 0 0,0-1-1 0 0,0 0 1 0 0,-3 0 444 0 0,6 1-543 0 0,-1 0 0 0 0,0 0 0 0 0,0-1 1 0 0,1 1-1 0 0,-1 0 0 0 0,0 0 0 0 0,0 0 0 0 0,1 0 0 0 0,-1-1 1 0 0,0 1-1 0 0,1 0 0 0 0,-1 0 0 0 0,0 0 0 0 0,1 0 1 0 0,-1 0-1 0 0,0 0 0 0 0,1 0 0 0 0,-1 0 0 0 0,0 0 1 0 0,1 0-1 0 0,-1 0 0 0 0,0 0 0 0 0,1 0 0 0 0,-1 0 1 0 0,0 0-1 0 0,0 0 0 0 0,1 1 0 0 0,-1-1 0 0 0,0 0 1 0 0,1 0-1 0 0,-1 0 0 0 0,0 0 0 0 0,0 0 0 0 0,1 1 0 0 0,-1-1 1 0 0,0 0-1 0 0,0 0 0 0 0,1 1 0 0 0,-1-1 0 0 0,0 0 1 0 0,0 0-1 0 0,0 1 0 0 0,13 8 658 0 0,-3 4-501 0 0,-2-1 1 0 0,0 1 0 0 0,0 1 0 0 0,-1 0 0 0 0,-1 0 0 0 0,0 0 0 0 0,-1 1-1 0 0,0-1 1 0 0,-2 1 0 0 0,4 26 0 0 0,-1 14-175 0 0,-1 87 1 0 0,-5-129 6 0 0,-3 20-30 0 0,2-25-210 0 0,0 0 1 0 0,1 0 0 0 0,0 0-1 0 0,0 0 1 0 0,2 11-1 0 0,5-29-6040 0 0,5-19 1705 0 0,12-69 95 0 0,-15 70 2701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7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116 1 6857 0 0,'0'0'149'0'0,"-1"1"0"0"0,0-1 0 0 0,1 1-1 0 0,-1-1 1 0 0,0 1 0 0 0,1-1 0 0 0,-1 1-1 0 0,1 0 1 0 0,-1-1 0 0 0,1 1-1 0 0,0 0 1 0 0,-1-1 0 0 0,1 1 0 0 0,0 0-1 0 0,-1 0 1 0 0,1-1 0 0 0,0 1 0 0 0,0 0-1 0 0,0 0 1 0 0,-1 0 0 0 0,1-1 0 0 0,0 1-1 0 0,0 0 1 0 0,0 1 0 0 0,-1 21 701 0 0,3 21 158 0 0,1-1 0 0 0,3 0 0 0 0,14 59 0 0 0,23 47-3717 0 0,-42-133-2493 0 0,-2-16 5094 0 0,1 0 1 0 0,0 1-1 0 0,0-1 1 0 0,0 0-1 0 0,-1 0 1 0 0,1 1-1 0 0,0-1 0 0 0,0 0 1 0 0,-1 0-1 0 0,1 0 1 0 0,0 1-1 0 0,-1-1 0 0 0,1 0 1 0 0,0 0-1 0 0,0 0 1 0 0,-1 0-1 0 0,1 0 1 0 0,0 0-1 0 0,-1 0 0 0 0,1 0 1 0 0,0 1-1 0 0,-1-1 1 0 0,1 0-1 0 0,0-1 0 0 0,-1 1 1 0 0,1 0-1 0 0,0 0 1 0 0,-1 0-1 0 0,1 0 1 0 0,0 0-1 0 0,-1 0 0 0 0,1 0 1 0 0,0 0-1 0 0,-1 0 1 0 0,1-1-1 0 0,0 1 1 0 0,0 0-1 0 0,-1 0 0 0 0,1 0 1 0 0,0-1-1 0 0,0 1 1 0 0,-1 0-1 0 0,1 0 0 0 0,0-1 1 0 0,-7-5-1831 0 0</inkml:trace>
  <inkml:trace contextRef="#ctx0" brushRef="#br0" timeOffset="1">9 202 10090 0 0,'-9'-5'3043'0'0,"13"5"-1209"0"0,12-2-1287 0 0,12-3-787 0 0,64-10 1573 0 0,-45 14-2960 0 0,-4 8-4042 0 0,-42-7 5552 0 0,-1 0 1 0 0,0 0-1 0 0,1 0 0 0 0,-1 0 0 0 0,1 0 0 0 0,-1 0 1 0 0,0 1-1 0 0,1-1 0 0 0,-1 0 0 0 0,1 0 0 0 0,-1 0 0 0 0,0 0 1 0 0,1 1-1 0 0,-1-1 0 0 0,0 0 0 0 0,1 0 0 0 0,-1 1 0 0 0,0-1 1 0 0,1 0-1 0 0,-1 1 0 0 0,0-1 0 0 0,0 0 0 0 0,1 1 0 0 0,-1-1 1 0 0,0 0-1 0 0,0 1 0 0 0,0-1 0 0 0,0 1 0 0 0,0-1 0 0 0,1 0 1 0 0,-1 1-1 0 0,0-1 0 0 0,0 1 0 0 0,0-1 0 0 0,0 1 0 0 0,0-1 1 0 0,0 0-1 0 0,0 1 0 0 0,0-1 0 0 0,0 1 0 0 0,-1-1 0 0 0,1 0 1 0 0,0 1-1 0 0,0-1 0 0 0,0 1 0 0 0,0-1 0 0 0,0 0 1 0 0,-1 1-1 0 0,1-1 0 0 0,0 0 0 0 0,0 1 0 0 0,-1-1 0 0 0,1 0 1 0 0,0 1-1 0 0,-1-1 0 0 0,1 0 0 0 0,-1 1 0 0 0,-5 4-1650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1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53 342 5881 0 0,'-5'3'1635'0'0,"-28"12"1056"0"0,32-15-2601 0 0,0 1 0 0 0,0-1-1 0 0,1 0 1 0 0,-1 1 0 0 0,0-1-1 0 0,0 1 1 0 0,0 0 0 0 0,1-1-1 0 0,-1 1 1 0 0,0-1 0 0 0,1 1-1 0 0,-1 0 1 0 0,0 0 0 0 0,1-1-1 0 0,-1 1 1 0 0,1 0 0 0 0,-1 0-1 0 0,1 0 1 0 0,0-1 0 0 0,-1 1-1 0 0,1 0 1 0 0,0 0 0 0 0,0 0-1 0 0,-1 0 1 0 0,1 0 0 0 0,0 0-1 0 0,0 0 1 0 0,0 0 0 0 0,0 1-1 0 0,3-1 92 0 0,1 0-1 0 0,-1 0 1 0 0,0 0-1 0 0,1 0 0 0 0,-1-1 1 0 0,1 0-1 0 0,-1 1 0 0 0,0-1 1 0 0,1-1-1 0 0,-1 1 1 0 0,6-1-1 0 0,97-16 420 0 0,-10 2-1342 0 0,-33 9-2968 0 0,-10-2-4414 0 0,-44 6 5854 0 0</inkml:trace>
  <inkml:trace contextRef="#ctx0" brushRef="#br0" timeOffset="1">428 5 4929 0 0,'0'0'106'0'0,"0"0"1"0"0,0 0-1 0 0,0-1 0 0 0,0 1 1 0 0,0 0-1 0 0,0 0 0 0 0,0 0 1 0 0,0 0-1 0 0,0-1 0 0 0,0 1 1 0 0,0 0-1 0 0,-1 0 0 0 0,1 0 0 0 0,0 0 1 0 0,0-1-1 0 0,0 1 0 0 0,0 0 1 0 0,0 0-1 0 0,0 0 0 0 0,0 0 1 0 0,-1 0-1 0 0,1 0 0 0 0,0-1 1 0 0,0 1-1 0 0,0 0 0 0 0,0 0 1 0 0,-1 0-1 0 0,1 0 0 0 0,0 0 0 0 0,0 0 1 0 0,0 0-1 0 0,0 0 0 0 0,-1 0 1 0 0,1 0-1 0 0,0 0 0 0 0,0 0 1 0 0,0 0-1 0 0,-1 0 0 0 0,1 0 1 0 0,0 0-1 0 0,0 0 0 0 0,0 0 1 0 0,0 0-1 0 0,-1 0 0 0 0,1 0 1 0 0,0 0-1 0 0,0 0 0 0 0,0 0 0 0 0,0 1 1 0 0,-1-1-1 0 0,1 0 0 0 0,0 0 1 0 0,0 0-1 0 0,-6 14 2005 0 0,0 17-318 0 0,5 9 21 0 0,8 82 1 0 0,5-46-1722 0 0,25 88 0 0 0,-35-154-344 0 0,-2-7-110 0 0,1 0 1 0 0,0 0-1 0 0,-1 0 1 0 0,1 0 0 0 0,0 0-1 0 0,0 0 1 0 0,1 0-1 0 0,1 3 1 0 0,0-26-8768 0 0,-1 2 7388 0 0,-2 0 1253 0 0,-1 0 0 0 0,0 0 0 0 0,-7-28 0 0 0,3 21-1039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4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266 3 4313 0 0,'-18'-3'5144'0'0,"17"3"-5077"0"0,1 0 0 0 0,0 0 0 0 0,0 1-1 0 0,0-1 1 0 0,0 0 0 0 0,0 0 0 0 0,0 0 0 0 0,0 0 0 0 0,-1 0 0 0 0,1 0 0 0 0,0 1 0 0 0,0-1-1 0 0,0 0 1 0 0,0 0 0 0 0,0 0 0 0 0,0 0 0 0 0,0 0 0 0 0,0 1 0 0 0,0-1 0 0 0,0 0-1 0 0,0 0 1 0 0,0 0 0 0 0,0 0 0 0 0,0 0 0 0 0,0 1 0 0 0,0-1 0 0 0,0 0 0 0 0,0 0-1 0 0,0 0 1 0 0,0 0 0 0 0,0 1 0 0 0,0-1 0 0 0,0 0 0 0 0,0 0 0 0 0,0 0 0 0 0,0 0 0 0 0,0 0-1 0 0,0 1 1 0 0,0-1 0 0 0,1 0 0 0 0,-1 0 0 0 0,0 0 0 0 0,0 0 0 0 0,0 0 0 0 0,0 0-1 0 0,0 0 1 0 0,0 0 0 0 0,1 1 0 0 0,1 1 101 0 0,0 0 1 0 0,0-1-1 0 0,0 1 0 0 0,0 0 1 0 0,0-1-1 0 0,1 1 0 0 0,-1-1 1 0 0,1 0-1 0 0,-1 1 0 0 0,4 0 1 0 0,14 2 52 0 0,-1-1-1 0 0,0 0 1 0 0,36-1 0 0 0,-33-2-1869 0 0,0 1 0 0 0,35 7 0 0 0,-30-2-5899 0 0</inkml:trace>
  <inkml:trace contextRef="#ctx0" brushRef="#br0" timeOffset="1">116 246 7530 0 0,'-9'4'582'0'0,"1"0"1"0"0,0 0 0 0 0,1 0 0 0 0,-1 1-1 0 0,1 1 1 0 0,0-1 0 0 0,0 1 0 0 0,0 0-1 0 0,1 1 1 0 0,0-1 0 0 0,0 1 0 0 0,-8 14 0 0 0,11-17-347 0 0,1 1 0 0 0,0-1 0 0 0,0 0 1 0 0,1 1-1 0 0,-1 0 0 0 0,1-1 0 0 0,0 1 1 0 0,0 0-1 0 0,1-1 0 0 0,-1 1 1 0 0,1 0-1 0 0,0 0 0 0 0,0 0 0 0 0,1-1 1 0 0,0 1-1 0 0,-1 0 0 0 0,1 0 0 0 0,1-1 1 0 0,-1 1-1 0 0,1-1 0 0 0,0 1 0 0 0,0-1 1 0 0,0 0-1 0 0,0 0 0 0 0,5 6 1 0 0,-2-4-184 0 0,1 0 1 0 0,-1 0 0 0 0,1-1 0 0 0,0 1 0 0 0,1-1 0 0 0,-1-1 0 0 0,1 1 0 0 0,0-1-1 0 0,0 0 1 0 0,0-1 0 0 0,1 0 0 0 0,-1 0 0 0 0,1 0 0 0 0,0-1 0 0 0,0-1-1 0 0,0 1 1 0 0,0-1 0 0 0,0 0 0 0 0,0-1 0 0 0,0 0 0 0 0,0 0 0 0 0,0-1 0 0 0,0 0-1 0 0,0 0 1 0 0,0-1 0 0 0,0 0 0 0 0,-1 0 0 0 0,1-1 0 0 0,-1 0 0 0 0,1 0-1 0 0,-1-1 1 0 0,8-5 0 0 0,11-9-981 0 0,41-37 0 0 0,-12-2-5292 0 0,-40 42 2082 0 0,-11 12 3010 0 0,-1-1-1 0 0,0 1 1 0 0,0-1 0 0 0,0 1-1 0 0,0-1 1 0 0,3-5 0 0 0,-3 2-1150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8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 10586 0 0,'-1'-1'208'0'0,"-1"0"0"0"0,1 0 0 0 0,0 0 1 0 0,-1 0-1 0 0,1 0 0 0 0,-1 1 0 0 0,1-1 0 0 0,-1 0 0 0 0,1 1 0 0 0,-1-1 0 0 0,1 1 0 0 0,-1 0 0 0 0,1 0 0 0 0,-1-1 0 0 0,0 1 0 0 0,1 0 0 0 0,-1 0 1 0 0,0 0-1 0 0,1 1 0 0 0,-1-1 0 0 0,1 0 0 0 0,-3 1 0 0 0,3 0-80 0 0,0 0-1 0 0,0 0 1 0 0,0 0 0 0 0,1 0-1 0 0,-1 0 1 0 0,0 1 0 0 0,0-1 0 0 0,1 0-1 0 0,-1 0 1 0 0,1 1 0 0 0,-1-1-1 0 0,1 0 1 0 0,0 1 0 0 0,0-1-1 0 0,-1 0 1 0 0,1 1 0 0 0,0-1-1 0 0,0 0 1 0 0,0 1 0 0 0,1 1 0 0 0,0 13 278 0 0,2-1 1 0 0,0 0 0 0 0,7 22 0 0 0,-8-29-354 0 0,26 78 460 0 0,-11-35-713 0 0,13 65 0 0 0,-28-106 1186 0 0,1 3-9044 0 0,2-27-411 0 0,-2 1 6974 0 0,-2-1-620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1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176 1 11723 0 0,'-2'1'234'0'0,"-1"0"1"0"0,1 1 0 0 0,0 0-1 0 0,0-1 1 0 0,0 1 0 0 0,0 0-1 0 0,0 0 1 0 0,1 0 0 0 0,-1 0-1 0 0,0 0 1 0 0,1 0 0 0 0,0 1-1 0 0,-1-1 1 0 0,1 0 0 0 0,0 1-1 0 0,0-1 1 0 0,1 1 0 0 0,-1-1-1 0 0,0 1 1 0 0,1-1 0 0 0,-1 1-1 0 0,1 4 1 0 0,-2 9 452 0 0,1 0 1 0 0,2 22-1 0 0,-1-34-562 0 0,2 23 29 0 0,1 0 0 0 0,1 0 0 0 0,1 0 0 0 0,1-1 0 0 0,2 0 1 0 0,17 42-1 0 0,-24-67-203 0 0,0 0 0 0 0,-1 0 0 0 0,1 0 1 0 0,0 0-1 0 0,-1 0 0 0 0,1 0 0 0 0,-1 0 1 0 0,0 1-1 0 0,1-1 0 0 0,-1 0 0 0 0,0 0 1 0 0,0 0-1 0 0,1 1 0 0 0,-1-1 0 0 0,0 0 1 0 0,0 0-1 0 0,-1 1 0 0 0,1-1 1 0 0,0 0-1 0 0,0 0 0 0 0,-1 0 0 0 0,1 1 1 0 0,-1 0-1 0 0,0-1-52 0 0,0-1-1 0 0,0 0 1 0 0,0 1 0 0 0,0-1 0 0 0,0 0 0 0 0,0 0 0 0 0,0 0-1 0 0,0 0 1 0 0,0 0 0 0 0,0 0 0 0 0,0 0 0 0 0,0 0 0 0 0,0 0-1 0 0,0 0 1 0 0,0 0 0 0 0,0-1 0 0 0,0 1 0 0 0,1 0 0 0 0,-1-1-1 0 0,0 1 1 0 0,-1-1 0 0 0,-8-4-626 0 0,1 0 1 0 0,-1-1-1 0 0,-15-12 0 0 0,9 5 510 0 0,-48-45-131 0 0,59 53 484 0 0,0-1 0 0 0,1 1-1 0 0,0-1 1 0 0,0 0 0 0 0,0-1-1 0 0,0 1 1 0 0,1-1 0 0 0,0 0-1 0 0,-2-9 1 0 0,4 16-86 0 0,1-1-1 0 0,0 1 1 0 0,0-1-1 0 0,0 0 1 0 0,0 1-1 0 0,0-1 1 0 0,0 1 0 0 0,0-1-1 0 0,0 0 1 0 0,0 1-1 0 0,0-1 1 0 0,0 0-1 0 0,0 1 1 0 0,1-1-1 0 0,-1 1 1 0 0,0-1-1 0 0,0 0 1 0 0,1 1-1 0 0,-1-1 1 0 0,0 1 0 0 0,1-1-1 0 0,-1 1 1 0 0,1-1-1 0 0,-1 1 1 0 0,0 0-1 0 0,1-1 1 0 0,-1 1-1 0 0,1-1 1 0 0,0 1-1 0 0,22-7 775 0 0,24 8-60 0 0,-35 1-669 0 0,1 1 1 0 0,-1 0-1 0 0,0 1 0 0 0,-1 0 0 0 0,1 0 1 0 0,-1 1-1 0 0,0 1 0 0 0,18 12 0 0 0,-22-14-78 0 0,0 1 0 0 0,-1 0-1 0 0,0 0 1 0 0,0 1 0 0 0,0 0 0 0 0,-1 0-1 0 0,1 0 1 0 0,-2 1 0 0 0,1-1 0 0 0,-1 1-1 0 0,0 0 1 0 0,0 1 0 0 0,-1-1 0 0 0,4 11-1 0 0,-7-14-18 0 0,0-1-1 0 0,0 1 1 0 0,0 0-1 0 0,0-1 0 0 0,-1 1 1 0 0,0 0-1 0 0,1-1 1 0 0,-1 1-1 0 0,-1-1 0 0 0,1 1 1 0 0,0-1-1 0 0,-1 0 1 0 0,0 0-1 0 0,0 1 1 0 0,0-1-1 0 0,0 0 0 0 0,0-1 1 0 0,0 1-1 0 0,-1 0 1 0 0,1-1-1 0 0,-5 4 0 0 0,-5 4-150 0 0,0 1 0 0 0,0-2-1 0 0,-23 13 1 0 0,17-11-87 0 0,4-2 111 0 0,-1 0 0 0 0,-29 11 0 0 0,41-19 133 0 0,-1 1 0 0 0,1-1 0 0 0,-1 0-1 0 0,1 0 1 0 0,-1-1 0 0 0,0 1 0 0 0,0-1-1 0 0,1 0 1 0 0,-1 0 0 0 0,0 0 0 0 0,0 0-1 0 0,1-1 1 0 0,-1 1 0 0 0,0-1 0 0 0,1 0 0 0 0,-1 0-1 0 0,1 0 1 0 0,-6-3 0 0 0,8 3 2 0 0,1 1 0 0 0,0 0 1 0 0,-1 0-1 0 0,1 0 1 0 0,-1-1-1 0 0,1 1 0 0 0,-1 0 1 0 0,1-1-1 0 0,0 1 0 0 0,-1 0 1 0 0,1-1-1 0 0,0 1 0 0 0,-1 0 1 0 0,1-1-1 0 0,0 1 0 0 0,-1-1 1 0 0,1 1-1 0 0,0-1 0 0 0,0 1 1 0 0,-1 0-1 0 0,1-1 0 0 0,0 1 1 0 0,0-1-1 0 0,0 1 0 0 0,0-1 1 0 0,0 1-1 0 0,0-1 0 0 0,0 1 1 0 0,0-1-1 0 0,0 1 0 0 0,0-1 1 0 0,0 1-1 0 0,0-1 0 0 0,0 1 1 0 0,0-2-1 0 0,16-12 146 0 0,26-3 0 0 0,-14 11-125 0 0,1 1 0 0 0,0 2 1 0 0,0 1-1 0 0,1 1 0 0 0,34 4 0 0 0,22 9-3792 0 0,-81-11 2736 0 0,19 7-8595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58 10082 0 0,'-15'-6'4231'0'0,"15"6"-4196"0"0,-1 0-1 0 0,1 0 1 0 0,0 0-1 0 0,0-1 1 0 0,0 1 0 0 0,0 0-1 0 0,0 0 1 0 0,0 0-1 0 0,0 0 1 0 0,0 0-1 0 0,0 0 1 0 0,0 0-1 0 0,0 0 1 0 0,0-1-1 0 0,0 1 1 0 0,0 0-1 0 0,0 0 1 0 0,-1 0 0 0 0,1 0-1 0 0,0 0 1 0 0,0 0-1 0 0,0-1 1 0 0,0 1-1 0 0,1 0 1 0 0,-1 0-1 0 0,0 0 1 0 0,0 0-1 0 0,0 0 1 0 0,0 0-1 0 0,0-1 1 0 0,0 1 0 0 0,0 0-1 0 0,0 0 1 0 0,0 0-1 0 0,0 0 1 0 0,0 0-1 0 0,0 0 1 0 0,0 0-1 0 0,0-1 1 0 0,0 1-1 0 0,1 0 1 0 0,-1 0 0 0 0,0 0-1 0 0,0 0 1 0 0,0 0-1 0 0,0 0 1 0 0,0 0-1 0 0,0 0 1 0 0,1 0-1 0 0,26-9 522 0 0,-17 6-27 0 0,-7 2-481 0 0,31-9 242 0 0,0 2 0 0 0,55-6 0 0 0,-81 13-287 0 0,0 1 1 0 0,0-1 0 0 0,0 1 0 0 0,0 1 0 0 0,0-1 0 0 0,-1 1 0 0 0,1 1 0 0 0,0-1 0 0 0,0 1 0 0 0,-1 1 0 0 0,1 0 0 0 0,-1 0 0 0 0,0 0 0 0 0,1 1-1 0 0,-2 0 1 0 0,1 0 0 0 0,10 9 0 0 0,-16-12 6 0 0,1 1 0 0 0,-1 0-1 0 0,0 0 1 0 0,0-1 0 0 0,0 1 0 0 0,0 0 0 0 0,0 0-1 0 0,-1 0 1 0 0,1 0 0 0 0,-1 0 0 0 0,1 0-1 0 0,-1 0 1 0 0,1 0 0 0 0,-1 1 0 0 0,0-1-1 0 0,0 0 1 0 0,0 0 0 0 0,-1 0 0 0 0,1 0-1 0 0,0 0 1 0 0,-1 0 0 0 0,1 0 0 0 0,-1 0-1 0 0,0 0 1 0 0,0 2 0 0 0,-2 2-85 0 0,0 0 0 0 0,0 0 1 0 0,0-1-1 0 0,-1 1 0 0 0,1-1 1 0 0,-1 0-1 0 0,-6 6 0 0 0,4-7-880 0 0,5-4 517 0 0,1 0 0 0 0,-1 0-1 0 0,1-1 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8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111 34 13667 0 0,'-8'-1'600'0'0,"0"0"0"0"0,0 0 0 0 0,0 1-1 0 0,0 0 1 0 0,1 0 0 0 0,-1 1 0 0 0,0 0 0 0 0,0 0 0 0 0,-13 4 0 0 0,77-4 753 0 0,4-10-1304 0 0,-40 5-264 0 0,1 0-1 0 0,0 2 0 0 0,0 0 0 0 0,-1 2 0 0 0,1 0 0 0 0,32 5 1 0 0,-52-5 204 0 0,-1 0 1 0 0,1 0 0 0 0,-1 0-1 0 0,1 0 1 0 0,-1 0-1 0 0,1 0 1 0 0,-1 0 0 0 0,1 1-1 0 0,-1-1 1 0 0,1 0 0 0 0,-1 0-1 0 0,0 1 1 0 0,1-1 0 0 0,-1 0-1 0 0,1 1 1 0 0,-1-1 0 0 0,0 0-1 0 0,1 1 1 0 0,-1-1 0 0 0,0 0-1 0 0,1 1 1 0 0,-1-1 0 0 0,0 1-1 0 0,1-1 1 0 0,-1 1 0 0 0,0-1-1 0 0,0 1 1 0 0,0-1 0 0 0,0 1-1 0 0,1-1 1 0 0,-1 1 0 0 0,-8 16-106 0 0,-21 13 82 0 0,-82 55 139 0 0,-42 35 643 0 0,133-99-563 0 0,20-21-185 0 0,-1 0 1 0 0,1 0 0 0 0,0 0-1 0 0,0 0 1 0 0,0 0 0 0 0,0 0-1 0 0,0 0 1 0 0,0 0 0 0 0,0 0-1 0 0,0 0 1 0 0,0 0 0 0 0,0 0-1 0 0,0 0 1 0 0,-1 0 0 0 0,1 0-1 0 0,0 0 1 0 0,0 0 0 0 0,0 0 0 0 0,0 0-1 0 0,0 1 1 0 0,0-1 0 0 0,0 0-1 0 0,0 0 1 0 0,0 0 0 0 0,0 0-1 0 0,0 0 1 0 0,0 0 0 0 0,0 0-1 0 0,0 0 1 0 0,0 0 0 0 0,0 0-1 0 0,0 0 1 0 0,0 1 0 0 0,0-1-1 0 0,0 0 1 0 0,0 0 0 0 0,0 0-1 0 0,0 0 1 0 0,0 0 0 0 0,0 0-1 0 0,0 0 1 0 0,0 0 0 0 0,0 0-1 0 0,0 0 1 0 0,0 1 0 0 0,0-1-1 0 0,0 0 1 0 0,0 0 0 0 0,0 0-1 0 0,0 0 1 0 0,0 0 0 0 0,0 0-1 0 0,1 0 1 0 0,-1 0 0 0 0,0 0-1 0 0,0 0 1 0 0,0 0 0 0 0,0 0-1 0 0,0 0 1 0 0,0 0 0 0 0,0 0-1 0 0,0 0 1 0 0,0 0 0 0 0,0 0 0 0 0,0 0-1 0 0,1 0 1 0 0,-1 0 0 0 0,0 0-1 0 0,0 0 1 0 0,16-7-9 0 0,24-18-49 0 0,-24 15-46 0 0,-1 0 0 0 0,1 1 0 0 0,0 0 0 0 0,1 2 0 0 0,20-8 0 0 0,-33 14 90 0 0,-1 0 0 0 0,1 0 1 0 0,0 1-1 0 0,-1-1 0 0 0,1 1 0 0 0,0 0 1 0 0,-1 0-1 0 0,1 0 0 0 0,0 0 0 0 0,0 1 1 0 0,-1 0-1 0 0,1-1 0 0 0,-1 1 0 0 0,1 1 1 0 0,0-1-1 0 0,-1 0 0 0 0,0 1 0 0 0,1 0 1 0 0,-1 0-1 0 0,0 0 0 0 0,0 0 0 0 0,0 0 1 0 0,0 0-1 0 0,-1 1 0 0 0,1 0 0 0 0,0-1 1 0 0,-1 1-1 0 0,0 0 0 0 0,0 0 0 0 0,0 0 1 0 0,2 5-1 0 0,0 0 9 0 0,-1 0 1 0 0,0 0 0 0 0,-1 0-1 0 0,0 0 1 0 0,0 0 0 0 0,0 1 0 0 0,-1-1-1 0 0,-1 1 1 0 0,1-1 0 0 0,-1 1-1 0 0,-2 11 1 0 0,2 38-53 0 0,0-57-117 0 0,0-1 1 0 0,0 1 0 0 0,0-1-1 0 0,0 1 1 0 0,0-1-1 0 0,0 0 1 0 0,0 1 0 0 0,0-1-1 0 0,0 1 1 0 0,0-1-1 0 0,0 1 1 0 0,0-1 0 0 0,0 1-1 0 0,1-1 1 0 0,-1 1-1 0 0,0-1 1 0 0,0 1 0 0 0,0-1-1 0 0,1 0 1 0 0,-1 1-1 0 0,0-1 1 0 0,1 1 0 0 0,-1-1-1 0 0,0 0 1 0 0,1 1-1 0 0,-1-1 1 0 0,0 0 0 0 0,1 1-1 0 0,6-13-5555 0 0,-2-9 1474 0 0,-2 8 3676 0 0,-2-10 564 0 0,0 0-1 0 0,-2 0 0 0 0,0 1 1 0 0,-1-1-1 0 0,-7-27 0 0 0,-6 29 11273 0 0,20 19-8448 0 0,7-1-2763 0 0,66-12 631 0 0,10-2-1450 0 0,-32-4-4321 0 0,-54 20 4674 0 0,0-1 1 0 0,0 1-1 0 0,0 0 1 0 0,-1 0-1 0 0,1-1 1 0 0,0 1-1 0 0,-1-1 0 0 0,0 1 1 0 0,1-1-1 0 0,-1 1 1 0 0,0-1-1 0 0,0 0 1 0 0,1 0-1 0 0,-2 0 1 0 0,1 0-1 0 0,0 0 1 0 0,1-2-1 0 0,-1-1 115 0 0,0 1 0 0 0,-1 0 0 0 0,1 0 0 0 0,-1-1 1 0 0,0 1-1 0 0,0 0 0 0 0,-1 0 0 0 0,0-7 0 0 0,-1 4 667 0 0,0-1 1 0 0,0 1-1 0 0,0 0 1 0 0,-5-9-1 0 0,4 11 658 0 0,1 0 0 0 0,-1 0 0 0 0,-1 0 0 0 0,1 1 0 0 0,-5-6 0 0 0,24 37 5343 0 0,1 26-5379 0 0,-10-29-407 0 0,1 0-684 0 0,27 100 722 0 0,-33-110-1730 0 0,0 0 1 0 0,-1-1 0 0 0,-1 29-1 0 0,1-40 686 0 0,-1-1-1 0 0,-1 1 1 0 0,1 0-1 0 0,0 0 1 0 0,0-1-1 0 0,-1 1 0 0 0,1 0 1 0 0,-1-1-1 0 0,1 1 1 0 0,-1 0-1 0 0,0-1 1 0 0,1 1-1 0 0,-1-1 1 0 0,0 1-1 0 0,0-1 0 0 0,0 1 1 0 0,0-1-1 0 0,-1 0 1 0 0,1 1-1 0 0,0-1 1 0 0,-1 0-1 0 0,1 0 1 0 0,0 0-1 0 0,-1 0 0 0 0,-2 1 1 0 0,-4 0-1670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2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33 10482 0 0,'-6'0'603'0'0,"0"1"0"0"0,0-1-1 0 0,0 1 1 0 0,0 0 0 0 0,0 1-1 0 0,0-1 1 0 0,0 1 0 0 0,0 0-1 0 0,1 1 1 0 0,-1-1 0 0 0,-7 6-1 0 0,19-7-87 0 0,0-1-1 0 0,0 0 0 0 0,0 0 1 0 0,0 0-1 0 0,10-2 0 0 0,67-20-136 0 0,23-5-310 0 0,-93 25-65 0 0,1 0 0 0 0,0 1 0 0 0,0 0 0 0 0,0 1 0 0 0,22 3 1 0 0,-33-3 4 0 0,0 1 1 0 0,-1-1-1 0 0,1 0 1 0 0,0 1-1 0 0,-1 0 1 0 0,1 0-1 0 0,0 0 1 0 0,-1 0-1 0 0,1 0 1 0 0,-1 0-1 0 0,0 1 1 0 0,1-1 0 0 0,-1 1-1 0 0,0 0 1 0 0,0-1-1 0 0,0 1 1 0 0,0 0-1 0 0,0 0 1 0 0,0 1-1 0 0,-1-1 1 0 0,1 0-1 0 0,-1 0 1 0 0,1 1 0 0 0,-1-1-1 0 0,0 1 1 0 0,0-1-1 0 0,0 1 1 0 0,0 0-1 0 0,0-1 1 0 0,-1 1-1 0 0,1 0 1 0 0,-1 0-1 0 0,0-1 1 0 0,0 1-1 0 0,0 0 1 0 0,0 0 0 0 0,0-1-1 0 0,-1 1 1 0 0,1 0-1 0 0,-1 0 1 0 0,-1 3-1 0 0,-1 4-1 0 0,0 0 1 0 0,-1 0-1 0 0,0-1 0 0 0,0 1 0 0 0,-1-1 0 0 0,0 0 1 0 0,-1 0-1 0 0,0 0 0 0 0,-14 14 0 0 0,20-23-74 0 0,0 1 0 0 0,0-1 0 0 0,0 0 0 0 0,0 0 0 0 0,-1 0 0 0 0,1 1 0 0 0,0-1 0 0 0,0 0 0 0 0,0 0 0 0 0,0 1 0 0 0,0-1 0 0 0,-1 0 0 0 0,1 0 0 0 0,0 0 0 0 0,0 0 0 0 0,0 1 0 0 0,-1-1 0 0 0,1 0 0 0 0,0 0 0 0 0,0 0 0 0 0,-1 0 0 0 0,1 0 0 0 0,0 0 0 0 0,0 0 0 0 0,-1 0 1 0 0,1 0-1 0 0,0 1 0 0 0,0-1 0 0 0,-1 0 0 0 0,1 0 0 0 0,0 0 0 0 0,0-1 0 0 0,-1 1 0 0 0,1 0 0 0 0,0 0 0 0 0,-1 0 0 0 0,1 0 0 0 0,0 0 0 0 0,0 0 0 0 0,0 0 0 0 0,-1 0 0 0 0,1 0 0 0 0,0-1 0 0 0,-1 1 0 0 0,1-14-5000 0 0,6-18-2979 0 0,5 3 4965 0 0,-6 10 1186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4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34 236 4569 0 0,'-1'0'118'0'0,"0"0"1"0"0,-1 0-1 0 0,1 0 1 0 0,0 0-1 0 0,0 1 1 0 0,0-1-1 0 0,0 0 1 0 0,-1 1-1 0 0,1-1 1 0 0,0 1-1 0 0,0-1 1 0 0,0 1-1 0 0,0-1 1 0 0,0 1-1 0 0,0 0 0 0 0,0-1 1 0 0,0 1-1 0 0,0 0 1 0 0,0 0-1 0 0,0 0 1 0 0,1 0-1 0 0,-1 0 1 0 0,0 0-1 0 0,0 1 1 0 0,0 1 103 0 0,-1 0 1 0 0,1 0-1 0 0,0 0 0 0 0,1 1 1 0 0,-1-1-1 0 0,0 0 1 0 0,1 0-1 0 0,0 1 0 0 0,0 2 1 0 0,0 8 428 0 0,2 0 0 0 0,0 0 0 0 0,4 17 0 0 0,4 9-99 0 0,2-1 1 0 0,2-1 0 0 0,1 0-1 0 0,2-1 1 0 0,1 0 0 0 0,28 39-1 0 0,-30-51-410 0 0,13 21 58 0 0,2-1 0 0 0,2-1 0 0 0,1-2 0 0 0,45 41 0 0 0,-55-62-144 0 0,2-1-1 0 0,0-2 1 0 0,1 0 0 0 0,1-1-1 0 0,53 22 1 0 0,-26-19 93 0 0,0-2 0 0 0,77 15 1 0 0,-125-32-113 0 0,12 3 109 0 0,0 0 0 0 0,0 1 0 0 0,33 15 0 0 0,-51-20-132 0 0,1 1-1 0 0,-1-1 1 0 0,1 1-1 0 0,0-1 1 0 0,-1 0-1 0 0,1 0 1 0 0,0 0 0 0 0,-1 0-1 0 0,1 0 1 0 0,0 0-1 0 0,1-1 1 0 0,-1 1-6 0 0,-1 0 0 0 0,0 0 0 0 0,1 0 0 0 0,-1-1 1 0 0,0 1-1 0 0,0 0 0 0 0,1 1 0 0 0,-1-1 0 0 0,0 0 0 0 0,1 0 0 0 0,-1 0 0 0 0,0 1 1 0 0,0-1-1 0 0,1 1 0 0 0,-1-1 0 0 0,0 1 0 0 0,0-1 0 0 0,0 1 0 0 0,2 1 0 0 0,-2-1-5 0 0,-1-1-1 0 0,0 1 0 0 0,1 0 1 0 0,-1-1-1 0 0,0 1 0 0 0,1-1 0 0 0,-1 1 1 0 0,1-1-1 0 0,-1 0 0 0 0,1 1 0 0 0,0-1 1 0 0,-1 1-1 0 0,1-1 0 0 0,-1 0 1 0 0,1 1-1 0 0,0-1 0 0 0,-1 0 0 0 0,1 0 1 0 0,-1 0-1 0 0,1 1 0 0 0,0-1 1 0 0,-1 0-1 0 0,1 0 0 0 0,0 0 0 0 0,-1 0 1 0 0,1 0-1 0 0,0 0 0 0 0,-1 0 0 0 0,1 0 1 0 0,0 0-1 0 0,-1-1 0 0 0,1 1 1 0 0,0 0-1 0 0,-1 0 0 0 0,1-1 0 0 0,0 1 1 0 0,-1 0-1 0 0,1-1 0 0 0,-1 1 1 0 0,1 0-1 0 0,-1-1 0 0 0,1 1 0 0 0,-1-1 1 0 0,1 1-1 0 0,-1-1 0 0 0,1 1 0 0 0,-1-1 1 0 0,0 1-1 0 0,1-1 0 0 0,-1 0 1 0 0,0 1-1 0 0,1-1 0 0 0,-1 1 0 0 0,0-1 1 0 0,0 0-1 0 0,0 1 0 0 0,1-1 0 0 0,-1 0 1 0 0,0 1-1 0 0,0-2 0 0 0,6-50 100 0 0,-5 44-143 0 0,0 1 37 0 0,0 0 0 0 0,1 0-1 0 0,0 1 1 0 0,0-1 0 0 0,1 0-1 0 0,0 1 1 0 0,0-1 0 0 0,0 1-1 0 0,1 0 1 0 0,0 0 0 0 0,0 0-1 0 0,1 0 1 0 0,0 1 0 0 0,0 0-1 0 0,0 0 1 0 0,0 0 0 0 0,11-6-1 0 0,8-5-18 0 0,1 0 0 0 0,52-22 0 0 0,-67 34 16 0 0,193-97-276 0 0,-5-9 1 0 0,225-165 0 0 0,-277 168 108 0 0,132-88-762 0 0,-154 118-689 0 0,-45 24-5664 0 0,-76 51 6720 0 0,-1 1-1 0 0,0-1 1 0 0,0 0-1 0 0,0 0 0 0 0,0 0 1 0 0,0 0-1 0 0,0 0 1 0 0,2-3-1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5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136 116 10506 0 0,'-4'-2'364'0'0,"1"1"-1"0"0,-1-1 0 0 0,0 1 0 0 0,0 0 1 0 0,-1 0-1 0 0,1 0 0 0 0,0 1 0 0 0,0 0 1 0 0,0-1-1 0 0,0 1 0 0 0,-1 1 0 0 0,1-1 1 0 0,0 0-1 0 0,0 1 0 0 0,0 0 0 0 0,0 0 1 0 0,0 0-1 0 0,0 1 0 0 0,0-1 1 0 0,-7 5-1 0 0,8-3-207 0 0,-1-1-1 0 0,1 1 1 0 0,0 0 0 0 0,0 1 0 0 0,0-1 0 0 0,0 0 0 0 0,0 1-1 0 0,1 0 1 0 0,0 0 0 0 0,-1 0 0 0 0,1 0 0 0 0,1 0-1 0 0,-1 0 1 0 0,1 0 0 0 0,-1 0 0 0 0,1 1 0 0 0,0-1 0 0 0,1 0-1 0 0,-1 8 1 0 0,0-8-129 0 0,1-1 0 0 0,0 1 0 0 0,0-1 0 0 0,1 1-1 0 0,-1-1 1 0 0,0 1 0 0 0,1-1 0 0 0,0 1 0 0 0,0-1 0 0 0,0 0 0 0 0,1 1 0 0 0,-1-1-1 0 0,1 0 1 0 0,-1 0 0 0 0,1 0 0 0 0,0 0 0 0 0,0 0 0 0 0,0 0 0 0 0,1-1-1 0 0,-1 1 1 0 0,1-1 0 0 0,-1 1 0 0 0,1-1 0 0 0,0 0 0 0 0,0 0 0 0 0,0 0-1 0 0,0-1 1 0 0,0 1 0 0 0,1-1 0 0 0,-1 1 0 0 0,0-1 0 0 0,7 1 0 0 0,-2 0-28 0 0,0-1 1 0 0,0 0 0 0 0,0 0 0 0 0,0-1-1 0 0,1 0 1 0 0,-1-1 0 0 0,0 0 0 0 0,0 0-1 0 0,0 0 1 0 0,0-1 0 0 0,0-1 0 0 0,0 1-1 0 0,10-6 1 0 0,-7 2-106 0 0,1-1 0 0 0,-1 0-1 0 0,0-1 1 0 0,-1 0 0 0 0,0-1 0 0 0,0 0 0 0 0,-1-1-1 0 0,15-18 1 0 0,-21 24 69 0 0,0 0-1 0 0,-1 1 0 0 0,1-1 1 0 0,-1 0-1 0 0,0 0 0 0 0,0 0 1 0 0,0 0-1 0 0,-1-1 0 0 0,0 1 1 0 0,1 0-1 0 0,-2-1 0 0 0,1 1 1 0 0,0-1-1 0 0,-1 1 0 0 0,0-1 1 0 0,0 1-1 0 0,0-1 0 0 0,0 1 1 0 0,-1-1-1 0 0,0 1 0 0 0,0-1 1 0 0,0 1-1 0 0,0-1 0 0 0,-1 1 1 0 0,0 0-1 0 0,0 0 0 0 0,0 0 1 0 0,0 0-1 0 0,-4-5 0 0 0,1 5 43 0 0,1 0-1 0 0,-1 0 0 0 0,0 0 1 0 0,0 1-1 0 0,0-1 1 0 0,-1 1-1 0 0,1 1 1 0 0,-1-1-1 0 0,1 1 0 0 0,-1 0 1 0 0,0 0-1 0 0,0 1 1 0 0,0-1-1 0 0,0 1 0 0 0,0 1 1 0 0,0-1-1 0 0,0 1 1 0 0,-1 0-1 0 0,-9 2 0 0 0,7-2-31 0 0,0 1-1 0 0,0 1 0 0 0,0-1 0 0 0,1 2 1 0 0,-1-1-1 0 0,1 1 0 0 0,-1 0 1 0 0,1 1-1 0 0,0 0 0 0 0,1 0 0 0 0,-1 1 1 0 0,1 0-1 0 0,-9 7 0 0 0,16-12-31 0 0,0 0 0 0 0,0 0-1 0 0,-1 0 1 0 0,1 1 0 0 0,0-1-1 0 0,0 0 1 0 0,-1 0 0 0 0,1 0-1 0 0,0 1 1 0 0,0-1 0 0 0,0 0-1 0 0,0 0 1 0 0,-1 1 0 0 0,1-1-1 0 0,0 0 1 0 0,0 0 0 0 0,0 1-1 0 0,0-1 1 0 0,0 0 0 0 0,0 1-1 0 0,0-1 1 0 0,0 0 0 0 0,0 1-1 0 0,0-1 1 0 0,0 0 0 0 0,0 1-1 0 0,0-1 1 0 0,0 0 0 0 0,0 0-1 0 0,0 1 1 0 0,0-1 0 0 0,0 0 0 0 0,0 1-1 0 0,0-1 1 0 0,0 0 0 0 0,1 0-1 0 0,-1 1 1 0 0,0-1 0 0 0,14 6-2925 0 0,15-5-2644 0 0,-14-2 4029 0 0,-1-1 0 0 0,1-1-1 0 0,16-5 1 0 0,-8 1-155 0 0</inkml:trace>
  <inkml:trace contextRef="#ctx0" brushRef="#br0" timeOffset="1">431 0 6737 0 0,'-2'1'652'0'0,"0"1"0"0"0,0-1 0 0 0,0 0-1 0 0,0 1 1 0 0,0-1 0 0 0,0 1 0 0 0,1 0 0 0 0,-1 0-1 0 0,1-1 1 0 0,-1 1 0 0 0,1 0 0 0 0,0 0-1 0 0,0 0 1 0 0,-1 3 0 0 0,0 1-34 0 0,0-1 0 0 0,0 1 0 0 0,1-1-1 0 0,0 1 1 0 0,0 9 0 0 0,0 3-127 0 0,2 0-1 0 0,4 30 1 0 0,1-17-240 0 0,11 30 0 0 0,3 18-1089 0 0,-15-25-3691 0 0,-5-53 4177 0 0,1 0 0 0 0,-1 0 0 0 0,0-1 0 0 0,0 1 0 0 0,0 0 0 0 0,0 0 0 0 0,-1 0 0 0 0,1 0 0 0 0,0 0 0 0 0,0-1 0 0 0,0 1 0 0 0,-1 0 0 0 0,1 0 0 0 0,0 0 0 0 0,-1-1 0 0 0,1 1 0 0 0,-1 0 0 0 0,1-1 0 0 0,-1 1 0 0 0,1 0 0 0 0,-1-1 0 0 0,0 1 0 0 0,1 0 0 0 0,-1-1 0 0 0,1 1 0 0 0,-1-1 0 0 0,0 1 0 0 0,0-1 0 0 0,1 0 0 0 0,-1 1 0 0 0,0-1 0 0 0,0 0 0 0 0,0 1 0 0 0,1-1 0 0 0,-1 0 0 0 0,0 0 1 0 0,0 0-1 0 0,0 0 0 0 0,-1 0 0 0 0,-6 1-1717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9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99 2 9034 0 0,'-4'0'567'0'0,"0"-1"0"0"0,0 1 0 0 0,0 0 0 0 0,0 0 0 0 0,0 0 0 0 0,0 0 0 0 0,0 1 0 0 0,0-1 0 0 0,0 1 0 0 0,0 0 0 0 0,0 1 0 0 0,0-1 0 0 0,0 1 0 0 0,1-1 0 0 0,-1 1 0 0 0,1 0 0 0 0,-1 1 0 0 0,-3 2 0 0 0,5-3-382 0 0,0 0 0 0 0,0 1 1 0 0,0-1-1 0 0,0 1 0 0 0,1 0 0 0 0,-1-1 0 0 0,1 1 0 0 0,-1 0 0 0 0,1 0 1 0 0,0 0-1 0 0,0 0 0 0 0,1 0 0 0 0,-1 0 0 0 0,0 0 0 0 0,1 0 1 0 0,0 0-1 0 0,0 0 0 0 0,0 0 0 0 0,0 0 0 0 0,0 0 0 0 0,1 0 0 0 0,-1 1 1 0 0,1-1-1 0 0,1 3 0 0 0,1 5-56 0 0,1-1 0 0 0,0 1 0 0 0,0-1 0 0 0,1 1 0 0 0,1-1 0 0 0,0-1 1 0 0,0 1-1 0 0,1-1 0 0 0,0 0 0 0 0,0-1 0 0 0,1 0 0 0 0,0 0 0 0 0,1 0 0 0 0,0-1 0 0 0,0 0 0 0 0,0-1 1 0 0,14 7-1 0 0,-15-9-137 0 0,1-1 1 0 0,-1 0-1 0 0,1 0 1 0 0,0 0-1 0 0,0-1 0 0 0,-1-1 1 0 0,2 1-1 0 0,-1-2 1 0 0,0 1-1 0 0,0-1 1 0 0,0 0-1 0 0,0-1 1 0 0,0 0-1 0 0,0-1 1 0 0,0 0-1 0 0,0 0 0 0 0,0-1 1 0 0,-1 0-1 0 0,1 0 1 0 0,-1-1-1 0 0,15-9 1 0 0,-5 1-1106 0 0,-1-1 1 0 0,-1 0-1 0 0,0-1 1 0 0,21-25-1 0 0,-8 2-4792 0 0,-5 0-3819 0 0,-17 20 5434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3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20 10426 0 0,'-8'-6'1216'0'0,"-10"-7"2114"0"0,15 15-1713 0 0,7 12-62 0 0,60 167 1579 0 0,-43-111-2981 0 0,21 142-1 0 0,-41-204-284 0 0,-1 0-154 0 0,1 0-1 0 0,1 0 0 0 0,-1 1 0 0 0,1-1 1 0 0,0 0-1 0 0,7 14 0 0 0,-9-22 48 0 0,1 0 0 0 0,0 0 0 0 0,-1 0 0 0 0,1 0 0 0 0,0 0 1 0 0,-1 0-1 0 0,1 0 0 0 0,0 0 0 0 0,-1 0 0 0 0,1 0 0 0 0,0 0 0 0 0,-1 0 0 0 0,1 0 0 0 0,0 0 0 0 0,-1-1 0 0 0,1 1 0 0 0,-1 0 0 0 0,1-1 0 0 0,0 1 1 0 0,-1 0-1 0 0,1-1 0 0 0,-1 1 0 0 0,1 0 0 0 0,-1-1 0 0 0,1 1 0 0 0,-1-1 0 0 0,1 1 0 0 0,-1-1 0 0 0,0 0 0 0 0,1 1 0 0 0,-1-1 0 0 0,0 1 0 0 0,1-1 0 0 0,-1 1 1 0 0,0-2-1 0 0,16-22-4355 0 0,11-43 903 0 0,-18 41 1885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310 19 11138 0 0,'-2'0'238'0'0,"0"1"0"0"0,0-1 0 0 0,1 1 0 0 0,-1 0 0 0 0,0-1-1 0 0,1 1 1 0 0,-1 0 0 0 0,1 0 0 0 0,-1 0 0 0 0,1 0-1 0 0,0 0 1 0 0,-1 0 0 0 0,1 0 0 0 0,0 1 0 0 0,0-1 0 0 0,-1 1-1 0 0,1-1 1 0 0,0 0 0 0 0,1 1 0 0 0,-1 0 0 0 0,0-1 0 0 0,0 1-1 0 0,1-1 1 0 0,-2 5 0 0 0,-11 45 1916 0 0,12-48-1877 0 0,-17 132 2130 0 0,14-91-2215 0 0,-2-1 1 0 0,-1 0-1 0 0,-20 61 1 0 0,26-103-204 0 0,1 1 1 0 0,0-1-1 0 0,-1 0 1 0 0,1 0 0 0 0,-1 1-1 0 0,1-1 1 0 0,-1 0 0 0 0,1 0-1 0 0,-1 1 1 0 0,0-1-1 0 0,0 0 1 0 0,0 0 0 0 0,1 0-1 0 0,-1 0 1 0 0,0 0 0 0 0,0 0-1 0 0,-1-1 1 0 0,1 1 0 0 0,0 0-1 0 0,0 0 1 0 0,0-1-1 0 0,0 1 1 0 0,-1-1 0 0 0,1 1-1 0 0,0-1 1 0 0,0 1 0 0 0,-1-1-1 0 0,1 0 1 0 0,-1 0-1 0 0,1 1 1 0 0,0-1 0 0 0,-1 0-1 0 0,1 0 1 0 0,0 0 0 0 0,-1-1-1 0 0,1 1 1 0 0,0 0 0 0 0,-1 0-1 0 0,1-1 1 0 0,0 1-1 0 0,0-1 1 0 0,-1 1 0 0 0,1-1-1 0 0,0 0 1 0 0,-2-1 0 0 0,-7-4-146 0 0,1-1 0 0 0,0 0 0 0 0,0-1 0 0 0,-12-13 0 0 0,7 7 130 0 0,1 1 13 0 0,0-1 1 0 0,-15-20-1 0 0,25 31 28 0 0,1 0 0 0 0,-1 0 0 0 0,1-1 0 0 0,0 1 0 0 0,0-1 0 0 0,0 0-1 0 0,0 1 1 0 0,1-1 0 0 0,0 0 0 0 0,0 0 0 0 0,0 0 0 0 0,0 0 0 0 0,0 0 0 0 0,1 0 0 0 0,0 0-1 0 0,0-1 1 0 0,0-3 0 0 0,1 5 0 0 0,1-1 0 0 0,0 1 0 0 0,-1 1-1 0 0,1-1 1 0 0,0 0 0 0 0,0 0 0 0 0,1 1 0 0 0,-1-1-1 0 0,0 1 1 0 0,1-1 0 0 0,0 1 0 0 0,0 0 0 0 0,-1 0-1 0 0,1 0 1 0 0,0 1 0 0 0,0-1 0 0 0,1 1-1 0 0,-1 0 1 0 0,6-2 0 0 0,8-2 24 0 0,1 0-1 0 0,24-2 1 0 0,-37 6-25 0 0,76-7-516 0 0,121 3 1 0 0,-146 6-1572 0 0,-55-1 1829 0 0,1 0 0 0 0,-1 0-1 0 0,0 0 1 0 0,0 0 0 0 0,1 0-1 0 0,-1 0 1 0 0,0-1 0 0 0,0 1-1 0 0,1 0 1 0 0,-1 0 0 0 0,0-1-1 0 0,0 1 1 0 0,0-1-1 0 0,0 0 1 0 0,1 1 0 0 0,-1-1-1 0 0,0 0 1 0 0,0 1 0 0 0,0-1-1 0 0,0 0 1 0 0,-1 0 0 0 0,1 0-1 0 0,0 0 1 0 0,0 0 0 0 0,0 0-1 0 0,-1 0 1 0 0,1 0 0 0 0,0 0-1 0 0,-1 0 1 0 0,1 0 0 0 0,-1-1-1 0 0,0 1 1 0 0,1 0-1 0 0,-1 0 1 0 0,0-1 0 0 0,0 1-1 0 0,1 0 1 0 0,-1 0 0 0 0,0-2-1 0 0,-1-6-964 0 0,0 0-1 0 0,0 0 0 0 0,-1 0 0 0 0,-5-16 1 0 0,-1-2 1361 0 0,6 16-162 0 0,1 0-1 0 0,-1-1 0 0 0,2-14 0 0 0,0 22 537 0 0,0-1-1 0 0,1 1 1 0 0,0 0-1 0 0,0 0 1 0 0,0-1-1 0 0,0 1 1 0 0,3-5-1 0 0,-4 9-450 0 0,0 0 0 0 0,0 0 0 0 0,0-1 0 0 0,0 1 0 0 0,0 0 0 0 0,0 0 0 0 0,0 0 0 0 0,1 0 0 0 0,-1 0 0 0 0,0 0 0 0 0,0 0 0 0 0,0 0 0 0 0,0-1 0 0 0,0 1-1 0 0,0 0 1 0 0,0 0 0 0 0,1 0 0 0 0,-1 0 0 0 0,0 0 0 0 0,0 0 0 0 0,0 0 0 0 0,0 0 0 0 0,0 0 0 0 0,0 0 0 0 0,1 0 0 0 0,-1 0 0 0 0,0 0 0 0 0,0 0 0 0 0,0 0 0 0 0,0 0 0 0 0,0 0 0 0 0,1 0-1 0 0,-1 0 1 0 0,0 0 0 0 0,0 0 0 0 0,0 0 0 0 0,0 0 0 0 0,0 0 0 0 0,0 0 0 0 0,1 0 0 0 0,-1 0 0 0 0,0 1 0 0 0,0-1 0 0 0,0 0 0 0 0,0 0 0 0 0,0 0 0 0 0,0 0 0 0 0,0 0 0 0 0,1 0 0 0 0,6 10 2100 0 0,3 11-264 0 0,-2 3-1210 0 0,-1-1 0 0 0,-2 1 1 0 0,0 0-1 0 0,-1 0 0 0 0,0 40 1 0 0,-12 123 665 0 0,-1-29-930 0 0,9-136-477 0 0,0 31 71 0 0,0-49-107 0 0,0 0-1 0 0,1-1 0 0 0,-1 1 0 0 0,1-1 1 0 0,0 1-1 0 0,0-1 0 0 0,0 1 1 0 0,1-1-1 0 0,-1 1 0 0 0,5 5 1 0 0,-6-9-6 0 0,0 1 1 0 0,0-1 0 0 0,0 0-1 0 0,1 1 1 0 0,-1-1-1 0 0,0 0 1 0 0,1 0 0 0 0,-1 1-1 0 0,0-1 1 0 0,1 0 0 0 0,-1 0-1 0 0,0 0 1 0 0,1 1-1 0 0,-1-1 1 0 0,0 0 0 0 0,1 0-1 0 0,-1 0 1 0 0,0 0-1 0 0,1 0 1 0 0,-1 0 0 0 0,1 0-1 0 0,-1 1 1 0 0,0-1 0 0 0,1 0-1 0 0,-1-1 1 0 0,1 1-1 0 0,-1 0 1 0 0,0 0 0 0 0,1 0-1 0 0,-1 0 1 0 0,1 0 0 0 0,-1 0-1 0 0,12-12-4163 0 0,1-18-3055 0 0,-2-6 3811 0 0,-5 14 1423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27 9610 0 0,'-13'-2'3895'0'0,"-11"-1"-2269"0"0,5 1 4673 0 0,108-6-5189 0 0,-13 0-1037 0 0,-44 6-213 0 0,48 1-810 0 0,-28 10-3551 0 0,-51-9 4277 0 0,-1 0 0 0 0,1 0 0 0 0,-1 0 1 0 0,1 0-1 0 0,-1 0 0 0 0,1 0 0 0 0,-1 0 0 0 0,1 1 0 0 0,-1-1 0 0 0,1 0 0 0 0,-1 0 0 0 0,1 1 0 0 0,-1-1 0 0 0,1 0 0 0 0,-1 1 0 0 0,0-1 0 0 0,1 0 0 0 0,-1 1 0 0 0,1-1 1 0 0,-1 1-1 0 0,0-1 0 0 0,0 0 0 0 0,1 1 0 0 0,-1-1 0 0 0,0 1 0 0 0,0-1 0 0 0,1 1 0 0 0,-1-1 0 0 0,0 1 0 0 0,0 0 0 0 0,0-1 0 0 0,0 1 0 0 0,0-1 0 0 0,0 1 0 0 0,0-1 1 0 0,0 1-1 0 0,0-1 0 0 0,0 1 0 0 0,0-1 0 0 0,0 2 0 0 0,-1-1-220 0 0,0 1 1 0 0,0-1 0 0 0,1 1-1 0 0,-1-1 1 0 0,0 0-1 0 0,0 0 1 0 0,-1 1 0 0 0,1-1-1 0 0,0 0 1 0 0,0 0-1 0 0,0 0 1 0 0,-2 1-1 0 0,-8 3-1248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3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82 7714 0 0,'-11'-4'5773'0'0,"31"5"-4314"0"0,107-18 461 0 0,61-11-4303 0 0,-187 28 2014 0 0,1-1 0 0 0,-1 1 0 0 0,0 0 0 0 0,1 0 0 0 0,-1-1 0 0 0,0 1 0 0 0,1-1 0 0 0,-1 1 0 0 0,0-1 0 0 0,0 1 0 0 0,0-1 0 0 0,0 0 0 0 0,0 0 0 0 0,1 0 0 0 0,-1 1 0 0 0,0-1 0 0 0,-1 0 0 0 0,1 0 0 0 0,0 0 0 0 0,1-3 0 0 0,-2 4 228 0 0,0-1 1 0 0,0 0 0 0 0,-1 0 0 0 0,1 0-1 0 0,-1 0 1 0 0,1 1 0 0 0,0-1-1 0 0,-1 0 1 0 0,0 0 0 0 0,1 1-1 0 0,-1-1 1 0 0,1 0 0 0 0,-1 1 0 0 0,0-1-1 0 0,1 0 1 0 0,-1 1 0 0 0,0-1-1 0 0,0 1 1 0 0,1-1 0 0 0,-1 1-1 0 0,0 0 1 0 0,0-1 0 0 0,0 1 0 0 0,0 0-1 0 0,0 0 1 0 0,1-1 0 0 0,-1 1-1 0 0,0 0 1 0 0,0 0 0 0 0,-2 0 0 0 0,-9-2-1525 0 0</inkml:trace>
  <inkml:trace contextRef="#ctx0" brushRef="#br0" timeOffset="1">94 36 5033 0 0,'-5'2'456'0'0,"-1"0"0"0"0,0 0 1 0 0,1 1-1 0 0,0 0 0 0 0,-1 0 0 0 0,1 1 0 0 0,0-1 1 0 0,1 1-1 0 0,-1 0 0 0 0,1 0 0 0 0,-1 1 0 0 0,1-1 0 0 0,-6 11 1 0 0,8-11-162 0 0,0 0 0 0 0,0 0 0 0 0,1 1 0 0 0,-1-1 0 0 0,1 1 0 0 0,0-1 0 0 0,0 1 0 0 0,1 0 0 0 0,0-1 0 0 0,-1 1 0 0 0,2 0 0 0 0,-1-1 0 0 0,0 1 0 0 0,1 0 0 0 0,0-1 0 0 0,0 1 0 0 0,0-1 0 0 0,4 9 0 0 0,-3-8-113 0 0,0 1-1 0 0,1-1 1 0 0,-1 0 0 0 0,1 1-1 0 0,1-1 1 0 0,-1 0 0 0 0,1-1 0 0 0,-1 1-1 0 0,1-1 1 0 0,1 1 0 0 0,-1-1-1 0 0,0 0 1 0 0,1-1 0 0 0,0 1-1 0 0,10 4 1 0 0,-8-4-81 0 0,1-1 1 0 0,0-1-1 0 0,0 0 0 0 0,0 0 0 0 0,0-1 1 0 0,0 1-1 0 0,0-2 0 0 0,0 1 0 0 0,1-1 0 0 0,10-2 1 0 0,3-1-152 0 0,0-1 0 0 0,-1-1 0 0 0,1-2 0 0 0,-1 0 1 0 0,-1-1-1 0 0,0-1 0 0 0,32-18 0 0 0,-12 7-1432 0 0,-17 10-986 0 0,-2-1-3904 0 0,-30 13-1047 0 0,1 1 5361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6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57 9650 0 0,'-5'-7'4760'0'0,"12"6"-3777"0"0,9 0-189 0 0,218-34 1805 0 0,2 22-5000 0 0,-220 13-1316 0 0,-43 3-6633 0 0,5-2 10422 0 0,4 1-1750 0 0</inkml:trace>
  <inkml:trace contextRef="#ctx0" brushRef="#br0" timeOffset="1">165 91 5249 0 0,'-22'8'2713'0'0,"-30"14"603"0"0,48-20-2939 0 0,1 0 0 0 0,0 0 0 0 0,0 0 0 0 0,1 0 0 0 0,-1 0-1 0 0,0 0 1 0 0,1 1 0 0 0,-1 0 0 0 0,1-1 0 0 0,0 1 0 0 0,0 0 0 0 0,0 0-1 0 0,-2 4 1 0 0,4-6-274 0 0,0 0 0 0 0,0-1 0 0 0,0 1 0 0 0,-1 0-1 0 0,1 0 1 0 0,0 0 0 0 0,0 0 0 0 0,1 0 0 0 0,-1 0 0 0 0,0 0-1 0 0,0 0 1 0 0,0-1 0 0 0,0 1 0 0 0,1 0 0 0 0,-1 0 0 0 0,0 0 0 0 0,1 0-1 0 0,-1-1 1 0 0,1 1 0 0 0,-1 0 0 0 0,1 0 0 0 0,-1-1 0 0 0,1 1-1 0 0,0 0 1 0 0,-1-1 0 0 0,1 1 0 0 0,0 0 0 0 0,0-1 0 0 0,-1 1 0 0 0,1-1-1 0 0,0 0 1 0 0,0 1 0 0 0,0-1 0 0 0,0 1 0 0 0,35 12 795 0 0,-30-11-684 0 0,11 3-50 0 0,1-2 1 0 0,0 0-1 0 0,0 0 1 0 0,0-2-1 0 0,0 0 1 0 0,0-1-1 0 0,23-3 0 0 0,-9-2-184 0 0,0-1 0 0 0,-1-1 0 0 0,37-13 0 0 0,-54 15-1104 0 0,-1-1 0 0 0,0 0 1 0 0,22-15-1 0 0,8-14-12854 0 0,-37 30 10918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2.7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48 5817 0 0,'-34'-9'6098'0'0,"-3"-2"-2244"0"0,75 4-724 0 0,71-1-2363 0 0,159-4-1096 0 0,-202 12-1391 0 0,-34 0-1988 0 0,-1 0-5573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0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38 5665 0 0,'-20'4'5490'0'0,"19"-3"-5406"0"0,0-1 1 0 0,1 1-1 0 0,-1-1 0 0 0,0 1 1 0 0,1-1-1 0 0,-1 1 0 0 0,1-1 1 0 0,-1 1-1 0 0,0-1 1 0 0,1 1-1 0 0,-1 0 0 0 0,1-1 1 0 0,-1 1-1 0 0,1 0 1 0 0,0 0-1 0 0,-1-1 0 0 0,1 1 1 0 0,0 0-1 0 0,0 0 1 0 0,-1 0-1 0 0,1-1 0 0 0,0 1 1 0 0,0 2-1 0 0,0-2-75 0 0,0 1 0 0 0,1 0 0 0 0,-1-1 0 0 0,1 1 0 0 0,-1-1 0 0 0,1 1 0 0 0,0-1 0 0 0,0 1 0 0 0,-1-1 0 0 0,1 1 0 0 0,0-1 0 0 0,0 1 0 0 0,0-1 0 0 0,1 0 0 0 0,-1 0 0 0 0,0 0 0 0 0,0 0 0 0 0,1 0 0 0 0,-1 0 0 0 0,1 0 0 0 0,-1 0 0 0 0,1 0 1 0 0,-1 0-1 0 0,2 0 0 0 0,12 4 68 0 0,0 0 0 0 0,0-1 0 0 0,0-1 1 0 0,0-1-1 0 0,1 0 0 0 0,-1-1 1 0 0,1 0-1 0 0,19-2 0 0 0,4-3-787 0 0,-1-1 1 0 0,44-11-1 0 0,-67 12-1176 0 0,0-1 1 0 0,25-10-1 0 0,-35 12 1591 0 0,0 1 1 0 0,0-1-1 0 0,0 0 0 0 0,-1 0 1 0 0,1 0-1 0 0,-1-1 0 0 0,0 0 1 0 0,0 0-1 0 0,0 0 1 0 0,0 0-1 0 0,3-5 0 0 0,-3 0-310 0 0,-4 0-985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44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161 1 3897 0 0,'-12'5'589'0'0,"1"0"0"0"0,0 0 0 0 0,1 2 0 0 0,-1-1 0 0 0,1 1 0 0 0,1 1 0 0 0,-15 13-1 0 0,21-18-414 0 0,0 0 0 0 0,-1 1-1 0 0,2 0 1 0 0,-1-1-1 0 0,0 1 1 0 0,1 0 0 0 0,0 0-1 0 0,0 0 1 0 0,0 1-1 0 0,0-1 1 0 0,0 0 0 0 0,1 1-1 0 0,0-1 1 0 0,0 1-1 0 0,0-1 1 0 0,1 1 0 0 0,0 0-1 0 0,0-1 1 0 0,0 1-1 0 0,0 0 1 0 0,0-1 0 0 0,1 1-1 0 0,1 5 1 0 0,0-7-70 0 0,-1 1 0 0 0,1 0 1 0 0,-1-1-1 0 0,1 0 0 0 0,0 1 1 0 0,0-1-1 0 0,1 0 0 0 0,-1 0 1 0 0,1 0-1 0 0,0 0 0 0 0,-1-1 1 0 0,1 1-1 0 0,0-1 0 0 0,0 0 0 0 0,1 1 1 0 0,-1-1-1 0 0,0-1 0 0 0,1 1 1 0 0,-1 0-1 0 0,1-1 0 0 0,0 0 1 0 0,-1 0-1 0 0,1 0 0 0 0,5 0 1 0 0,1 1-25 0 0,1-1 1 0 0,0-1 0 0 0,0 0 0 0 0,0 0-1 0 0,0-1 1 0 0,0 0 0 0 0,13-4 0 0 0,13-5 29 0 0,38-7-24 0 0,-75 17-92 0 0,1 0 0 0 0,-1 0 1 0 0,0-1-1 0 0,0 1 1 0 0,0 0-1 0 0,1 0 0 0 0,-1 0 1 0 0,0 0-1 0 0,0 0 0 0 0,1 0 1 0 0,-1 0-1 0 0,0 0 0 0 0,0 0 1 0 0,1 0-1 0 0,-1 0 0 0 0,0 0 1 0 0,0 0-1 0 0,1 0 0 0 0,-1 0 1 0 0,0 0-1 0 0,0 0 0 0 0,0 0 1 0 0,1 0-1 0 0,-1 0 0 0 0,0 1 1 0 0,0-1-1 0 0,1 0 0 0 0,-1 0 1 0 0,0 0-1 0 0,0 0 0 0 0,0 0 1 0 0,1 1-1 0 0,-1-1 0 0 0,0 0 1 0 0,0 0-1 0 0,0 0 1 0 0,0 1-1 0 0,0-1 0 0 0,0 0 1 0 0,1 0-1 0 0,-1 0 0 0 0,0 1 1 0 0,0-1-1 0 0,0 0 0 0 0,0 0 1 0 0,0 1-1 0 0,0-1 0 0 0,0 0 1 0 0,0 0-1 0 0,0 1 0 0 0,0-1 1 0 0,-10 16-256 0 0,-19 12-182 0 0,5-11 226 0 0,-1 0 0 0 0,0-3 0 0 0,-1 0 0 0 0,-46 17 0 0 0,30-13 265 0 0,15-9 11 0 0,22-8 19 0 0,0 0 1 0 0,0 0-1 0 0,0 1 1 0 0,0-1-1 0 0,1 1 1 0 0,-1 0-1 0 0,1 1 1 0 0,-5 2-1 0 0,50-12 978 0 0,-25 5-926 0 0,292-32-1031 0 0,-214 26-5241 0 0,-79 8 3288 0 0,-10 0 1009 0 0,-12 3-1746 0 0</inkml:trace>
  <inkml:trace contextRef="#ctx0" brushRef="#br0" timeOffset="1">175 508 6793 0 0,'-4'3'549'0'0,"-1"1"-1"0"0,1 0 1 0 0,0 0-1 0 0,0 1 1 0 0,0-1-1 0 0,0 1 1 0 0,1 0-1 0 0,0 0 1 0 0,0 0-1 0 0,-3 8 1 0 0,5-11-389 0 0,1 0 1 0 0,0 0 0 0 0,-1 0 0 0 0,1 1-1 0 0,0-1 1 0 0,0 0 0 0 0,0 0 0 0 0,0 0 0 0 0,0 1-1 0 0,1-1 1 0 0,-1 0 0 0 0,1 0 0 0 0,0 0-1 0 0,-1 0 1 0 0,1 1 0 0 0,0-1 0 0 0,0 0-1 0 0,0-1 1 0 0,0 1 0 0 0,1 0 0 0 0,-1 0 0 0 0,0 0-1 0 0,1-1 1 0 0,-1 1 0 0 0,1-1 0 0 0,0 1-1 0 0,-1-1 1 0 0,1 1 0 0 0,0-1 0 0 0,3 2-1 0 0,4 1 79 0 0,0 1 0 0 0,0-1 0 0 0,0-1-1 0 0,1 1 1 0 0,-1-2 0 0 0,1 1-1 0 0,0-1 1 0 0,-1-1 0 0 0,1 1 0 0 0,12-2-1 0 0,14 1 149 0 0,50-8 0 0 0,-69 5-341 0 0,-1-1 1 0 0,0 0-1 0 0,29-11 1 0 0,-40 12-45 0 0,0 0 1 0 0,0 0-1 0 0,0 0 1 0 0,0-1-1 0 0,0 0 1 0 0,0 0-1 0 0,-1 0 1 0 0,1-1-1 0 0,-1 1 1 0 0,0-1-1 0 0,0 0 0 0 0,-1 0 1 0 0,1-1-1 0 0,-1 1 1 0 0,3-6-1 0 0,-5 9-16 0 0,0 0 0 0 0,-1-1-1 0 0,1 1 1 0 0,-1-1-1 0 0,1 0 1 0 0,-1 1 0 0 0,1-1-1 0 0,-1 1 1 0 0,0-1 0 0 0,0 0-1 0 0,0 1 1 0 0,0-1 0 0 0,0 0-1 0 0,0 1 1 0 0,-1-1 0 0 0,1 1-1 0 0,0-1 1 0 0,-1 0 0 0 0,1 1-1 0 0,-1-1 1 0 0,0 1-1 0 0,1-1 1 0 0,-2-1 0 0 0,0 1-17 0 0,-1-1 0 0 0,1 1 1 0 0,0 0-1 0 0,-1 0 0 0 0,1 0 1 0 0,-1 0-1 0 0,0 0 0 0 0,0 1 1 0 0,0-1-1 0 0,0 1 0 0 0,-3-2 1 0 0,-7-1-70 0 0,0 0 0 0 0,0 1 1 0 0,-1 1-1 0 0,-18-2 0 0 0,-7 3-5 0 0,1 1 0 0 0,-1 1-1 0 0,1 2 1 0 0,0 2 0 0 0,0 2-1 0 0,-62 19 1 0 0,122-46-4351 0 0,-19 19 4027 0 0,75-42-7863 0 0,-3-4 4599 0 0,-48 28 1852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5.2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 5009 0 0,'-9'51'2165'0'0,"15"-10"-2115"0"0,0-1 0 0 0,3 1 1 0 0,27 74-1 0 0,1 4-81 0 0,-11-20 34 0 0,-7-35-974 0 0,-3 0 0 0 0,15 133 0 0 0,-34-167 530 0 0,-2-19 21 0 0,5-11 393 0 0,-1 0 0 0 0,1 0 0 0 0,0 0 0 0 0,-1-1 1 0 0,1 1-1 0 0,0 0 0 0 0,-1 0 0 0 0,1 0 0 0 0,-1 0 0 0 0,1 0 1 0 0,0-1-1 0 0,-1 1 0 0 0,1 0 0 0 0,0 0 0 0 0,0-1 0 0 0,-1 1 1 0 0,1 0-1 0 0,0 0 0 0 0,-1-1 0 0 0,1 1 0 0 0,0 0 0 0 0,0-1 0 0 0,0 1 1 0 0,-1 0-1 0 0,1-1 0 0 0,0 1 0 0 0,0 0 0 0 0,0-1 0 0 0,0 1 1 0 0,0-1-1 0 0,0 1 0 0 0,-4-9-1807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11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71 141 8546 0 0,'-27'-15'5904'0'0,"22"13"-5099"0"0,-1-1 0 0 0,0 0 0 0 0,1-1 0 0 0,-1 1 0 0 0,-4-5 0 0 0,9 7-733 0 0,1 0 1 0 0,-1 0-1 0 0,1 0 0 0 0,-1 0 0 0 0,1 0 1 0 0,-1 0-1 0 0,1 0 0 0 0,0 0 0 0 0,-1 0 1 0 0,1 0-1 0 0,0 0 0 0 0,0 0 0 0 0,0 0 1 0 0,0 0-1 0 0,0 0 0 0 0,0 0 0 0 0,0 0 1 0 0,0 0-1 0 0,0 0 0 0 0,1 0 0 0 0,-1 0 1 0 0,0 0-1 0 0,0 0 0 0 0,1 0 0 0 0,-1 0 1 0 0,1 0-1 0 0,-1 0 0 0 0,1 0 0 0 0,0 1 1 0 0,-1-1-1 0 0,1 0 0 0 0,0 0 0 0 0,0 0 1 0 0,2-2-38 0 0,0 0 1 0 0,-1 0 0 0 0,1 0 0 0 0,0 0 0 0 0,0 1 0 0 0,1 0 0 0 0,4-3-1 0 0,0 1-26 0 0,1 1 0 0 0,-1 0 1 0 0,1 1-1 0 0,0 0 0 0 0,0 0 0 0 0,0 1 0 0 0,1 0 0 0 0,-1 1 0 0 0,0 0 0 0 0,0 0 0 0 0,0 1 0 0 0,0 0 0 0 0,11 3 0 0 0,-13-2-25 0 0,-1 0 1 0 0,1 0-1 0 0,-1 0 0 0 0,0 1 1 0 0,0 0-1 0 0,0 0 0 0 0,0 1 0 0 0,0-1 1 0 0,-1 1-1 0 0,1 0 0 0 0,-1 1 0 0 0,0 0 1 0 0,0-1-1 0 0,-1 2 0 0 0,0-1 1 0 0,0 0-1 0 0,0 1 0 0 0,5 10 0 0 0,-7-12-3 0 0,-1 1-1 0 0,0-1 1 0 0,0 0 0 0 0,0 1-1 0 0,0-1 1 0 0,-1 1-1 0 0,0-1 1 0 0,0 1-1 0 0,0 0 1 0 0,-1-1-1 0 0,1 1 1 0 0,-1-1-1 0 0,0 1 1 0 0,0-1-1 0 0,-1 0 1 0 0,1 1 0 0 0,-1-1-1 0 0,0 0 1 0 0,0 0-1 0 0,-4 5 1 0 0,-6 9-51 0 0,-1 0 1 0 0,-28 31 0 0 0,24-30-5 0 0,-14 19 13 0 0,14-17 17 0 0,-1 0 0 0 0,-1-1-1 0 0,-41 33 1 0 0,119-118-1144 0 0,-45 52 1180 0 0,1 2 0 0 0,0-1 0 0 0,0 2-1 0 0,32-16 1 0 0,-41 23 4 0 0,0 0-1 0 0,0 1 1 0 0,0 0 0 0 0,0 0-1 0 0,1 1 1 0 0,-1-1-1 0 0,0 1 1 0 0,1 1 0 0 0,-1-1-1 0 0,1 1 1 0 0,-1 0-1 0 0,1 1 1 0 0,-1-1 0 0 0,1 1-1 0 0,-1 1 1 0 0,1-1-1 0 0,9 5 1 0 0,-14-5-21 0 0,-1 0 0 0 0,1 0 0 0 0,-1 1 1 0 0,1-1-1 0 0,-1 0 0 0 0,1 1 0 0 0,-1 0 0 0 0,0-1 1 0 0,1 1-1 0 0,-1 0 0 0 0,1 2 0 0 0,-1-3-86 0 0,-1-1-1 0 0,0 1 0 0 0,1-1 1 0 0,-1 1-1 0 0,0-1 0 0 0,0 1 1 0 0,1-1-1 0 0,-1 1 0 0 0,0 0 1 0 0,0-1-1 0 0,0 1 1 0 0,0-1-1 0 0,0 1 0 0 0,0-1 1 0 0,0 1-1 0 0,0 0 0 0 0,0-1 1 0 0,0 1-1 0 0,0-1 0 0 0,0 1 1 0 0,0-1-1 0 0,0 1 0 0 0,-1 0 1 0 0,1-1-1 0 0,0 1 1 0 0,0-1-1 0 0,-1 1 0 0 0,1-1 1 0 0,0 1-1 0 0,-1-1 0 0 0,1 0 1 0 0,0 1-1 0 0,-1-1 0 0 0,1 1 1 0 0,-1-1-1 0 0,1 0 0 0 0,-1 1 1 0 0,1-1-1 0 0,-1 0 1 0 0,1 1-1 0 0,-1-1 0 0 0,1 0 1 0 0,-1 0-1 0 0,1 0 0 0 0,-2 1 1 0 0,2-1-137 0 0,-1 0 0 0 0,1 0 0 0 0,-1 0 0 0 0,1 0 0 0 0,-1 0 0 0 0,0 0 0 0 0,1 0 0 0 0,-1 0 0 0 0,1 0 0 0 0,-1 0 0 0 0,1-1 0 0 0,-1 1 0 0 0,1 0 0 0 0,-1 0 0 0 0,1 0 0 0 0,-1-1 0 0 0,1 1 0 0 0,-1 0 0 0 0,1-1 0 0 0,-1 1 0 0 0,1 0 0 0 0,0-1 0 0 0,-1 1 0 0 0,1-1 0 0 0,0 1 0 0 0,-1-1 0 0 0,-8-18-3063 0 0,2-20 2005 0 0,7 39 1300 0 0,-1-13-70 0 0,0 1-1 0 0,1-1 1 0 0,1 0-1 0 0,0 1 1 0 0,1-1-1 0 0,0 1 0 0 0,6-20 1 0 0,37-81 3968 0 0,-36 95-1713 0 0,-8 15-1534 0 0,1 0-1 0 0,0-1 1 0 0,0 1 0 0 0,0 0-1 0 0,0 1 1 0 0,0-1 0 0 0,1 0 0 0 0,-1 1-1 0 0,1-1 1 0 0,0 1 0 0 0,4-3 0 0 0,-2 2-272 0 0,-1 1 0 0 0,1-1 0 0 0,0 1 1 0 0,0 0-1 0 0,0 1 0 0 0,0-1 0 0 0,7 0 0 0 0,-5 1-302 0 0,-1 0-1 0 0,0 1 1 0 0,1 0-1 0 0,-1 0 1 0 0,0 1-1 0 0,0-1 1 0 0,1 1-1 0 0,-1 1 1 0 0,0-1-1 0 0,0 1 1 0 0,0 0-1 0 0,0 1 0 0 0,8 4 1 0 0,-12-6-61 0 0,-1 1-1 0 0,1-1 1 0 0,-1 1-1 0 0,1 0 1 0 0,-1 0-1 0 0,0 0 1 0 0,0-1 0 0 0,0 1-1 0 0,0 0 1 0 0,0 0-1 0 0,0 1 1 0 0,-1-1-1 0 0,1 0 1 0 0,-1 0 0 0 0,1 0-1 0 0,-1 0 1 0 0,0 1-1 0 0,0-1 1 0 0,0 0-1 0 0,0 0 1 0 0,0 0 0 0 0,0 1-1 0 0,-1-1 1 0 0,1 0-1 0 0,-1 0 1 0 0,-1 4-1 0 0,0 3 3 0 0,-1 0-1 0 0,0-1 0 0 0,-1 1 0 0 0,-9 16 1 0 0,-110 141 44 0 0,43-62 65 0 0,48-68-123 0 0,27-30-176 0 0,21-25-167 0 0,-4 6 251 0 0,20-22-181 0 0,44-37-1 0 0,-66 64 262 0 0,-1 0-1 0 0,2 1 0 0 0,-1 0 0 0 0,1 1 0 0 0,0 0 1 0 0,0 0-1 0 0,1 1 0 0 0,0 1 0 0 0,22-6 0 0 0,-32 10 11 0 0,-1 0 1 0 0,1-1-1 0 0,0 1 0 0 0,0 0 0 0 0,0 0 0 0 0,-1 0 0 0 0,1 0 0 0 0,0 0 0 0 0,0 0 0 0 0,-1 1 0 0 0,1-1 0 0 0,0 1 0 0 0,-1-1 0 0 0,1 1 0 0 0,0 0 0 0 0,-1-1 0 0 0,1 1 0 0 0,-1 0 0 0 0,1 0 0 0 0,-1 0 0 0 0,1 0 0 0 0,-1 0 0 0 0,2 2 0 0 0,-1 0 20 0 0,-1-1-1 0 0,1 1 0 0 0,-1 0 1 0 0,1 0-1 0 0,-1 0 0 0 0,0 0 1 0 0,0 0-1 0 0,-1 0 0 0 0,1 0 0 0 0,0 0 1 0 0,-1 7-1 0 0,0 7-247 0 0,0-1 0 0 0,-2 1 0 0 0,-6 29 0 0 0,7-41-14 0 0,11-19-11762 0 0,14-27 8967 0 0,13-31 2182 0 0,-26 50-721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4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3 6841 0 0,'-1'-1'218'0'0,"1"1"-1"0"0,-1 0 0 0 0,1-1 1 0 0,-1 1-1 0 0,1 0 0 0 0,-1 0 1 0 0,0 0-1 0 0,1 0 0 0 0,-1 0 0 0 0,1-1 1 0 0,-1 1-1 0 0,0 0 0 0 0,1 0 1 0 0,-1 0-1 0 0,1 1 0 0 0,-1-1 1 0 0,0 0-1 0 0,1 0 0 0 0,-1 0 1 0 0,1 0-1 0 0,-1 1 0 0 0,1-1 0 0 0,-1 0 1 0 0,1 0-1 0 0,-1 1 0 0 0,1-1 1 0 0,-2 1-1 0 0,-7 16 2136 0 0,1 25-967 0 0,8-41-1270 0 0,0 46 448 0 0,2-1 0 0 0,1 1 0 0 0,3-1 1 0 0,19 76-1 0 0,-9-44-568 0 0,0-21-458 0 0,-4-37-2321 0 0,-10-29-3250 0 0,-1-14 2114 0 0,-4-30 1126 0 0,-6-142 3403 0 0,9 186 330 0 0,0-1 0 0 0,1 1 0 0 0,0-1 0 0 0,1 1 0 0 0,0 0-1 0 0,0 0 1 0 0,1 0 0 0 0,5-12 0 0 0,-6 16-763 0 0,0 1-1 0 0,1 0 1 0 0,0 0-1 0 0,0-1 1 0 0,0 2-1 0 0,1-1 1 0 0,-1 0-1 0 0,1 1 1 0 0,0-1-1 0 0,0 1 1 0 0,0 0-1 0 0,0 0 1 0 0,1 1-1 0 0,-1-1 1 0 0,1 1-1 0 0,-1 0 1 0 0,8-2-1 0 0,27-8-123 0 0,69-24-2289 0 0,-107 36 2127 0 0,-1 0-1 0 0,1 0 1 0 0,-1 0-1 0 0,1 0 1 0 0,0 0 0 0 0,-1-1-1 0 0,1 1 1 0 0,-1 0 0 0 0,1 0-1 0 0,-1 0 1 0 0,1-1-1 0 0,-1 1 1 0 0,1 0 0 0 0,-1-1-1 0 0,1 1 1 0 0,-1 0-1 0 0,0-1 1 0 0,1 1 0 0 0,-1-1-1 0 0,1 1 1 0 0,-1-1 0 0 0,0 1-1 0 0,1-1 1 0 0,-1 1-1 0 0,0-1 1 0 0,0 1 0 0 0,1-1-1 0 0,-1 1 1 0 0,0-1 0 0 0,0 1-1 0 0,0-1 1 0 0,0 0-1 0 0,0 1 1 0 0,0-1 0 0 0,0 1-1 0 0,0-1 1 0 0,0 1 0 0 0,0-1-1 0 0,0 0 1 0 0,0 1-1 0 0,0-1 1 0 0,0 1 0 0 0,-1-1-1 0 0,1 1 1 0 0,0-1-1 0 0,0 1 1 0 0,-1-1 0 0 0,1 1-1 0 0,0-1 1 0 0,-1 0 0 0 0,0 0 160 0 0,0 1 1 0 0,0-1 0 0 0,0 0 0 0 0,0 1-1 0 0,0-1 1 0 0,0 1 0 0 0,0 0 0 0 0,0-1 0 0 0,0 1-1 0 0,0 0 1 0 0,0 0 0 0 0,0-1 0 0 0,0 1-1 0 0,0 0 1 0 0,-1 0 0 0 0,1 0 0 0 0,0 0 0 0 0,0 1-1 0 0,0-1 1 0 0,0 0 0 0 0,0 0 0 0 0,0 1-1 0 0,0-1 1 0 0,0 0 0 0 0,0 1 0 0 0,0-1-1 0 0,0 1 1 0 0,-1 0 0 0 0,-2 3 302 0 0,0 0 1 0 0,0 0-1 0 0,0 0 1 0 0,0 0-1 0 0,1 1 1 0 0,0-1-1 0 0,-1 1 1 0 0,2 0-1 0 0,-1 0 0 0 0,1 0 1 0 0,0 0-1 0 0,0 1 1 0 0,0-1-1 0 0,1 1 1 0 0,-1-1-1 0 0,1 8 1 0 0,-2 7 478 0 0,1 0 0 0 0,1 0 1 0 0,3 26-1 0 0,5 30 30 0 0,4 0 0 0 0,31 117 0 0 0,-36-168-919 0 0,-2-11-205 0 0,0 1 0 0 0,0-1 0 0 0,12 25 0 0 0,-6-85-16482 0 0,-12 28 15626 0 0,-1-1-769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9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79 9314 0 0,'-1'-2'358'0'0,"0"0"-1"0"0,1 0 1 0 0,-1 0 0 0 0,0 0-1 0 0,1 0 1 0 0,0 0 0 0 0,-1 0-1 0 0,1 0 1 0 0,0 0 0 0 0,0 0-1 0 0,0 0 1 0 0,0-1 0 0 0,0 1-1 0 0,1 0 1 0 0,-1 0 0 0 0,1 0-1 0 0,-1 0 1 0 0,2-3 0 0 0,0 3-178 0 0,-1 0-1 0 0,1 0 1 0 0,-1 0 0 0 0,1 1 0 0 0,0-1 0 0 0,0 0 0 0 0,0 1 0 0 0,0-1 0 0 0,0 1 0 0 0,0 0 0 0 0,0 0 0 0 0,0 0-1 0 0,0 0 1 0 0,1 0 0 0 0,-1 0 0 0 0,4 0 0 0 0,15-4 49 0 0,1 2-1 0 0,0 1 1 0 0,-1 0-1 0 0,1 1 1 0 0,0 2-1 0 0,0 0 1 0 0,0 1-1 0 0,-1 2 1 0 0,1 0-1 0 0,-1 1 1 0 0,24 9-1 0 0,-40-12-239 0 0,-1 0 1 0 0,1 0-1 0 0,-1 0 0 0 0,0 1 1 0 0,0 0-1 0 0,6 4 0 0 0,-9-6 8 0 0,-1-1-1 0 0,1 1 1 0 0,0-1-1 0 0,-1 1 1 0 0,1 0-1 0 0,0-1 1 0 0,-1 1-1 0 0,1 0 1 0 0,-1-1-1 0 0,1 1 1 0 0,-1 0-1 0 0,0-1 1 0 0,1 1-1 0 0,-1 0 1 0 0,0 0-1 0 0,1 0 1 0 0,-1-1-1 0 0,0 1 1 0 0,0 0-1 0 0,0 0 1 0 0,0 0-1 0 0,0 0 1 0 0,0-1-1 0 0,0 1 1 0 0,0 0-1 0 0,0 0 1 0 0,0 0-1 0 0,0 0 1 0 0,0-1-1 0 0,-1 1 1 0 0,1 0-1 0 0,0 0 1 0 0,0 0-1 0 0,-1-1 1 0 0,1 1-1 0 0,-1 0 1 0 0,1 0-1 0 0,-1-1 1 0 0,1 1-1 0 0,-1 0 1 0 0,1-1-1 0 0,-1 1 0 0 0,0-1 1 0 0,1 1-1 0 0,-2 0 1 0 0,-83 57-311 0 0,-22 18 332 0 0,101-71-2 0 0,0 0 0 0 0,0 0 0 0 0,0 1 0 0 0,1 0 0 0 0,0 1 0 0 0,0-1 0 0 0,1 1 0 0 0,-7 11 0 0 0,11-16-9 0 0,-1 0 0 0 0,0-1 0 0 0,0 1-1 0 0,1 1 1 0 0,-1-1 0 0 0,1 0 0 0 0,0 0 0 0 0,0 0-1 0 0,0 0 1 0 0,0 0 0 0 0,0 0 0 0 0,0 0 0 0 0,0 0-1 0 0,0 0 1 0 0,1 0 0 0 0,-1 0 0 0 0,1 0 0 0 0,0 0-1 0 0,0 0 1 0 0,0 0 0 0 0,-1 0 0 0 0,2 0 0 0 0,-1 0-1 0 0,0-1 1 0 0,0 1 0 0 0,1 0 0 0 0,-1-1 0 0 0,0 1-1 0 0,1-1 1 0 0,0 0 0 0 0,-1 1 0 0 0,1-1 0 0 0,0 0-1 0 0,0 0 1 0 0,-1 0 0 0 0,1 0 0 0 0,3 1 0 0 0,3 1 8 0 0,-1-1 1 0 0,1 0-1 0 0,0 0 1 0 0,0 0-1 0 0,-1-1 1 0 0,1 0-1 0 0,0-1 1 0 0,0 0-1 0 0,0 0 1 0 0,0 0-1 0 0,15-4 1 0 0,-5 1-20 0 0,0-1 0 0 0,-1-1 1 0 0,1-1-1 0 0,17-9 1 0 0,-13 5-144 0 0,-1-1 1 0 0,0-1 0 0 0,-1 0 0 0 0,0-2-1 0 0,21-19 1 0 0,-66 62 165 0 0,1 1-1 0 0,1 1 1 0 0,2 1-1 0 0,-28 60 1 0 0,-5 4 8 0 0,57-100 17 0 0,0 0-1 0 0,0 0 0 0 0,0 0 1 0 0,1 0-1 0 0,0 0 0 0 0,-1 1 1 0 0,1-1-1 0 0,1 1 0 0 0,-1 0 1 0 0,0 1-1 0 0,1-1 0 0 0,-1 1 1 0 0,1-1-1 0 0,0 2 0 0 0,0-1 1 0 0,0 0-1 0 0,0 1 0 0 0,0 0 1 0 0,0 0-1 0 0,0 0 0 0 0,8 1 1 0 0,16 3 133 0 0,0 2 1 0 0,46 14-1 0 0,24 4-1454 0 0,-85-21-173 0 0,0 0 1 0 0,25-2 0 0 0,-31 0 49 0 0,0-1 1 0 0,-1 0-1 0 0,1-1 1 0 0,0 0-1 0 0,-1 0 1 0 0,1-1-1 0 0,-1 0 1 0 0,0 0-1 0 0,9-6 1 0 0,0-2-970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3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0 15811 0 0,'-3'1'197'0'0,"0"1"-1"0"0,0-1 0 0 0,0 0 0 0 0,0 1 0 0 0,1-1 1 0 0,-1 1-1 0 0,0 0 0 0 0,1 0 0 0 0,0 0 1 0 0,-1 0-1 0 0,1 1 0 0 0,0-1 0 0 0,0 0 0 0 0,0 1 1 0 0,-2 5-1 0 0,1-3 24 0 0,1 0 1 0 0,0 1 0 0 0,0-1-1 0 0,1 1 1 0 0,-1 0-1 0 0,1-1 1 0 0,1 1 0 0 0,-1 6-1 0 0,1 11 238 0 0,2 0 0 0 0,0-1-1 0 0,8 34 1 0 0,-7-45-341 0 0,1 13 50 0 0,2 0 0 0 0,0-1 0 0 0,2 0 0 0 0,0 0 1 0 0,2 0-1 0 0,0-2 0 0 0,27 41 0 0 0,-36-60-169 0 0,0 0 1 0 0,1-1-1 0 0,-1 1 0 0 0,1 0 0 0 0,-1-1 0 0 0,1 1 1 0 0,0-1-1 0 0,-1 0 0 0 0,1 1 0 0 0,0-1 0 0 0,0 0 1 0 0,0 0-1 0 0,0 0 0 0 0,0-1 0 0 0,0 1 0 0 0,0 0 1 0 0,0-1-1 0 0,1 1 0 0 0,-1-1 0 0 0,0 0 0 0 0,0 0 1 0 0,0 1-1 0 0,1-1 0 0 0,-1-1 0 0 0,0 1 1 0 0,0 0-1 0 0,0-1 0 0 0,0 1 0 0 0,1-1 0 0 0,-1 1 1 0 0,0-1-1 0 0,0 0 0 0 0,2-1 0 0 0,7-5-226 0 0,-1 1 0 0 0,0-1 0 0 0,-1-1 1 0 0,0 0-1 0 0,9-9 0 0 0,4-4-730 0 0,-9 11-170 0 0,1 0-1 0 0,0 1 0 0 0,23-11 1 0 0,-1 1-3842 0 0,-2-4-4127 0 0,-33 23 8988 0 0,-1-1 80 0 0,1 1-1 0 0,-1 0 1 0 0,0 0 0 0 0,0 0 0 0 0,1 0-1 0 0,-1-1 1 0 0,0 1 0 0 0,0 0 0 0 0,1 0-1 0 0,-1-1 1 0 0,0 1 0 0 0,0 0 0 0 0,0 0-1 0 0,0-1 1 0 0,1 1 0 0 0,-1 0-1 0 0,0 0 1 0 0,0-1 0 0 0,0 1 0 0 0,0 0-1 0 0,0-1 1 0 0,0 1 0 0 0,0 0 0 0 0,0-1-1 0 0,0 1 1 0 0,0 0 0 0 0,0-1 0 0 0,0 1-1 0 0,0-1 1 0 0,-1-1-1558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6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46 241 1800 0 0,'-4'-2'1007'0'0,"0"0"0"0"0,0 0-1 0 0,0-1 1 0 0,1 0 0 0 0,-1 0-1 0 0,1 0 1 0 0,-1 0 0 0 0,1 0-1 0 0,0 0 1 0 0,-3-5 0 0 0,6 7-765 0 0,-1 0 0 0 0,1 0 0 0 0,-1 1 1 0 0,1-1-1 0 0,0 0 0 0 0,-1 0 0 0 0,1 0 0 0 0,0 0 1 0 0,0 1-1 0 0,0-1 0 0 0,0 0 0 0 0,0 0 0 0 0,0 0 1 0 0,0 0-1 0 0,0 0 0 0 0,0 0 0 0 0,0 1 0 0 0,0-1 1 0 0,0 0-1 0 0,1 0 0 0 0,0-1 0 0 0,0 0-93 0 0,0 1 0 0 0,0 0 0 0 0,0 0 0 0 0,0-1 0 0 0,0 1 0 0 0,1 0-1 0 0,-1 0 1 0 0,0 0 0 0 0,1 1 0 0 0,-1-1 0 0 0,1 0 0 0 0,-1 0 0 0 0,1 1 0 0 0,0-1 0 0 0,2 0-1 0 0,22-5 447 0 0,-1 2-1 0 0,1 0 0 0 0,46 1 0 0 0,-36 1-1092 0 0,42-6 0 0 0,-24-6-4100 0 0,-45 11 2388 0 0,0-1-1 0 0,-1 0 1 0 0,16-11 0 0 0,-10 1-2854 0 0,-10 7 2394 0 0</inkml:trace>
  <inkml:trace contextRef="#ctx0" brushRef="#br0" timeOffset="1">378 0 8050 0 0,'-1'0'316'0'0,"-1"0"0"0"0,0 0 1 0 0,1 0-1 0 0,-1 1 0 0 0,0-1 1 0 0,1 0-1 0 0,-1 1 0 0 0,1-1 1 0 0,-1 1-1 0 0,1-1 0 0 0,-1 1 1 0 0,1 0-1 0 0,-1 0 0 0 0,1 0 1 0 0,0 0-1 0 0,-1 0 0 0 0,1 0 1 0 0,0 0-1 0 0,0 0 0 0 0,-2 2 1 0 0,2 0 4 0 0,-1-1 0 0 0,1 1 1 0 0,-1 0-1 0 0,1 0 0 0 0,0 0 1 0 0,0 0-1 0 0,0 0 0 0 0,1 0 0 0 0,-1 0 1 0 0,0 4-1 0 0,1 8 233 0 0,0 0 0 0 0,1 0 1 0 0,4 24-1 0 0,-3-26-244 0 0,31 152 159 0 0,-14-96-3999 0 0,-16-56-3327 0 0,-7-24-1242 0 0,0 1 6002 0 0,0 2 3615 0 0,-1-1-3060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0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164 0 5385 0 0,'-7'1'1405'0'0,"1"0"-382"0"0,0 0 1 0 0,0 0 0 0 0,0 1-1 0 0,0 0 1 0 0,0 0 0 0 0,-7 3 0 0 0,11-4-859 0 0,0 0 0 0 0,1 1 0 0 0,-1-1 0 0 0,1 0 0 0 0,-1 1 0 0 0,1-1 0 0 0,0 1 1 0 0,0-1-1 0 0,-1 1 0 0 0,1 0 0 0 0,0-1 0 0 0,0 1 0 0 0,1 0 0 0 0,-1 0 0 0 0,0 0 1 0 0,0 0-1 0 0,1 0 0 0 0,0 0 0 0 0,-1 0 0 0 0,1 0 0 0 0,0 0 0 0 0,0 0 0 0 0,0 3 0 0 0,1 11 192 0 0,0 0 0 0 0,2 0 0 0 0,0-1-1 0 0,0 1 1 0 0,2-1 0 0 0,0 0-1 0 0,0 0 1 0 0,12 21 0 0 0,-18-35-379 0 0,1-1 1 0 0,-1 1-1 0 0,0-1 1 0 0,1 1 0 0 0,-1-1-1 0 0,0 1 1 0 0,1-1 0 0 0,-1 1-1 0 0,0-1 1 0 0,0 0-1 0 0,0 1 1 0 0,1-1 0 0 0,-1 0-1 0 0,0 0 1 0 0,0 1 0 0 0,0-1-1 0 0,0 0 1 0 0,1 0-1 0 0,-1 0 1 0 0,0 0 0 0 0,0 0-1 0 0,0 0 1 0 0,0 0 0 0 0,0-1-1 0 0,-1 1 1 0 0,-28-1-476 0 0,-15 3 532 0 0,14 1 437 0 0,63-18 259 0 0,-2 4-535 0 0,2 1 0 0 0,-1 2 0 0 0,1 1 0 0 0,33-3 0 0 0,-51 9-781 0 0,0 0 1 0 0,0 1-1 0 0,0 1 0 0 0,27 5 1 0 0,5 10-4482 0 0,-5 9-3451 0 0,-36-16 5486 0 0,-4-5 1002 0 0</inkml:trace>
  <inkml:trace contextRef="#ctx0" brushRef="#br0" timeOffset="1">209 323 6577 0 0,'-7'2'882'0'0,"0"0"-1"0"0,0 0 0 0 0,0 1 0 0 0,1 0 1 0 0,-1 0-1 0 0,1 1 0 0 0,0 0 0 0 0,0 0 0 0 0,0 0 1 0 0,0 1-1 0 0,1-1 0 0 0,-9 11 0 0 0,12-12-728 0 0,0-1 0 0 0,0 1 0 0 0,1 0 0 0 0,0-1-1 0 0,-1 1 1 0 0,1 0 0 0 0,0 0 0 0 0,0 0 0 0 0,0 0-1 0 0,1 0 1 0 0,-1 0 0 0 0,1 0 0 0 0,0 1 0 0 0,0-1-1 0 0,0 0 1 0 0,0 0 0 0 0,0 0 0 0 0,1 0-1 0 0,-1 0 1 0 0,1 0 0 0 0,0 0 0 0 0,0 0 0 0 0,0 0-1 0 0,0 0 1 0 0,1 0 0 0 0,-1-1 0 0 0,1 1 0 0 0,-1 0-1 0 0,1-1 1 0 0,0 1 0 0 0,0-1 0 0 0,3 3 0 0 0,0 0-68 0 0,1 0 1 0 0,-1 0 0 0 0,1-1 0 0 0,0 1 0 0 0,0-1 0 0 0,0-1-1 0 0,1 1 1 0 0,-1-1 0 0 0,1-1 0 0 0,0 1 0 0 0,0-1 0 0 0,0 0-1 0 0,0 0 1 0 0,0-1 0 0 0,0 0 0 0 0,0 0 0 0 0,1-1 0 0 0,-1 0 0 0 0,0 0-1 0 0,11-2 1 0 0,-7 0-80 0 0,0 0 0 0 0,0 0 0 0 0,0-1 0 0 0,-1 0 0 0 0,1-1-1 0 0,-1 0 1 0 0,0-1 0 0 0,0 0 0 0 0,0-1 0 0 0,-1 0 0 0 0,0 0 0 0 0,15-14 0 0 0,-19 15-9 0 0,-1 1 0 0 0,1-1 0 0 0,-1-1 0 0 0,0 1 0 0 0,0-1 0 0 0,-1 1-1 0 0,1-1 1 0 0,-1 0 0 0 0,0 0 0 0 0,-1-1 0 0 0,0 1 0 0 0,0 0 0 0 0,2-10 0 0 0,-4 12-25 0 0,0-1 0 0 0,0 1 0 0 0,-1 0-1 0 0,1 0 1 0 0,-1-1 0 0 0,0 1 0 0 0,0 0-1 0 0,0 0 1 0 0,0 0 0 0 0,-1 0 0 0 0,0 0-1 0 0,0 0 1 0 0,0 0 0 0 0,0 1 0 0 0,-1-1-1 0 0,1 1 1 0 0,-1 0 0 0 0,0-1 0 0 0,0 1-1 0 0,0 0 1 0 0,0 1 0 0 0,-5-4 0 0 0,1 1 4 0 0,0 1 1 0 0,-1 0 0 0 0,1 0 0 0 0,-1 1 0 0 0,0 0 0 0 0,0 0 0 0 0,0 1 0 0 0,0 0 0 0 0,0 0-1 0 0,-1 1 1 0 0,-14-1 0 0 0,-39 5-1503 0 0,7 11-3892 0 0,55-14 5370 0 0,-1 0-745 0 0,-1 1 0 0 0,1-1 0 0 0,-1 0 1 0 0,1 1-1 0 0,0 0 0 0 0,-1-1 0 0 0,1 1 0 0 0,0 0 0 0 0,0 0 1 0 0,0 0-1 0 0,-1 0 0 0 0,1 0 0 0 0,0 0 0 0 0,0 0 0 0 0,-1 2 1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7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152 171 3873 0 0,'-5'-5'446'0'0,"-9"-7"847"0"0,1-1 0 0 0,0-1 0 0 0,1 0 0 0 0,1 0 0 0 0,0-1 1 0 0,1 0-1 0 0,0-1 0 0 0,-11-26 0 0 0,18 31-517 0 0,3 16-379 0 0,1 19-103 0 0,-16 70 459 0 0,11-78-645 0 0,0 0 0 0 0,2 0 1 0 0,-1 1-1 0 0,2-1 0 0 0,0 1 0 0 0,1-1 0 0 0,1 1 0 0 0,0 0 1 0 0,5 17-1 0 0,-6-32-99 0 0,1 0 1 0 0,-1 0-1 0 0,1 0 1 0 0,0 0-1 0 0,0 0 0 0 0,0 0 1 0 0,0 0-1 0 0,0 0 1 0 0,1 0-1 0 0,-1-1 1 0 0,1 1-1 0 0,-1 0 1 0 0,1-1-1 0 0,-1 1 0 0 0,1-1 1 0 0,0 1-1 0 0,0-1 1 0 0,0 0-1 0 0,0 0 1 0 0,0 0-1 0 0,4 1 1 0 0,-2-1-6 0 0,0 0 0 0 0,0 0 0 0 0,0-1 0 0 0,0 0 0 0 0,1 0 0 0 0,-1 0 0 0 0,0 0 0 0 0,0-1 0 0 0,1 1 0 0 0,7-4 0 0 0,-2 1-105 0 0,0-1-1 0 0,1 0 0 0 0,-2-1 0 0 0,1 0 0 0 0,0 0 0 0 0,-1-1 0 0 0,0-1 1 0 0,10-8-1 0 0,-16 12-19 0 0,0 0 0 0 0,0 0 1 0 0,-1 0-1 0 0,1-1 0 0 0,-1 1 1 0 0,1-1-1 0 0,-1 1 0 0 0,-1-1 1 0 0,1 0-1 0 0,0 0 0 0 0,-1 1 1 0 0,0-1-1 0 0,0 0 0 0 0,0 0 1 0 0,0-1-1 0 0,-1 1 0 0 0,1 0 1 0 0,-1 0-1 0 0,0 0 0 0 0,0 0 1 0 0,-1 0-1 0 0,1 0 0 0 0,-1 0 1 0 0,0 0-1 0 0,-2-6 0 0 0,0 2-258 0 0,-1 1 0 0 0,0 0 0 0 0,0 0 0 0 0,0 0 0 0 0,-1 1 0 0 0,0 0 0 0 0,0-1 0 0 0,-1 2-1 0 0,1-1 1 0 0,-1 1 0 0 0,-1 0 0 0 0,-8-6 0 0 0,7 5-405 0 0,-20-12-1926 0 0,27 18 2489 0 0,0-1 0 0 0,0 0 0 0 0,-1 1 0 0 0,1-1 0 0 0,0 1 1 0 0,-1-1-1 0 0,1 1 0 0 0,0 0 0 0 0,-1-1 0 0 0,1 1 0 0 0,-1 0 0 0 0,1 0 0 0 0,0 0 0 0 0,-1 0 1 0 0,1 0-1 0 0,-1 1 0 0 0,1-1 0 0 0,-3 1 0 0 0,1 1-1737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18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45 120 10706 0 0,'-14'-6'3118'0'0,"-16"-3"-843"0"0,61 0 1229 0 0,-9 2-3148 0 0,456-82 443 0 0,-455 91-2710 0 0,-22 3-1380 0 0,-13 2-244 0 0,-25 6-2743 0 0,-21 2 2933 0 0,55-14 3261 0 0,-20 4-1598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159 1 7402 0 0,'-4'2'553'0'0,"0"0"0"0"0,1 1 0 0 0,-1-1 1 0 0,1 1-1 0 0,-1-1 0 0 0,1 1 1 0 0,0 1-1 0 0,0-1 0 0 0,0 0 1 0 0,1 0-1 0 0,-1 1 0 0 0,1 0 0 0 0,0-1 1 0 0,-4 9-1 0 0,4-4-43 0 0,0-1-1 0 0,0 1 1 0 0,0-1 0 0 0,1 1 0 0 0,0 0-1 0 0,0-1 1 0 0,2 16 0 0 0,0-9-393 0 0,1 0-1 0 0,0 0 1 0 0,1 0 0 0 0,1 0 0 0 0,0-1-1 0 0,1 1 1 0 0,0-1 0 0 0,14 23 0 0 0,-8-22 383 0 0,4-3-7003 0 0,-14-11 6235 0 0,-1 0 0 0 0,1 0 0 0 0,-1 0 0 0 0,0 0 0 0 0,1 0 0 0 0,-1 0 0 0 0,1 0 0 0 0,-1 0 0 0 0,0 0-1 0 0,1 0 1 0 0,-1 0 0 0 0,1 0 0 0 0,-1-1 0 0 0,1 1 0 0 0,-1 0 0 0 0,0 0 0 0 0,1 0 0 0 0,-1-1 0 0 0,0 1 0 0 0,1 0-1 0 0,-1 0 1 0 0,0-1 0 0 0,1 1-268 0 0,-1-1 268 0 0,1 0 0 0 0,5-19-3944 0 0,-5 7 4223 0 0,-1 0 1 0 0,0 0-1 0 0,-1 1 1 0 0,0-1 0 0 0,-1 0-1 0 0,-5-16 1 0 0,4 20 1557 0 0,0 1 0 0 0,0-1 1 0 0,-1 1-1 0 0,0 0 0 0 0,-9-13 0 0 0,13 20-1367 0 0,-1 0-1 0 0,0 0 0 0 0,0 0 0 0 0,0 0 0 0 0,1 0 0 0 0,-1 1 0 0 0,1-1 0 0 0,-1 0 0 0 0,0 0 0 0 0,1-1 0 0 0,0 1 1 0 0,-1 0-1 0 0,1 0 0 0 0,0 0 0 0 0,-1 0 0 0 0,1 0 0 0 0,0 0 0 0 0,0 0 0 0 0,0-1 0 0 0,0 1 0 0 0,0 0 0 0 0,0 0 1 0 0,0 0-1 0 0,1 0 0 0 0,-1 0 0 0 0,0-1 0 0 0,1 1 0 0 0,-1 0 0 0 0,1 0 0 0 0,-1 0 0 0 0,1 0 0 0 0,-1 0 0 0 0,2-1 0 0 0,1 0-8 0 0,1-1 0 0 0,-1 1-1 0 0,1 0 1 0 0,0-1-1 0 0,0 2 1 0 0,0-1 0 0 0,7-2-1 0 0,7-2-146 0 0,-1 1 0 0 0,1 1 0 0 0,1 1 0 0 0,-1 0 0 0 0,0 1 0 0 0,1 1 0 0 0,-1 1 0 0 0,1 1 0 0 0,-1 0 0 0 0,1 1 0 0 0,19 5 0 0 0,-36-6-47 0 0,0-1-1 0 0,0 1 1 0 0,0-1-1 0 0,-1 1 0 0 0,1 0 1 0 0,0-1-1 0 0,0 1 1 0 0,-1 0-1 0 0,1 0 0 0 0,0 0 1 0 0,-1 1-1 0 0,1-1 0 0 0,-1 0 1 0 0,1 0-1 0 0,-1 1 1 0 0,0-1-1 0 0,1 1 0 0 0,-1-1 1 0 0,0 1-1 0 0,0 0 1 0 0,0 0-1 0 0,0-1 0 0 0,-1 1 1 0 0,1 0-1 0 0,0 0 1 0 0,-1 0-1 0 0,1 0 0 0 0,-1-1 1 0 0,0 1-1 0 0,0 0 1 0 0,1 0-1 0 0,-1 0 0 0 0,-1 3 1 0 0,-1 4 9 0 0,0 0 1 0 0,0-1 0 0 0,-1 1-1 0 0,-1-1 1 0 0,0 1 0 0 0,-4 7-1 0 0,2-5 30 0 0,-16 32 238 0 0,8-18 222 0 0,2 0 0 0 0,-15 41 0 0 0,25-54-400 0 0,1-9-73 0 0,1 0 1 0 0,0 0-1 0 0,-1-1 1 0 0,0 1-1 0 0,1 0 1 0 0,-1 0-1 0 0,0 0 1 0 0,-1-1-1 0 0,1 1 1 0 0,0-1 0 0 0,-4 6-1 0 0,0-9 17 0 0,-1 1 1 0 0,1 0-1 0 0,0-1 0 0 0,-1 0 1 0 0,1-1-1 0 0,0 1 0 0 0,0-1 0 0 0,-10-4 1 0 0,4 2-14 0 0,-36-12 54 0 0,-1 2 1 0 0,0 3 0 0 0,-77-9-1 0 0,131 18-1864 0 0,38-3-5032 0 0,20-3-2649 0 0,-27 2 4321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0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34 4489 0 0,'0'-2'500'0'0,"-1"-1"0"0"0,0 1 0 0 0,0 0 0 0 0,-1 0 0 0 0,1 0 1 0 0,0 0-1 0 0,-1 0 0 0 0,1 0 0 0 0,-1 0 0 0 0,1 1 0 0 0,-1-1 0 0 0,0 0 0 0 0,0 1 0 0 0,0 0 1 0 0,0-1-1 0 0,0 1 0 0 0,-5-2 793 0 0,20 36 2515 0 0,1 20-3341 0 0,-2 1 0 0 0,-2 0 0 0 0,-3 0 0 0 0,-2 1 0 0 0,-3 65 0 0 0,-2-111-2668 0 0,9-31-6352 0 0,2-34 2264 0 0,-8 32 3750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6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4401 0 0,'-5'32'536'0'0,"0"1"-1"0"0,3-1 1 0 0,0 1 0 0 0,4 33 0 0 0,4-2 581 0 0,16 67 0 0 0,12 29-6018 0 0,-33-159 4863 0 0,0 3-222 0 0,0 0 0 0 0,-1 0 1 0 0,1 0-1 0 0,-1 0 0 0 0,1 1 0 0 0,-1-1 1 0 0,-1 0-1 0 0,1 0 0 0 0,-1 4 1 0 0,1-8 238 0 0,-1 0 0 0 0,1 0 0 0 0,0 0 0 0 0,0 0 1 0 0,0 0-1 0 0,-1 0 0 0 0,1 0 0 0 0,0 0 0 0 0,0 0 0 0 0,0 0 0 0 0,-1 0 1 0 0,1 0-1 0 0,0 0 0 0 0,0 0 0 0 0,0 0 0 0 0,0 0 0 0 0,-1 0 1 0 0,1 0-1 0 0,0 0 0 0 0,0 0 0 0 0,0-1 0 0 0,0 1 0 0 0,-1 0 1 0 0,1 0-1 0 0,0 0 0 0 0,0 0 0 0 0,0 0 0 0 0,0 0 0 0 0,0-1 1 0 0,-1 1-1 0 0,1 0 0 0 0,0 0 0 0 0,0 0 0 0 0,0-1 0 0 0,0 1 1 0 0,0 0-1 0 0,0 0 0 0 0,0 0 0 0 0,0-1 0 0 0,-3-5-803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38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1 8098 0 0,'-2'2'320'0'0,"0"-1"0"0"0,0 1-1 0 0,0 0 1 0 0,0 0 0 0 0,1 0 0 0 0,-1 0 0 0 0,1 1 0 0 0,-1-1 0 0 0,1 0 0 0 0,0 1 0 0 0,0-1 0 0 0,0 0 0 0 0,0 1 0 0 0,0 0-1 0 0,0-1 1 0 0,0 5 0 0 0,-5 44 2266 0 0,7-24-2284 0 0,1 1 0 0 0,1-1 0 0 0,2 0-1 0 0,0 0 1 0 0,16 45 0 0 0,-18-63-632 0 0,10 30-472 0 0,-6-14-7948 0 0</inkml:trace>
  <inkml:trace contextRef="#ctx0" brushRef="#br0" timeOffset="1">29 308 9146 0 0,'-23'4'3157'0'0,"17"-1"-1570"0"0,16 0 281 0 0,4-2-1632 0 0,-1-1 1 0 0,1-1-1 0 0,0-1 1 0 0,0 0-1 0 0,19-5 1 0 0,9-1-230 0 0,-7 2-142 0 0,10-2-1950 0 0,-14 6-8115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49 5921 0 0,'-3'-1'536'0'0,"0"2"-1"0"0,1-1 1 0 0,-1 0 0 0 0,1 0-1 0 0,-1 1 1 0 0,0-1-1 0 0,1 1 1 0 0,-1 0 0 0 0,1 3 2496 0 0,21-6-1677 0 0,202-41 206 0 0,-207 41-1901 0 0,58-6 346 0 0,-67 7-1111 0 0,1 1 0 0 0,0 1 1 0 0,0-1-1 0 0,0 1 0 0 0,9 3 0 0 0,-18 3-4982 0 0,2-7 6089 0 0,-6 3-2324 0 0</inkml:trace>
  <inkml:trace contextRef="#ctx0" brushRef="#br0" timeOffset="1">21 213 8346 0 0,'-19'9'3746'0'0,"18"-6"-1523"0"0,13-5-776 0 0,258-59 1822 0 0,-132 41-4316 0 0,-1 12-4374 0 0,-166 1-3435 0 0,26 7 8338 0 0,-11-3-1535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0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51 495 4849 0 0,'-2'1'234'0'0,"-1"-1"0"0"0,1 1 0 0 0,-1 0 0 0 0,1 0 0 0 0,0 0 0 0 0,0 1 0 0 0,0-1 0 0 0,0 0 0 0 0,0 1 0 0 0,0 0 0 0 0,0-1 0 0 0,0 1 0 0 0,0 0 0 0 0,1 0 0 0 0,-1 0 1 0 0,1 0-1 0 0,-2 3 0 0 0,0 0 146 0 0,1-1 0 0 0,0 1 0 0 0,1 0 1 0 0,-1 0-1 0 0,1 1 0 0 0,0-1 0 0 0,-1 10 1 0 0,2 5 578 0 0,1 0 1 0 0,1-1-1 0 0,5 27 1 0 0,-7-44-892 0 0,8 68 1299 0 0,-6-44-851 0 0,11 51 0 0 0,-12-76-517 0 0,-1 0-1 0 0,0 0 0 0 0,0 0 0 0 0,0 0 1 0 0,1 0-1 0 0,-1 0 0 0 0,0 0 0 0 0,1 0 1 0 0,-1 0-1 0 0,1 0 0 0 0,-1-1 0 0 0,1 1 0 0 0,-1 0 1 0 0,1 0-1 0 0,0 0 0 0 0,0-1 0 0 0,-1 1 1 0 0,3 1-1 0 0,-3-2-148 0 0,1 0 0 0 0,-1 0 0 0 0,1-1 0 0 0,-1 1 0 0 0,1 0 0 0 0,-1 0 0 0 0,1-1 0 0 0,-1 1 0 0 0,1 0 0 0 0,-1-1 0 0 0,1 1 0 0 0,-1 0 0 0 0,0-1 0 0 0,1 1 0 0 0,-1-1 0 0 0,1 1 0 0 0,-1-1 0 0 0,0 1 0 0 0,0-1 0 0 0,1 1 0 0 0,-1-1 0 0 0,0 1 0 0 0,0-1 0 0 0,1 0 0 0 0,14-52-9236 0 0,-11 39 8222 0 0,3-6-1720 0 0</inkml:trace>
  <inkml:trace contextRef="#ctx0" brushRef="#br0" timeOffset="1">299 49 6553 0 0,'-9'-9'1412'0'0,"5"7"-830"0"0,1-1 0 0 0,0 1 0 0 0,0-1 0 0 0,0 0-1 0 0,0 0 1 0 0,0 0 0 0 0,1-1 0 0 0,0 1 0 0 0,-1-1 0 0 0,-2-5 0 0 0,8 12-204 0 0,0 0 1 0 0,0 0-1 0 0,-1 0 1 0 0,1 1 0 0 0,-1 0-1 0 0,0-1 1 0 0,3 8-1 0 0,1 15-229 0 0,-2 0 0 0 0,-1 0 0 0 0,-1 0 0 0 0,-1 0 0 0 0,-3 30 0 0 0,0-15-118 0 0,5 40-1 0 0,-3-80-109 0 0,0-1 0 0 0,0 1-1 0 0,0 0 1 0 0,0-1 0 0 0,-1 1-1 0 0,1-1 1 0 0,0 1 0 0 0,0-1-1 0 0,1 1 1 0 0,-1-1 0 0 0,0 1-1 0 0,0 0 1 0 0,0-1 0 0 0,0 1-1 0 0,0-1 1 0 0,1 1-1 0 0,-1-1 1 0 0,0 1 0 0 0,0-1-1 0 0,1 1 1 0 0,-1-1 0 0 0,0 0-1 0 0,1 1 1 0 0,-1-1 0 0 0,1 1-1 0 0,-1-1 1 0 0,0 0 0 0 0,1 1-1 0 0,-1-1 1 0 0,1 0 0 0 0,-1 1-1 0 0,1-1 1 0 0,-1 0 0 0 0,1 0-1 0 0,-1 0 1 0 0,1 1 0 0 0,0-1-1 0 0,1-1-323 0 0,0 0-1 0 0,-1 1 1 0 0,1-1 0 0 0,-1 0-1 0 0,0 0 1 0 0,1 0-1 0 0,-1 0 1 0 0,0-1-1 0 0,1 1 1 0 0,-1 0 0 0 0,0-1-1 0 0,1 0 1 0 0,28-47-6622 0 0,-21 30 4752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0 9610 0 0,'-3'1'254'0'0,"1"-1"0"0"0,0 1 0 0 0,-1-1 0 0 0,1 1 0 0 0,0 0-1 0 0,-1 0 1 0 0,1 0 0 0 0,0 0 0 0 0,0 0 0 0 0,0 1 0 0 0,0-1 0 0 0,0 0 0 0 0,0 1 0 0 0,0 0-1 0 0,1-1 1 0 0,-1 1 0 0 0,0 0 0 0 0,1 0 0 0 0,0 0 0 0 0,-1 0 0 0 0,1 0 0 0 0,0 0 0 0 0,0 1 0 0 0,0-1-1 0 0,0 0 1 0 0,0 4 0 0 0,-2 4 52 0 0,0-1 0 0 0,1 0 0 0 0,0 0 0 0 0,1 1 0 0 0,0 14 0 0 0,1-10-288 0 0,1 1 0 0 0,1 0 1 0 0,0-1-1 0 0,1 0 0 0 0,1 1 0 0 0,8 21 0 0 0,13 11-7034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8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87 9 6241 0 0,'-2'-1'464'0'0,"0"1"0"0"0,-1 0-1 0 0,1 0 1 0 0,0 0-1 0 0,0 0 1 0 0,-1 0 0 0 0,1 0-1 0 0,0 0 1 0 0,-1 1 0 0 0,1-1-1 0 0,-3 3 292 0 0,5-3-707 0 0,0 0 1 0 0,0 0-1 0 0,0 0 1 0 0,0 0 0 0 0,0 0-1 0 0,0 0 1 0 0,0 0-1 0 0,0 0 1 0 0,0 0-1 0 0,0 0 1 0 0,0 0-1 0 0,0 1 1 0 0,0-1-1 0 0,0 0 1 0 0,0 0-1 0 0,0 0 1 0 0,0 0-1 0 0,0 0 1 0 0,0 0-1 0 0,0 0 1 0 0,0 0-1 0 0,0 0 1 0 0,0 0-1 0 0,0 0 1 0 0,0 1 485 0 0,0-1-486 0 0,0 0 1 0 0,-1 0-1 0 0,1 0 1 0 0,0 0-1 0 0,0 0 1 0 0,0 0-1 0 0,0 0 1 0 0,0 0-1 0 0,0 0 1 0 0,0 0-1 0 0,0 0 1 0 0,0 0 0 0 0,0 0-1 0 0,0 0 1 0 0,0 0-1 0 0,-1 0 1 0 0,20-2 1226 0 0,9-3-864 0 0,1 2-1 0 0,44-1 1 0 0,13 9-3132 0 0,-85-5 2472 0 0,-1 0 1 0 0,1 0-1 0 0,-1 0 0 0 0,1 0 1 0 0,0 0-1 0 0,-1 0 1 0 0,1 0-1 0 0,-1 0 1 0 0,1 1-1 0 0,-1-1 1 0 0,1 0-1 0 0,-1 0 0 0 0,1 0 1 0 0,-1 1-1 0 0,1-1 1 0 0,-1 0-1 0 0,1 0 1 0 0,-1 1-1 0 0,0-1 0 0 0,1 0 1 0 0,-1 1-1 0 0,1-1 1 0 0,-1 1-1 0 0,0-1 1 0 0,1 0-1 0 0,-1 2 0 0 0,-8 8-2793 0 0,-26 8 2292 0 0,30-17 650 0 0,-125 72 66 0 0,66-35 1858 0 0,-2 0 7761 0 0,65-37-9473 0 0,20-4 1666 0 0,35-7-1227 0 0,-48 8-249 0 0,123-18 173 0 0,-114 19-536 0 0,-1 0-1 0 0,1 1 1 0 0,0 1-1 0 0,-1 0 1 0 0,1 2 0 0 0,20 4-1 0 0,-19 1-2555 0 0,-17-8 2486 0 0,1 1-522 0 0,-1-1 522 0 0,0 0 0 0 0,0 0 0 0 0,0 0 1 0 0,0 1-1 0 0,0-1 0 0 0,0 0 1 0 0,0 0-1 0 0,0 0 0 0 0,0 1 0 0 0,0-1 1 0 0,0 0-1 0 0,1 0 0 0 0,-1 0 0 0 0,0 1 1 0 0,-1-1-1 0 0,1 0 0 0 0,0 0 1 0 0,0 0-1 0 0,0 1 0 0 0,0-1 0 0 0,0 0 1 0 0,0 0-1 0 0,0 0 0 0 0,0 1 1 0 0,0-1-1 0 0,0 0 0 0 0,0 0 0 0 0,0 0 1 0 0,-1 0-1 0 0,1 1 0 0 0,0-1-130 0 0,-26 12-7892 0 0,14-7 9143 0 0,0 0-3037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1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47 108 4801 0 0,'-9'3'1989'0'0,"4"-1"-1336"0"0,1-1 0 0 0,-1 1-1 0 0,1 0 1 0 0,0 0 0 0 0,0 0-1 0 0,0 1 1 0 0,-4 3 0 0 0,24-16 2983 0 0,15-3-2657 0 0,-15 7-552 0 0,34-15-531 0 0,1 2-1 0 0,1 2 1 0 0,0 2-1 0 0,78-11 1 0 0,-121 25-439 0 0,21-2-1353 0 0,-13 6-2362 0 0,-22 4 621 0 0,-18 12 2996 0 0,15-12 856 0 0,3-3 283 0 0,1 1 1 0 0,0-1-1 0 0,0 0 0 0 0,1 1 1 0 0,-1 0-1 0 0,1 0 1 0 0,0 0-1 0 0,-2 7 0 0 0,3-8-250 0 0,1 0-1 0 0,1 1 1 0 0,-1-1-1 0 0,1 0 1 0 0,-1 0-1 0 0,1 1 1 0 0,0-1-1 0 0,1 0 1 0 0,-1 0-1 0 0,1 1 1 0 0,0-1-1 0 0,2 5 1 0 0,21 123 571 0 0,-16-81-1779 0 0,-8-44-4447 0 0,-3-13 778 0 0,1 1 4586 0 0,-2-1-2084 0 0</inkml:trace>
  <inkml:trace contextRef="#ctx0" brushRef="#br0" timeOffset="1">263 233 8378 0 0,'-7'3'434'0'0,"1"1"1"0"0,-1-1-1 0 0,1 2 1 0 0,0-1-1 0 0,1 1 1 0 0,-1 0-1 0 0,1 0 1 0 0,0 0-1 0 0,0 1 1 0 0,1 0-1 0 0,-1-1 1 0 0,1 2-1 0 0,1-1 1 0 0,-1 0-1 0 0,1 1 1 0 0,-4 12-1 0 0,4-11-95 0 0,1 0-1 0 0,0 0 1 0 0,0 0-1 0 0,1 0 1 0 0,0 1-1 0 0,0-1 1 0 0,1 0-1 0 0,0 1 1 0 0,0-1-1 0 0,1 0 1 0 0,0 1-1 0 0,1-1 1 0 0,0 0-1 0 0,5 13 1 0 0,-6-18-239 0 0,1 0-1 0 0,-1 0 1 0 0,1 0 0 0 0,0 0 0 0 0,0-1 0 0 0,0 1-1 0 0,0-1 1 0 0,1 1 0 0 0,-1-1 0 0 0,1 0 0 0 0,-1 0 0 0 0,1 0-1 0 0,0 0 1 0 0,0 0 0 0 0,5 2 0 0 0,-2-2-14 0 0,1 0 0 0 0,0 0 0 0 0,0 0 0 0 0,-1-1 1 0 0,1 0-1 0 0,0 0 0 0 0,8 0 0 0 0,10-2-15 0 0,0-1 0 0 0,0-1 0 0 0,27-8 0 0 0,-49 11-58 0 0,50-8 63 0 0,-38 7-511 0 0,-1-1 1 0 0,1-1-1 0 0,-1 0 0 0 0,16-5 0 0 0,-27 5-649 0 0,-1 1 1 0 0,1 0-1 0 0,0-1 0 0 0,-1 0 0 0 0,1 1 1 0 0,-1-1-1 0 0,0 0 0 0 0,0 0 0 0 0,0-1 0 0 0,0 1 1 0 0,-1 0-1 0 0,1-1 0 0 0,-1 1 0 0 0,1-5 1 0 0,0 5 466 0 0,1-10-2621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4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97 7602 0 0,'-2'-2'322'0'0,"-36"-41"3747"0"0,36 41-3846 0 0,1 0 0 0 0,0 0 0 0 0,-1 0 0 0 0,1 0 0 0 0,0 0 0 0 0,0 0 0 0 0,0 0-1 0 0,0 0 1 0 0,1 0 0 0 0,-1 0 0 0 0,1-1 0 0 0,-1 1 0 0 0,1 0 0 0 0,0 0 0 0 0,-1-1 0 0 0,1 1-1 0 0,0 0 1 0 0,1 0 0 0 0,-1-1 0 0 0,0 1 0 0 0,2-4 0 0 0,-2 6-203 0 0,0 0 0 0 0,1 0 0 0 0,-1 0 0 0 0,1 0 0 0 0,-1 0 0 0 0,0 0 0 0 0,1 0 0 0 0,-1 0 0 0 0,0 0 0 0 0,1 0 0 0 0,-1 0 0 0 0,0 1 0 0 0,1-1 0 0 0,-1 0 0 0 0,0 0 1 0 0,1 0-1 0 0,-1 0 0 0 0,0 1 0 0 0,1-1 0 0 0,-1 0 0 0 0,0 0 0 0 0,0 1 0 0 0,1-1 0 0 0,-1 0 0 0 0,0 1 0 0 0,0-1 0 0 0,0 0 0 0 0,1 1 0 0 0,-1-1 0 0 0,0 0 0 0 0,0 1 0 0 0,0-1 0 0 0,0 0 0 0 0,0 1 0 0 0,0-1 0 0 0,0 0 0 0 0,1 1 0 0 0,-1-1 0 0 0,0 1 0 0 0,8 18 87 0 0,-1 10-16 0 0,-1 1 0 0 0,-2 0 0 0 0,-1 0 1 0 0,-1 0-1 0 0,-1 1 0 0 0,-6 45 0 0 0,2 18-65 0 0,3-92-70 0 0,0 1-1 0 0,0 0 1 0 0,0 0-1 0 0,1-1 1 0 0,-1 1 0 0 0,0 0-1 0 0,1-1 1 0 0,0 1-1 0 0,0 0 1 0 0,0-1-1 0 0,1 4 1 0 0,-2-6-17 0 0,1 0 0 0 0,-1 0 0 0 0,0 0 0 0 0,0 1 0 0 0,0-1 0 0 0,1 0-1 0 0,-1 0 1 0 0,0 0 0 0 0,0 0 0 0 0,0 0 0 0 0,1 0 0 0 0,-1 1 0 0 0,0-1 0 0 0,0 0 0 0 0,1 0 0 0 0,-1 0 0 0 0,0 0 0 0 0,1 0 0 0 0,-1 0 0 0 0,0 0 0 0 0,0 0-1 0 0,1 0 1 0 0,-1 0 0 0 0,0 0 0 0 0,0 0 0 0 0,1 0 0 0 0,-1 0 0 0 0,0 0 0 0 0,0-1 0 0 0,1 1 0 0 0,-1 0 0 0 0,0 0 0 0 0,0 0 0 0 0,1 0 0 0 0,-1-1 0 0 0,13-16-3917 0 0,4-18-1391 0 0,2-21 1744 0 0,-14 33 1643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8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73 8002 0 0,'-6'0'802'0'0,"0"0"0"0"0,0 0 1 0 0,0 0-1 0 0,0 1 0 0 0,-9 2 1 0 0,13-3 259 0 0,5-1-292 0 0,17-6-472 0 0,129-58-948 0 0,-148 64 642 0 0,0 1-1 0 0,0 0 1 0 0,-1-1-1 0 0,1 1 0 0 0,0-1 1 0 0,0 1-1 0 0,0 0 1 0 0,0 0-1 0 0,0 0 0 0 0,0 0 1 0 0,0-1-1 0 0,0 1 1 0 0,0 0-1 0 0,0 1 0 0 0,0-1 1 0 0,0 0-1 0 0,0 0 1 0 0,0 0-1 0 0,0 1 0 0 0,0-1 1 0 0,0 0-1 0 0,0 1 1 0 0,0-1-1 0 0,0 1 0 0 0,0-1 1 0 0,-1 1-1 0 0,1-1 1 0 0,0 1-1 0 0,0 0 0 0 0,0-1 1 0 0,-1 1-1 0 0,1 0 1 0 0,-1 0-1 0 0,1-1 0 0 0,0 1 1 0 0,-1 0-1 0 0,1 0 1 0 0,-1 0-1 0 0,0 0 0 0 0,1 0 1 0 0,-1 0-1 0 0,0 0 1 0 0,1 0-1 0 0,-1 0 0 0 0,0 0 1 0 0,0 0-1 0 0,0 0 1 0 0,0 0-1 0 0,0 1 0 0 0,0 8 107 0 0,0 1-1 0 0,0-1 0 0 0,-2 1 0 0 0,-1 10 0 0 0,0-3 105 0 0,-1 20 393 0 0,0-7 86 0 0,1 0 0 0 0,2 1 0 0 0,3 31 0 0 0,-1-55-599 0 0,0 0 1 0 0,0 0-1 0 0,1 0 1 0 0,0 0-1 0 0,0 0 0 0 0,1 0 1 0 0,0-1-1 0 0,0 1 0 0 0,1-1 1 0 0,0 0-1 0 0,0 0 1 0 0,0-1-1 0 0,1 1 0 0 0,0-1 1 0 0,1 0-1 0 0,11 10 0 0 0,-16-15-63 0 0,0 0 0 0 0,0 0 0 0 0,1-1 0 0 0,-1 1 0 0 0,0 0 0 0 0,0-1-1 0 0,1 1 1 0 0,-1 0 0 0 0,1-1 0 0 0,-1 0 0 0 0,0 1 0 0 0,1-1-1 0 0,-1 0 1 0 0,1 0 0 0 0,2 0 0 0 0,-3-3 236 0 0,-15-2-175 0 0,-5 3-57 0 0,0 1 1 0 0,0 0 0 0 0,0 1 0 0 0,0 2 0 0 0,-33 5 0 0 0,30-4-24 0 0,-1 0 0 0 0,1-1 0 0 0,-35-2 1 0 0,56 0-16 0 0,0 0-1 0 0,1 0 1 0 0,-1 0 0 0 0,0 0 0 0 0,0 0 0 0 0,0-1 0 0 0,1 1 0 0 0,-1 0 0 0 0,0 0 0 0 0,0 0 0 0 0,1-1-1 0 0,-1 1 1 0 0,0 0 0 0 0,0-1 0 0 0,1 1 0 0 0,-1-1 0 0 0,0 1 0 0 0,1-1 0 0 0,-1 1 0 0 0,1-1 0 0 0,-1 1-1 0 0,1-1 1 0 0,-1 0 0 0 0,1 1 0 0 0,-1-1 0 0 0,1 0 0 0 0,-1 1 0 0 0,1-1 0 0 0,0 0 0 0 0,-1 0 0 0 0,1 0 0 0 0,0-1-119 0 0,0 0 1 0 0,0 0 0 0 0,1 0-1 0 0,-1 0 1 0 0,0 0 0 0 0,1 0-1 0 0,0 0 1 0 0,-1 1 0 0 0,1-1-1 0 0,0 0 1 0 0,0 1 0 0 0,2-4-1 0 0,3-4-1257 0 0,1 1-1 0 0,0 0 0 0 0,12-12 1 0 0,52-38-6831 0 0,-51 43 5509 0 0</inkml:trace>
  <inkml:trace contextRef="#ctx0" brushRef="#br0" timeOffset="1">440 23 5801 0 0,'3'21'10712'0'0,"6"106"-8293"0"0,-9-63-1658 0 0,17 123 0 0 0,-17-186-761 0 0,0 1 0 0 0,0-1 0 0 0,0 0 0 0 0,0 1 0 0 0,1-1 1 0 0,-1 0-1 0 0,1 1 0 0 0,-1-1 0 0 0,1 0 0 0 0,-1 0 0 0 0,1 1 0 0 0,0-1 1 0 0,1 2-1 0 0,-1-3-159 0 0,-1 0-1 0 0,0 0 1 0 0,1 0 0 0 0,-1 0 0 0 0,0 0 0 0 0,0 0 0 0 0,1 0 0 0 0,-1 0-1 0 0,0 0 1 0 0,1 0 0 0 0,-1-1 0 0 0,0 1 0 0 0,1 0 0 0 0,-1 0 0 0 0,0 0-1 0 0,0 0 1 0 0,1-1 0 0 0,-1 1 0 0 0,0 0 0 0 0,0 0 0 0 0,1 0-1 0 0,-1-1 1 0 0,0 1 0 0 0,0 0 0 0 0,0 0 0 0 0,1-1 0 0 0,-1 1 0 0 0,0 0-1 0 0,0-1 1 0 0,0 1 0 0 0,0 0 0 0 0,0 0 0 0 0,0-1 0 0 0,0 1 0 0 0,2-5-1414 0 0,0 1 1 0 0,-1-1 0 0 0,1 0-1 0 0,-1 1 1 0 0,-1-1 0 0 0,2-7-1 0 0,-2 1-1082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0.1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38 7738 0 0,'0'0'99'0'0,"0"0"0"0"0,-1 0 0 0 0,1 0 1 0 0,0 0-1 0 0,0 0 0 0 0,0-1 0 0 0,0 1 1 0 0,0 0-1 0 0,0 0 0 0 0,0 0 0 0 0,-1 0 1 0 0,1-1-1 0 0,0 1 0 0 0,0 0 1 0 0,0 0-1 0 0,0 0 0 0 0,0-1 0 0 0,0 1 1 0 0,0 0-1 0 0,0 0 0 0 0,0 0 0 0 0,0-1 1 0 0,0 1-1 0 0,0 0 0 0 0,0 0 0 0 0,0 0 1 0 0,0-1-1 0 0,0 1 0 0 0,0 0 0 0 0,0 0 1 0 0,1 0-1 0 0,-1 0 0 0 0,0-1 0 0 0,0 1 1 0 0,0 0-1 0 0,0 0 0 0 0,0 0 0 0 0,0 0 1 0 0,0-1-1 0 0,1 1 0 0 0,-1 0 0 0 0,0 0 1 0 0,13-6 1705 0 0,24-3-1353 0 0,-28 8-57 0 0,0-1-654 0 0,67-11 1354 0 0,-37 15-2224 0 0,-36-1 628 0 0,0-1-1 0 0,0 1 1 0 0,0 0 0 0 0,-1 0-1 0 0,1 0 1 0 0,0 0 0 0 0,0 1-1 0 0,-1-1 1 0 0,4 3-1 0 0,-6-4 273 0 0,0 1-1 0 0,1-1 0 0 0,-1 0 1 0 0,0 1-1 0 0,1-1 0 0 0,-1 1 1 0 0,0-1-1 0 0,0 0 0 0 0,1 1 1 0 0,-1-1-1 0 0,0 0 0 0 0,0 1 1 0 0,0-1-1 0 0,1 1 0 0 0,-1-1 1 0 0,0 1-1 0 0,0-1 0 0 0,0 1 1 0 0,0-1-1 0 0,0 0 0 0 0,0 1 1 0 0,0-1-1 0 0,0 1 0 0 0,0-1 1 0 0,0 1-1 0 0,-1-1 0 0 0,1 1 1 0 0,-3 3-2060 0 0</inkml:trace>
  <inkml:trace contextRef="#ctx0" brushRef="#br0" timeOffset="1">84 295 8394 0 0,'-6'4'561'0'0,"0"0"0"0"0,0 0 0 0 0,1 0 0 0 0,-1 1 0 0 0,1 0 0 0 0,0 0 0 0 0,0 0 0 0 0,1 0 0 0 0,0 1 0 0 0,0 0 0 0 0,0 0 0 0 0,0 0 0 0 0,1 0 0 0 0,0 1-1 0 0,1-1 1 0 0,-1 1 0 0 0,1 0 0 0 0,0 0 0 0 0,1-1 0 0 0,-1 11 0 0 0,1-8-271 0 0,1-1-1 0 0,0 0 1 0 0,1 1-1 0 0,0-1 1 0 0,0 0-1 0 0,1 1 1 0 0,0-1-1 0 0,0 0 1 0 0,1 0-1 0 0,0-1 1 0 0,0 1-1 0 0,1 0 1 0 0,0-1-1 0 0,0 0 1 0 0,1 0-1 0 0,0 0 1 0 0,6 6-1 0 0,-7-10-228 0 0,0 1 0 0 0,-1-1 0 0 0,1 0 0 0 0,1 0 0 0 0,-1-1 0 0 0,0 1 0 0 0,1-1 0 0 0,-1 0 0 0 0,1 0-1 0 0,0 0 1 0 0,0-1 0 0 0,-1 0 0 0 0,1 0 0 0 0,0 0 0 0 0,0 0 0 0 0,0-1 0 0 0,0 0 0 0 0,0 0 0 0 0,0 0 0 0 0,0-1-1 0 0,0 1 1 0 0,0-1 0 0 0,0 0 0 0 0,0-1 0 0 0,0 1 0 0 0,4-3 0 0 0,15-6-3 0 0,-2 0 0 0 0,1-2 0 0 0,38-26 0 0 0,-48 29-44 0 0,-7 5-52 0 0,24-15-62 0 0,-2-1 0 0 0,40-35 0 0 0,-131 92-19434 0 0,44-26 14098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0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138 93 4521 0 0,'-5'-3'271'0'0,"-4"-4"1078"0"0,-1 1-1 0 0,-1 0 0 0 0,-17-8 1 0 0,26 13-1121 0 0,0 1 0 0 0,0-1 1 0 0,0 0-1 0 0,0 1 0 0 0,0-1 1 0 0,0 1-1 0 0,-1-1 0 0 0,1 1 1 0 0,0 0-1 0 0,0 0 0 0 0,0 0 0 0 0,0 0 1 0 0,0 0-1 0 0,-1 1 0 0 0,1-1 1 0 0,0 1-1 0 0,0-1 0 0 0,0 1 1 0 0,0 0-1 0 0,0 0 0 0 0,0 0 0 0 0,0 0 1 0 0,0 0-1 0 0,1 0 0 0 0,-1 0 1 0 0,0 1-1 0 0,-2 1 0 0 0,2 1-83 0 0,0 0-1 0 0,0-1 1 0 0,0 1-1 0 0,1 0 1 0 0,-1 0-1 0 0,1 0 1 0 0,0 0-1 0 0,0 0 1 0 0,0 0 0 0 0,1 0-1 0 0,-1 1 1 0 0,1-1-1 0 0,0 0 1 0 0,0 0-1 0 0,1 0 1 0 0,-1 1-1 0 0,3 6 1 0 0,2 9 239 0 0,0 0 1 0 0,11 24 0 0 0,-13-37-263 0 0,2 3-19 0 0,0 1 0 0 0,0-1 0 0 0,1 0 0 0 0,0 0 0 0 0,1-1 0 0 0,0 0 0 0 0,1 0 0 0 0,11 11 0 0 0,-17-18-88 0 0,0 1 0 0 0,1-1 1 0 0,-1 0-1 0 0,1 0 0 0 0,0 0 1 0 0,-1-1-1 0 0,1 1 0 0 0,0 0 1 0 0,0-1-1 0 0,0 0 0 0 0,0 0 1 0 0,1 0-1 0 0,-1 0 1 0 0,0 0-1 0 0,0-1 0 0 0,0 1 1 0 0,1-1-1 0 0,-1 0 0 0 0,0 0 1 0 0,0 0-1 0 0,1 0 0 0 0,-1-1 1 0 0,0 1-1 0 0,0-1 0 0 0,1 0 1 0 0,-1 0-1 0 0,0 0 1 0 0,0 0-1 0 0,0-1 0 0 0,0 1 1 0 0,0-1-1 0 0,-1 0 0 0 0,5-3 1 0 0,-1 0 16 0 0,0-1 0 0 0,-1-1 0 0 0,0 1 0 0 0,0-1-1 0 0,0 0 1 0 0,-1 0 0 0 0,0 0 0 0 0,0-1 0 0 0,-1 1 0 0 0,0-1 0 0 0,0 0 0 0 0,-1 0 0 0 0,0 0 0 0 0,0 0 0 0 0,-1 0 0 0 0,0-1 0 0 0,0 1 0 0 0,-1 0 0 0 0,-2-16 0 0 0,2 16-31 0 0,-1 0 0 0 0,-1 0 1 0 0,1-1-1 0 0,-1 2 0 0 0,0-1 0 0 0,-1 0 1 0 0,0 0-1 0 0,-1 1 0 0 0,1 0 0 0 0,-1-1 1 0 0,0 1-1 0 0,-1 1 0 0 0,0-1 0 0 0,0 1 1 0 0,-1 0-1 0 0,1 0 0 0 0,-1 0 0 0 0,0 1 1 0 0,-1 0-1 0 0,-7-5 0 0 0,5 5 4 0 0,0 1 0 0 0,0 0 1 0 0,-1 1-1 0 0,0 0 0 0 0,1 0 0 0 0,-1 1 0 0 0,-18-2 0 0 0,25 4-61 0 0,1 0 0 0 0,0 0 0 0 0,-1-1 0 0 0,1 1 0 0 0,-1 1 0 0 0,1-1 0 0 0,-1 0 0 0 0,1 1-1 0 0,-1-1 1 0 0,1 1 0 0 0,0-1 0 0 0,-1 1 0 0 0,1 0 0 0 0,0 0 0 0 0,-1 0 0 0 0,1 1 0 0 0,0-1 0 0 0,0 0 0 0 0,0 1 0 0 0,0 0 0 0 0,1-1 0 0 0,-1 1-1 0 0,0 0 1 0 0,1 0 0 0 0,-1 0 0 0 0,1 0 0 0 0,-1 0 0 0 0,1 0 0 0 0,0 0 0 0 0,0 0 0 0 0,0 1 0 0 0,0-1 0 0 0,0 0 0 0 0,1 1 0 0 0,-1-1-1 0 0,0 6 1 0 0,1-7-260 0 0,0 0-1 0 0,0 1 0 0 0,0-1 0 0 0,0 1 1 0 0,0-1-1 0 0,0 1 0 0 0,1-1 1 0 0,-1 1-1 0 0,0-1 0 0 0,1 1 0 0 0,-1-1 1 0 0,1 0-1 0 0,0 1 0 0 0,-1-1 0 0 0,1 0 1 0 0,0 0-1 0 0,0 1 0 0 0,0-1 0 0 0,0 0 1 0 0,0 0-1 0 0,0 0 0 0 0,0 0 0 0 0,0 0 1 0 0,0 0-1 0 0,1 0 0 0 0,-1-1 1 0 0,0 1-1 0 0,3 1 0 0 0,-1-1-399 0 0,1 0 1 0 0,-1 0-1 0 0,1 0 0 0 0,-1 0 0 0 0,1-1 0 0 0,-1 1 1 0 0,1-1-1 0 0,-1 0 0 0 0,1 0 0 0 0,-1 0 1 0 0,4-1-1 0 0,9-3-1582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60 136 3905 0 0,'-15'-45'4590'0'0,"15"40"-4260"0"0,-1-1 0 0 0,2 1 0 0 0,-1-1 0 0 0,0 1-1 0 0,1 0 1 0 0,0-1 0 0 0,1 1 0 0 0,-1 0 0 0 0,1 0 0 0 0,3-7 0 0 0,-5 11-286 0 0,1-1 0 0 0,0 1-1 0 0,-1-1 1 0 0,1 1 0 0 0,0-1 0 0 0,0 1 0 0 0,0 0 0 0 0,0 0 0 0 0,0-1 0 0 0,0 1 0 0 0,1 0 0 0 0,-1 0 0 0 0,0 0 0 0 0,0 0 0 0 0,1 0 0 0 0,-1 0 0 0 0,1 1 0 0 0,-1-1 0 0 0,1 0 0 0 0,-1 1 0 0 0,1-1 0 0 0,-1 1 0 0 0,1 0 0 0 0,0-1 0 0 0,-1 1 0 0 0,1 0 0 0 0,0 0 0 0 0,-1 0 0 0 0,1 0 0 0 0,-1 0 0 0 0,1 0 0 0 0,0 1 0 0 0,-1-1 0 0 0,1 1 0 0 0,-1-1 0 0 0,3 2 0 0 0,10 2-112 0 0,0 1 1 0 0,0-1-1 0 0,27 3 1 0 0,26 7-373 0 0,-65-13 426 0 0,0-1 0 0 0,1 1 0 0 0,-1 0 0 0 0,0 0-1 0 0,0 0 1 0 0,0 1 0 0 0,0-1 0 0 0,0 0 0 0 0,0 1-1 0 0,-1 0 1 0 0,1-1 0 0 0,0 1 0 0 0,-1 0-1 0 0,1 0 1 0 0,-1 0 0 0 0,0 0 0 0 0,1 0 0 0 0,-1 0-1 0 0,0 0 1 0 0,1 3 0 0 0,-1 0-2 0 0,0 0 1 0 0,0-1 0 0 0,-1 1-1 0 0,0-1 1 0 0,1 1-1 0 0,-2 0 1 0 0,1 0-1 0 0,0-1 1 0 0,-3 10-1 0 0,-1-1 51 0 0,0 1-1 0 0,-1-1 1 0 0,-1 1-1 0 0,0-2 0 0 0,-15 25 1 0 0,11-24 84 0 0,0 0 1 0 0,0 0-1 0 0,-2-1 1 0 0,1-1 0 0 0,-2 0-1 0 0,-20 15 1 0 0,28-23-84 0 0,0 1 0 0 0,0-1 0 0 0,0 0 1 0 0,0 0-1 0 0,-1-1 0 0 0,1 0 0 0 0,-1 0 0 0 0,0 0 1 0 0,1-1-1 0 0,-1 1 0 0 0,0-1 0 0 0,0-1 0 0 0,0 1 1 0 0,0-1-1 0 0,0 0 0 0 0,0-1 0 0 0,0 1 1 0 0,0-1-1 0 0,0 0 0 0 0,1 0 0 0 0,-9-4 0 0 0,13 5-61 0 0,0 0-1 0 0,0-1 0 0 0,0 1 0 0 0,0-1 0 0 0,0 1 0 0 0,1-1 0 0 0,-1 0 0 0 0,0 1 0 0 0,0-1 1 0 0,0 0-1 0 0,0 1 0 0 0,1-1 0 0 0,-1 0 0 0 0,0 0 0 0 0,1 0 0 0 0,-1 0 0 0 0,1 0 0 0 0,-1 0 1 0 0,1 0-1 0 0,-1 0 0 0 0,1 0 0 0 0,0 0 0 0 0,-1 0 0 0 0,1 0 0 0 0,0-2 0 0 0,0 1-121 0 0,0-1 0 0 0,1 1 0 0 0,-1 0-1 0 0,1 0 1 0 0,-1 0 0 0 0,1 0 0 0 0,0-1-1 0 0,0 1 1 0 0,0 0 0 0 0,0 0 0 0 0,3-3-1 0 0,0-1-615 0 0,1 1-1 0 0,0-1 0 0 0,0 1 0 0 0,0 0 1 0 0,0 1-1 0 0,1-1 0 0 0,6-3 1 0 0,47-17-3638 0 0,-42 19 3099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4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4 8498 0 0,'-4'0'504'0'0,"-1"0"-1"0"0,1 0 1 0 0,0 1 0 0 0,0 0 0 0 0,0-1-1 0 0,0 2 1 0 0,0-1 0 0 0,1 0 0 0 0,-8 4-1 0 0,10-4-430 0 0,0-1 0 0 0,0 1-1 0 0,0-1 1 0 0,1 1-1 0 0,-1 0 1 0 0,0 0-1 0 0,0 0 1 0 0,0-1-1 0 0,1 1 1 0 0,-1 0-1 0 0,0 0 1 0 0,1 0 0 0 0,-1 0-1 0 0,1 0 1 0 0,-1 0-1 0 0,1 0 1 0 0,-1 0-1 0 0,1 1 1 0 0,0-1-1 0 0,0 0 1 0 0,-1 0 0 0 0,1 0-1 0 0,0 0 1 0 0,0 0-1 0 0,0 1 1 0 0,0-1-1 0 0,0 0 1 0 0,1 0-1 0 0,-1 0 1 0 0,0 0-1 0 0,0 0 1 0 0,1 0 0 0 0,-1 1-1 0 0,1-1 1 0 0,-1 0-1 0 0,1 0 1 0 0,-1 0-1 0 0,2 1 1 0 0,67 105 1904 0 0,19 32-79 0 0,-80-126-1696 0 0,0 0 0 0 0,1-1 0 0 0,0 0 0 0 0,1-1 1 0 0,13 11-1 0 0,-23-22-186 0 0,0 1 1 0 0,0-1 0 0 0,0 0-1 0 0,1 0 1 0 0,-1 0-1 0 0,0 0 1 0 0,0 0 0 0 0,0 0-1 0 0,0 0 1 0 0,0 1 0 0 0,1-1-1 0 0,-1 0 1 0 0,0 0 0 0 0,0 0-1 0 0,0 0 1 0 0,0 0-1 0 0,0 0 1 0 0,1 0 0 0 0,-1 0-1 0 0,0 0 1 0 0,0 0 0 0 0,0 0-1 0 0,0 0 1 0 0,1 0 0 0 0,-1 0-1 0 0,0 0 1 0 0,0 0 0 0 0,0 0-1 0 0,0 0 1 0 0,1 0-1 0 0,-1 0 1 0 0,0 0 0 0 0,0 0-1 0 0,0-1 1 0 0,0 1 0 0 0,0 0-1 0 0,1 0 1 0 0,-1 0 0 0 0,0 0-1 0 0,0 0 1 0 0,0 0-1 0 0,0 0 1 0 0,0-1 0 0 0,0 1-1 0 0,0 0 1 0 0,0 0 0 0 0,1 0-1 0 0,-1 0 1 0 0,4-13 380 0 0,-1-14-97 0 0,-4-37-346 0 0,-2-1-1 0 0,-3 1 1 0 0,-15-68 0 0 0,18 114-2156 0 0,11 41-3327 0 0,3 5-83 0 0,2-5 559 0 0,-6-13 2101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83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18 186 10106 0 0,'-1'0'137'0'0,"0"0"0"0"0,1 0 0 0 0,-1 0 0 0 0,0 0 0 0 0,1 0 0 0 0,-1 1 0 0 0,0-1 0 0 0,1 0 0 0 0,-1 0 0 0 0,0 0 0 0 0,1 1 0 0 0,-1-1 0 0 0,0 0 0 0 0,1 1 0 0 0,-1-1 0 0 0,1 0 0 0 0,-1 1 0 0 0,1-1 0 0 0,-1 1 0 0 0,1-1 0 0 0,-1 1 0 0 0,1-1 0 0 0,-1 1 0 0 0,1-1 0 0 0,-1 1 0 0 0,1 0 0 0 0,0-1 0 0 0,-1 1 0 0 0,1 0 0 0 0,0-1 0 0 0,0 1 0 0 0,0 0 0 0 0,-1-1 0 0 0,1 1 0 0 0,0 0 0 0 0,0-1 0 0 0,0 1 0 0 0,0 0 0 0 0,0-1 0 0 0,0 1 0 0 0,0 0 0 0 0,0 0 0 0 0,1-1 0 0 0,-1 1 0 0 0,0 0 0 0 0,0-1 0 0 0,0 1 0 0 0,1-1 0 0 0,-1 1 0 0 0,0 0 0 0 0,1-1 0 0 0,0 2 0 0 0,0 0 14 0 0,1-1 1 0 0,-1 1 0 0 0,1 0 0 0 0,0-1-1 0 0,0 1 1 0 0,-1-1 0 0 0,1 0 0 0 0,0 0 0 0 0,0 1-1 0 0,0-1 1 0 0,0 0 0 0 0,1-1 0 0 0,-1 1-1 0 0,0 0 1 0 0,5 0 0 0 0,4 0-68 0 0,1-1-1 0 0,0-1 1 0 0,-1 0 0 0 0,1-1 0 0 0,-1 0-1 0 0,1 0 1 0 0,-1-1 0 0 0,0-1 0 0 0,0 0 0 0 0,0-1-1 0 0,0 0 1 0 0,-1 0 0 0 0,0-1 0 0 0,0 0-1 0 0,-1-1 1 0 0,1 0 0 0 0,-1-1 0 0 0,-1 0-1 0 0,0 0 1 0 0,10-12 0 0 0,-17 18-96 0 0,1 0 0 0 0,-1-1 0 0 0,0 1 0 0 0,1 0 0 0 0,-1 0 0 0 0,0-1 0 0 0,0 1 0 0 0,-1-1 0 0 0,1 1 0 0 0,0-1-1 0 0,-1 1 1 0 0,0-1 0 0 0,1 0 0 0 0,-1 1 0 0 0,0-1 0 0 0,0 1 0 0 0,-1-1 0 0 0,1 0 0 0 0,0 1 0 0 0,-1-1 0 0 0,0-2 0 0 0,-1 1-33 0 0,0 1 0 0 0,0-1 0 0 0,0 1 0 0 0,0-1 0 0 0,-1 1 0 0 0,1 0 0 0 0,-1 0 0 0 0,0 0 0 0 0,0 0 0 0 0,0 1 0 0 0,0-1 0 0 0,-6-2 0 0 0,3 1-13 0 0,0 0 0 0 0,-1 0 0 0 0,1 1 0 0 0,-1 0-1 0 0,0 1 1 0 0,0 0 0 0 0,0 0 0 0 0,0 0 0 0 0,-1 1 0 0 0,1 0 0 0 0,0 0 0 0 0,-1 1-1 0 0,1 0 1 0 0,-12 1 0 0 0,13 1 92 0 0,0-1 0 0 0,0 1 0 0 0,0 1-1 0 0,0-1 1 0 0,0 1 0 0 0,1 0 0 0 0,0 0-1 0 0,-1 1 1 0 0,1-1 0 0 0,0 1 0 0 0,1 0-1 0 0,-1 1 1 0 0,1-1 0 0 0,0 1 0 0 0,0 0-1 0 0,0 0 1 0 0,0 0 0 0 0,1 0 0 0 0,0 1-1 0 0,0-1 1 0 0,1 1 0 0 0,0 0 0 0 0,0 0-1 0 0,0 0 1 0 0,0 0 0 0 0,1 0 0 0 0,0 0-1 0 0,0 0 1 0 0,1 1 0 0 0,0-1 0 0 0,0 8-1 0 0,1-2 106 0 0,0 0 0 0 0,1 1 0 0 0,0-1 1 0 0,1-1-1 0 0,0 1 0 0 0,1 0 0 0 0,0-1 0 0 0,1 0 0 0 0,0 1 0 0 0,1-2 0 0 0,0 1 0 0 0,1-1 0 0 0,0 0 0 0 0,1 0 0 0 0,10 10 0 0 0,-14-16-118 0 0,0 0 0 0 0,1-1 0 0 0,-1 1 0 0 0,1-1 1 0 0,0 0-1 0 0,0 0 0 0 0,0 0 0 0 0,0-1 0 0 0,0 0 0 0 0,1 0 0 0 0,-1 0 0 0 0,1-1 1 0 0,-1 1-1 0 0,1-1 0 0 0,0-1 0 0 0,-1 1 0 0 0,1-1 0 0 0,0 0 0 0 0,-1 0 1 0 0,1-1-1 0 0,0 1 0 0 0,-1-2 0 0 0,1 1 0 0 0,5-2 0 0 0,-3 0-181 0 0,-1 0 1 0 0,0 0-1 0 0,0-1 0 0 0,0 0 0 0 0,0-1 1 0 0,-1 1-1 0 0,7-7 0 0 0,-5 3-652 0 0,0 1 1 0 0,-1-1-1 0 0,0-1 0 0 0,-1 1 1 0 0,7-13-1 0 0,-3 2-2851 0 0,0-1-1 0 0,-1 0 1 0 0,11-37-1 0 0,-15 38 1513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6.1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23 7546 0 0,'-1'0'304'0'0,"-1"0"1"0"0,1 1-1 0 0,0-1 1 0 0,-1 0 0 0 0,1 1-1 0 0,0-1 1 0 0,0 1 0 0 0,-1 0-1 0 0,1-1 1 0 0,0 1-1 0 0,0 0 1 0 0,0 0 0 0 0,0 0-1 0 0,0 0 1 0 0,0 0 0 0 0,0 0-1 0 0,0 0 1 0 0,0 0-1 0 0,1 0 1 0 0,-1 0 0 0 0,0 0-1 0 0,1 1 1 0 0,-1-1 0 0 0,1 0-1 0 0,-1 1 1 0 0,1-1-1 0 0,-1 0 1 0 0,1 1 0 0 0,0-1-1 0 0,0 0 1 0 0,0 1 0 0 0,0-1-1 0 0,0 3 1 0 0,0 4 229 0 0,-1 0 0 0 0,2 0 0 0 0,-1 0-1 0 0,3 10 1 0 0,13 49 473 0 0,3 0-1 0 0,3-2 0 0 0,32 66 0 0 0,-51-124-1028 0 0,-1-2-1 0 0,-1-1 1 0 0,1 1-1 0 0,0-1 1 0 0,0 0-1 0 0,0 0 0 0 0,1 0 1 0 0,0 0-1 0 0,-1 0 1 0 0,2 0-1 0 0,-1-1 0 0 0,7 7 1 0 0,-9-12-71 0 0,-1 1-1 0 0,1 0 1 0 0,-1-1-1 0 0,0 1 1 0 0,1 0 0 0 0,-1-1-1 0 0,0 1 1 0 0,0-1 0 0 0,0 1-1 0 0,0 0 1 0 0,0-1-1 0 0,0 1 1 0 0,0-1 0 0 0,-1 1-1 0 0,1 0 1 0 0,0-1 0 0 0,-1 0-1 0 0,0-1-90 0 0,-7-42-1008 0 0,-22-69 0 0 0,18 77 1100 0 0,2-1 0 0 0,2 1 0 0 0,-5-44 0 0 0,13 80 107 0 0,0-1 1 0 0,0 0-1 0 0,-1 1 0 0 0,1-1 1 0 0,0 0-1 0 0,0 0 1 0 0,0 1-1 0 0,1-1 0 0 0,-1 0 1 0 0,0 1-1 0 0,1-1 1 0 0,-1 1-1 0 0,1-1 0 0 0,-1 0 1 0 0,1 1-1 0 0,0-1 1 0 0,0 1-1 0 0,0-1 0 0 0,0 1 1 0 0,0 0-1 0 0,0-1 1 0 0,0 1-1 0 0,0 0 0 0 0,0 0 1 0 0,1 0-1 0 0,-1 0 0 0 0,0 0 1 0 0,1 0-1 0 0,-1 0 1 0 0,1 0-1 0 0,-1 0 0 0 0,1 1 1 0 0,-1-1-1 0 0,1 1 1 0 0,0-1-1 0 0,-1 1 0 0 0,1-1 1 0 0,0 1-1 0 0,2 0 1 0 0,7 0 62 0 0,1 1 1 0 0,-1 0-1 0 0,0 1 1 0 0,0 0 0 0 0,13 4-1 0 0,11 2-117 0 0,-17-6 161 0 0,54 4-3598 0 0,-66-6 2238 0 0,-1 0 0 0 0,1 0 0 0 0,-1-1 0 0 0,1 1 0 0 0,-1-1-1 0 0,1-1 1 0 0,-1 1 0 0 0,0-1 0 0 0,1 0 0 0 0,6-3 0 0 0,-5-1 5 0 0,-1-3-688 0 0</inkml:trace>
  <inkml:trace contextRef="#ctx0" brushRef="#br0" timeOffset="1">432 0 9098 0 0,'-4'5'882'0'0,"1"0"1"0"0,0 0-1 0 0,0 0 0 0 0,1 1 1 0 0,-1-1-1 0 0,1 1 0 0 0,0-1 0 0 0,1 1 1 0 0,-2 6-1 0 0,2-3-181 0 0,0 1 0 0 0,1-1 1 0 0,0 1-1 0 0,0-1 0 0 0,3 10 0 0 0,2 11 10 0 0,3-1-1 0 0,17 46 1 0 0,-12-38 116 0 0,-10-25-763 0 0,2-1 0 0 0,-1 0 1 0 0,1 0-1 0 0,1-1 0 0 0,0 1 1 0 0,1-1-1 0 0,0 0 0 0 0,10 10 0 0 0,-17-19-84 0 0,0-1-1 0 0,0 0 1 0 0,1 1-1 0 0,-1-1 1 0 0,0 0-1 0 0,1 1 1 0 0,-1-1-1 0 0,0 1 1 0 0,1-1-1 0 0,-1 0 1 0 0,0 0-1 0 0,1 1 1 0 0,-1-1-1 0 0,1 0 1 0 0,-1 0-1 0 0,0 0 0 0 0,1 1 1 0 0,-1-1-1 0 0,1 0 1 0 0,-1 0-1 0 0,1 0 1 0 0,-1 0-1 0 0,1 0 1 0 0,-1 0-1 0 0,1 0 1 0 0,-1 0-1 0 0,0 0 1 0 0,1 0-1 0 0,-1 0 1 0 0,1 0-1 0 0,-1 0 0 0 0,2-1 1 0 0,2-14-1505 0 0,-7-22-2026 0 0,-29-101-13182 0 0,25 109 14186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0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54 220 3521 0 0,'-14'1'2353'0'0,"13"0"-2026"0"0,0-1-1 0 0,1 0 0 0 0,-1 1 1 0 0,0-1-1 0 0,0 0 0 0 0,0 0 1 0 0,0 0-1 0 0,0 0 0 0 0,0 0 1 0 0,0 0-1 0 0,0 0 0 0 0,0 0 1 0 0,1 0-1 0 0,-1 0 0 0 0,0-1 1 0 0,0 1-1 0 0,0 0 0 0 0,0 0 1 0 0,0-1-1 0 0,1 1 0 0 0,-1-1 0 0 0,0 1 1 0 0,0-1-1 0 0,0 1 0 0 0,1-1 1 0 0,-1 1-1 0 0,0-1 0 0 0,1 0 1 0 0,-1 1-1 0 0,1-1 0 0 0,-1 0 1 0 0,1 0-1 0 0,-1 1 0 0 0,0-3 1 0 0,-1 0-52 0 0,1-1 0 0 0,-1 0 0 0 0,1 1 0 0 0,-1-1 0 0 0,1 0 0 0 0,1 0 0 0 0,-1 0 0 0 0,0 0 0 0 0,1 0 0 0 0,0 0 0 0 0,0 0 0 0 0,0 0 0 0 0,0 0 0 0 0,1-1 0 0 0,0 2 0 0 0,0-1 0 0 0,1-4 0 0 0,0 2-172 0 0,1 0 0 0 0,0 0 1 0 0,0 1-1 0 0,1 0 1 0 0,-1 0-1 0 0,1 0 1 0 0,0 0-1 0 0,0 0 0 0 0,1 1 1 0 0,5-5-1 0 0,3-1-418 0 0,0 1-1 0 0,0 1 0 0 0,1 0 0 0 0,0 1 1 0 0,1 0-1 0 0,0 1 0 0 0,29-7 1 0 0,-1 7-3135 0 0,-36 6 1389 0 0,1 0 0 0 0,0 0 0 0 0,-1 1-1 0 0,1 1 1 0 0,-1-1 0 0 0,10 4-1 0 0,-13-5-253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4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76 247 6553 0 0,'-1'0'265'0'0,"0"0"0"0"0,0 0 0 0 0,0 0 0 0 0,0 0 0 0 0,1 1-1 0 0,-1-1 1 0 0,0 0 0 0 0,0 0 0 0 0,0 1 0 0 0,1-1 0 0 0,-1 0 0 0 0,0 1-1 0 0,0-1 1 0 0,1 0 0 0 0,-1 1 0 0 0,0-1 0 0 0,1 1 0 0 0,-1-1 0 0 0,1 1-1 0 0,-1 0 1 0 0,0-1 0 0 0,1 1 0 0 0,-1 0 0 0 0,1 0 0 0 0,-5 23 3031 0 0,15 28-1026 0 0,-8-47-1899 0 0,15 64 1288 0 0,-5-18-1140 0 0,2-1 0 0 0,27 64 1 0 0,-28-90-1342 0 0,-12-23 757 0 0,-1-1 0 0 0,0 0 0 0 0,0 0 0 0 0,0 0 0 0 0,0 0 0 0 0,0 0 0 0 0,0 1 0 0 0,0-1 0 0 0,1 0 0 0 0,-1 0 0 0 0,0 0 0 0 0,0 0 0 0 0,0 0 0 0 0,0 0 0 0 0,1 0 0 0 0,-1 0 0 0 0,0 0 0 0 0,0 1 0 0 0,0-1 0 0 0,0 0 0 0 0,1 0 0 0 0,-1 0 0 0 0,0 0 0 0 0,0 0 0 0 0,0 0 0 0 0,1 0 0 0 0,-1 0 0 0 0,0 0 0 0 0,0 0 0 0 0,0 0 0 0 0,0-1 0 0 0,1 1 0 0 0,-1 0 0 0 0,0 0 0 0 0,0 0 0 0 0,0 0 0 0 0,0 0 0 0 0,1 0 0 0 0,-1 0 0 0 0,0 0 0 0 0,4-17-4842 0 0,-4-16-2417 0 0,-5-1 3708 0 0,1 12 1221 0 0</inkml:trace>
  <inkml:trace contextRef="#ctx0" brushRef="#br0" timeOffset="1">40 57 12363 0 0,'-7'-1'3772'0'0,"5"1"-3465"0"0,-1-1-1 0 0,1 1 1 0 0,0 0 0 0 0,0 0-1 0 0,0-1 1 0 0,0 2 0 0 0,-1-1-1 0 0,1 0 1 0 0,0 0 0 0 0,0 1-1 0 0,0-1 1 0 0,0 1 0 0 0,-3 0-1 0 0,6 0-237 0 0,-1-1-1 0 0,1 1 0 0 0,-1-1 1 0 0,1 1-1 0 0,-1-1 0 0 0,1 1 0 0 0,0-1 1 0 0,-1 0-1 0 0,1 1 0 0 0,0-1 1 0 0,-1 0-1 0 0,1 0 0 0 0,0 1 0 0 0,-1-1 1 0 0,1 0-1 0 0,0 0 0 0 0,-1 0 1 0 0,1 0-1 0 0,0 0 0 0 0,0 0 0 0 0,-1 0 1 0 0,1 0-1 0 0,1-1 0 0 0,17 0-100 0 0,98-24-3722 0 0,-42-3-9038 0 0,-58 19 8687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7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0 13571 0 0,'-2'2'282'0'0,"0"-1"0"0"0,0 0 1 0 0,-1 1-1 0 0,2-1 0 0 0,-1 1 0 0 0,0 0 1 0 0,0 0-1 0 0,0 0 0 0 0,1 0 0 0 0,-1 0 0 0 0,1 0 1 0 0,0 0-1 0 0,-1 0 0 0 0,1 0 0 0 0,0 1 1 0 0,0-1-1 0 0,1 1 0 0 0,-1-1 0 0 0,0 1 1 0 0,1-1-1 0 0,0 1 0 0 0,-1-1 0 0 0,1 1 1 0 0,0-1-1 0 0,0 1 0 0 0,0-1 0 0 0,1 1 0 0 0,0 3 1 0 0,2 8 103 0 0,0 1 0 0 0,1-1 0 0 0,11 26 1 0 0,-5-15 334 0 0,27 75 533 0 0,50 96 0 0 0,-84-190-1252 0 0,17 38 31 0 0,-10-13 6 0 0,-17-40-558 0 0,0 0-1 0 0,0 1 1 0 0,0-1-1 0 0,-14-10 1 0 0,-2-5-230 0 0,1 0 45 0 0,11 11 555 0 0,0 0 0 0 0,-1 1 0 0 0,-1 1 0 0 0,0 0-1 0 0,0 0 1 0 0,-1 1 0 0 0,-15-8 0 0 0,27 17 171 0 0,0 0 1 0 0,0 0 0 0 0,0 0 0 0 0,-1 0 0 0 0,1 1 0 0 0,0-1-1 0 0,0 1 1 0 0,-1 0 0 0 0,1-1 0 0 0,0 1 0 0 0,-1 0-1 0 0,1 0 1 0 0,0 0 0 0 0,-1 1 0 0 0,1-1 0 0 0,0 1 0 0 0,0-1-1 0 0,-1 1 1 0 0,1 0 0 0 0,0 0 0 0 0,-3 1 0 0 0,1 1 83 0 0,1-1 0 0 0,0 1 0 0 0,0 0 0 0 0,0 0 0 0 0,0 0 0 0 0,1 0 0 0 0,-1 0 0 0 0,1 1 0 0 0,0-1 0 0 0,0 1 1 0 0,-2 5-1 0 0,-1 3 239 0 0,1 1 1 0 0,0 0-1 0 0,1-1 1 0 0,0 1 0 0 0,1 1-1 0 0,-1 22 1 0 0,3-32-292 0 0,0 1 0 0 0,0-1 0 0 0,1 1 1 0 0,-1-1-1 0 0,1 1 0 0 0,0-1 0 0 0,0 0 0 0 0,1 1 1 0 0,-1-1-1 0 0,1 0 0 0 0,0 0 0 0 0,0 0 0 0 0,0 0 1 0 0,1 0-1 0 0,-1 0 0 0 0,1-1 0 0 0,5 6 0 0 0,-5-6-46 0 0,1-1 0 0 0,-1 0 0 0 0,1 0-1 0 0,-1 0 1 0 0,1-1 0 0 0,0 1-1 0 0,-1-1 1 0 0,1 0 0 0 0,0 0 0 0 0,0 0-1 0 0,0 0 1 0 0,0-1 0 0 0,0 1-1 0 0,0-1 1 0 0,0 0 0 0 0,0-1 0 0 0,0 1-1 0 0,0 0 1 0 0,0-1 0 0 0,5-2-1 0 0,-1 1-209 0 0,1-1 0 0 0,-1 0 0 0 0,0 0 0 0 0,0-1 0 0 0,10-7 0 0 0,-4 3-1472 0 0,-1-2 1 0 0,16-15-1 0 0,-8 4-4276 0 0,0-2-1 0 0,25-36 0 0 0,-36 47 3872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8.1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11 226 8010 0 0,'-3'3'3417'0'0,"3"-3"-3154"0"0,-1 1 0 0 0,1-1 0 0 0,0 0 0 0 0,0 1 0 0 0,0-1 0 0 0,0 0 0 0 0,0 1-1 0 0,0-1 1 0 0,0 0 0 0 0,0 1 0 0 0,0-1 0 0 0,0 0 0 0 0,0 1 0 0 0,0-1 0 0 0,0 0 0 0 0,0 1 0 0 0,0-1-1 0 0,0 0 1 0 0,0 0 0 0 0,1 1 0 0 0,-1-1 0 0 0,0 1 0 0 0,13 5 3698 0 0,17-2-1696 0 0,-20-5-2206 0 0,-1-1 0 0 0,1 0 0 0 0,0 0 0 0 0,-1-1 0 0 0,0 0 0 0 0,1 0 0 0 0,-1-1 0 0 0,0 0 0 0 0,-1-1 0 0 0,1 0 0 0 0,-1 0 0 0 0,0-1 0 0 0,0 0 0 0 0,-1 0 0 0 0,0-1 0 0 0,0 0 0 0 0,0-1 0 0 0,-1 1 0 0 0,0-1 0 0 0,-1 0 0 0 0,0-1 0 0 0,5-8 0 0 0,-9 13-122 0 0,0 0 0 0 0,0 1 0 0 0,0-1 0 0 0,-1 0-1 0 0,1 0 1 0 0,-1 0 0 0 0,0 1 0 0 0,0-1 0 0 0,0 0 0 0 0,0 0-1 0 0,-1 0 1 0 0,0 1 0 0 0,0-1 0 0 0,0 0 0 0 0,0 1 0 0 0,0-1-1 0 0,-1 1 1 0 0,1-1 0 0 0,-1 1 0 0 0,0-1 0 0 0,0 1 0 0 0,-1 0-1 0 0,1 0 1 0 0,-1 0 0 0 0,1 1 0 0 0,-1-1 0 0 0,0 0 0 0 0,0 1-1 0 0,0 0 1 0 0,0 0 0 0 0,0 0 0 0 0,-1 0 0 0 0,1 0 0 0 0,-1 0-1 0 0,1 1 1 0 0,-1 0 0 0 0,1 0 0 0 0,-1 0 0 0 0,0 0-1 0 0,0 0 1 0 0,1 1 0 0 0,-1 0 0 0 0,0 0 0 0 0,0 0 0 0 0,0 0-1 0 0,0 0 1 0 0,1 1 0 0 0,-1 0 0 0 0,0-1 0 0 0,1 1 0 0 0,-1 1-1 0 0,0-1 1 0 0,1 1 0 0 0,-1-1 0 0 0,1 1 0 0 0,-6 4 0 0 0,0 0 251 0 0,1 1 1 0 0,0 0-1 0 0,1 0 1 0 0,0 1-1 0 0,0-1 1 0 0,0 2-1 0 0,1-1 1 0 0,0 1-1 0 0,1-1 1 0 0,0 2-1 0 0,0-1 1 0 0,1 0-1 0 0,0 1 1 0 0,1 0 0 0 0,0 0-1 0 0,1 0 1 0 0,0 0-1 0 0,0 1 1 0 0,1-1-1 0 0,0 0 1 0 0,1 1-1 0 0,0-1 1 0 0,1 0-1 0 0,0 1 1 0 0,1-1-1 0 0,0 0 1 0 0,0 0-1 0 0,1 0 1 0 0,4 10-1 0 0,-3-12-72 0 0,0 0 0 0 0,1 0 0 0 0,0-1-1 0 0,0 0 1 0 0,0 0 0 0 0,1 0 0 0 0,0-1-1 0 0,1 1 1 0 0,-1-1 0 0 0,1-1 0 0 0,0 0-1 0 0,1 0 1 0 0,-1 0 0 0 0,1-1-1 0 0,0 0 1 0 0,13 5 0 0 0,-14-7-95 0 0,-1 0 0 0 0,1 0 0 0 0,-1-1 0 0 0,1 0 0 0 0,-1-1 0 0 0,1 1 0 0 0,0-1 0 0 0,-1 0 0 0 0,1-1 0 0 0,0 0 0 0 0,-1 0 0 0 0,1 0 0 0 0,-1-1 0 0 0,1 0 0 0 0,-1 0 0 0 0,0 0 0 0 0,1-1 0 0 0,-1 0 1 0 0,-1 0-1 0 0,1-1 0 0 0,0 0 0 0 0,8-7 0 0 0,-5 2-35 0 0,-1 0 0 0 0,1-1 0 0 0,-2 0 0 0 0,1-1 1 0 0,-1 0-1 0 0,-1 0 0 0 0,0 0 0 0 0,-1-1 0 0 0,8-22 1 0 0,-9 22-1030 0 0,-1-1 1 0 0,0 0-1 0 0,-1 1 1 0 0,0-15 0 0 0,-3-10-5864 0 0,-7 2-4014 0 0,2 22 5828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5.9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30 179 4857 0 0,'-4'-5'86'0'0,"1"-1"0"0"0,-1 0 0 0 0,1 0 0 0 0,0 0 0 0 0,1-1 1 0 0,-1 1-1 0 0,1-1 0 0 0,0 0 0 0 0,1 1 0 0 0,0-1 0 0 0,-1-10 0 0 0,2 12 235 0 0,1 0 0 0 0,-1 0 0 0 0,1 0 0 0 0,0 0 0 0 0,1 0 0 0 0,-1 0 0 0 0,1 1 0 0 0,0-1 0 0 0,0 0 0 0 0,0 1 1 0 0,1 0-1 0 0,-1-1 0 0 0,1 1 0 0 0,0 0 0 0 0,1 0 0 0 0,5-5 0 0 0,-9 8-194 0 0,1 1 0 0 0,-1-1 0 0 0,1 0 0 0 0,-1 1-1 0 0,1-1 1 0 0,0 0 0 0 0,-1 1 0 0 0,1-1 0 0 0,0 1 0 0 0,-1-1 0 0 0,1 1 0 0 0,0-1 0 0 0,0 1 0 0 0,0 0 0 0 0,-1-1 0 0 0,1 1 0 0 0,0 0 0 0 0,0 0 0 0 0,0 0 0 0 0,0 0 0 0 0,0 0 0 0 0,-1-1 0 0 0,1 1-1 0 0,0 1 1 0 0,0-1 0 0 0,0 0 0 0 0,0 0 0 0 0,0 0 0 0 0,1 1 0 0 0,-1 0 13 0 0,0 0-1 0 0,0 0 0 0 0,1 0 1 0 0,-1 1-1 0 0,0-1 1 0 0,0 0-1 0 0,0 1 1 0 0,0-1-1 0 0,-1 1 1 0 0,1-1-1 0 0,0 1 0 0 0,-1-1 1 0 0,1 1-1 0 0,0 1 1 0 0,2 10 484 0 0,-1 0 0 0 0,2 25 0 0 0,-4-37-556 0 0,-5 273 2808 0 0,2-204-2674 0 0,-5 17-54 0 0,4-49-86 0 0,1 0 0 0 0,5 73 1 0 0,-2-110-94 0 0,0 1-1 0 0,0 0 1 0 0,0 0 0 0 0,1-1-1 0 0,-1 1 1 0 0,0 0 0 0 0,1-1 0 0 0,-1 1-1 0 0,1-1 1 0 0,0 1 0 0 0,-1 0-1 0 0,1-1 1 0 0,0 0 0 0 0,0 1 0 0 0,0-1-1 0 0,0 1 1 0 0,0-1 0 0 0,2 2-1 0 0,-2-3-143 0 0,0 0-1 0 0,0 1 0 0 0,0-1 1 0 0,-1 0-1 0 0,1 0 0 0 0,0 0 1 0 0,0 0-1 0 0,0 0 1 0 0,0 0-1 0 0,0 0 0 0 0,0 0 1 0 0,0 0-1 0 0,-1-1 0 0 0,1 1 1 0 0,0 0-1 0 0,0-1 0 0 0,0 1 1 0 0,0 0-1 0 0,-1-1 0 0 0,1 1 1 0 0,0-1-1 0 0,0 1 0 0 0,-1-1 1 0 0,2 0-1 0 0,3-4-1168 0 0,1-1 0 0 0,-1 1-1 0 0,-1-1 1 0 0,1 0 0 0 0,-1 0 0 0 0,7-13 0 0 0,10-35-2836 0 0,-10 23 1330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3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79 153 13747 0 0,'-3'2'192'0'0,"1"0"-1"0"0,-1 0 1 0 0,1 1 0 0 0,0-1-1 0 0,0 1 1 0 0,0-1 0 0 0,0 1-1 0 0,0 0 1 0 0,1 0 0 0 0,-1 0-1 0 0,1 0 1 0 0,0 0 0 0 0,0 0-1 0 0,0 0 1 0 0,0 0 0 0 0,0 0-1 0 0,1 0 1 0 0,-1 6 0 0 0,0 8 370 0 0,0-1 0 0 0,1 22 0 0 0,4-5-471 0 0,2 0 0 0 0,1 0 0 0 0,2 0 0 0 0,24 57 0 0 0,-24-73-238 0 0,-8-16-128 0 0,-1 0 1 0 0,1 0-1 0 0,-1-1 0 0 0,1 1 0 0 0,0 0 1 0 0,-1-1-1 0 0,1 1 0 0 0,0-1 0 0 0,0 1 1 0 0,0-1-1 0 0,-1 1 0 0 0,1-1 0 0 0,0 1 1 0 0,0-1-1 0 0,0 0 0 0 0,0 0 0 0 0,0 1 1 0 0,0-1-1 0 0,1 0 0 0 0,-1 0-76 0 0,0-1 0 0 0,1 1 0 0 0,-1-1 0 0 0,0 1 0 0 0,0-1 0 0 0,1 0 0 0 0,-1 0 0 0 0,0 1 0 0 0,0-1 0 0 0,0 0 0 0 0,0 0 0 0 0,0 0 0 0 0,0 0 0 0 0,0 0 0 0 0,-1 0 0 0 0,1 0 0 0 0,0 0 0 0 0,0-1 0 0 0,-1 1-1 0 0,1 0 1 0 0,-1 0 0 0 0,1-1 0 0 0,-1 1 0 0 0,0 0 0 0 0,1-1 0 0 0,-1-1 0 0 0,4-15-2827 0 0</inkml:trace>
  <inkml:trace contextRef="#ctx0" brushRef="#br0" timeOffset="1">84 8 14027 0 0,'-3'-1'166'0'0,"0"0"0"0"0,0 0 0 0 0,0 0 0 0 0,-1 0 0 0 0,1 0 0 0 0,0 0 0 0 0,-1 1 0 0 0,1 0 0 0 0,0 0 0 0 0,-1 0 0 0 0,1 0-1 0 0,0 0 1 0 0,-1 1 0 0 0,1-1 0 0 0,0 1 0 0 0,0 0 0 0 0,-1 0 0 0 0,1 0 0 0 0,0 0 0 0 0,0 1 0 0 0,0-1 0 0 0,0 1 0 0 0,1 0 0 0 0,-5 3 0 0 0,8-4-146 0 0,0 1 0 0 0,0-1 0 0 0,0 0 1 0 0,1 0-1 0 0,-1 0 0 0 0,0 0 0 0 0,0 0 0 0 0,1 0 1 0 0,-1-1-1 0 0,1 1 0 0 0,-1 0 0 0 0,1-1 0 0 0,-1 1 0 0 0,4 0 1 0 0,19 2-800 0 0,1-1-1 0 0,32-1 1 0 0,49-10-11745 0 0,-87 7 9571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6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235 4 10594 0 0,'-9'-2'523'0'0,"1"1"0"0"0,-1 1 0 0 0,0 0 0 0 0,0 0 0 0 0,0 0 0 0 0,0 1 0 0 0,1 1 0 0 0,-1-1 0 0 0,0 1 0 0 0,1 1 0 0 0,-1 0 0 0 0,-9 4 0 0 0,29 33-138 0 0,-10-34-386 0 0,0 1-1 0 0,0 0 0 0 0,0 0 1 0 0,-1 0-1 0 0,0 0 0 0 0,-1-1 1 0 0,1 1-1 0 0,-1 0 0 0 0,-1 0 0 0 0,1-1 1 0 0,-1 1-1 0 0,0 0 0 0 0,-1-1 1 0 0,0 0-1 0 0,0 0 0 0 0,0 0 0 0 0,-6 8 1 0 0,-5 7 33 0 0,-1 0 1 0 0,-1-2 0 0 0,-26 25-1 0 0,33-33 71 0 0,10-8 92 0 0,20-12 99 0 0,-12 4-335 0 0,16-6 53 0 0,1 1-1 0 0,0 1 0 0 0,0 1 1 0 0,1 2-1 0 0,42-6 0 0 0,-56 10-24 0 0,-1 1-1 0 0,1 1 1 0 0,0 0-1 0 0,-1 0 1 0 0,1 2-1 0 0,-1-1 1 0 0,0 2-1 0 0,1-1 1 0 0,-1 2-1 0 0,0-1 1 0 0,0 2-1 0 0,-1 0 1 0 0,1 0-1 0 0,14 10 1 0 0,-24-14 12 0 0,-1 0 0 0 0,1 0 1 0 0,0 0-1 0 0,-1 1 1 0 0,1-1-1 0 0,-1 1 1 0 0,1-1-1 0 0,-1 1 0 0 0,0-1 1 0 0,0 1-1 0 0,0 0 1 0 0,0 0-1 0 0,0-1 1 0 0,0 1-1 0 0,0 0 0 0 0,0 0 1 0 0,-1 0-1 0 0,1 0 1 0 0,-1 0-1 0 0,0 0 1 0 0,1 0-1 0 0,-1 0 0 0 0,0 3 1 0 0,-1-1 3 0 0,0-1 0 0 0,0 0-1 0 0,0 1 1 0 0,0-1 0 0 0,-1 0 0 0 0,1 0 0 0 0,-1 0 0 0 0,0 0 0 0 0,0 0 0 0 0,0 0 0 0 0,0 0-1 0 0,-4 3 1 0 0,-5 4 15 0 0,1-1 0 0 0,-1 0 0 0 0,0-1 0 0 0,-1 0-1 0 0,-23 11 1 0 0,24-15-4 0 0,1 0 0 0 0,0 0 0 0 0,-1-1-1 0 0,0-1 1 0 0,0 0 0 0 0,0 0 0 0 0,-16 0 0 0 0,24-2-141 0 0,1 0 1 0 0,-1 0-1 0 0,1-1 1 0 0,-1 1 0 0 0,1-1-1 0 0,-1 1 1 0 0,1-1-1 0 0,-1 0 1 0 0,1 0 0 0 0,-1 0-1 0 0,1 0 1 0 0,0 0-1 0 0,-1-1 1 0 0,1 1 0 0 0,-3-4-1 0 0,3 4-195 0 0,1-1 0 0 0,0-1 1 0 0,0 1-1 0 0,0 0 0 0 0,0 0 0 0 0,0 0 0 0 0,0-1 0 0 0,0 1 0 0 0,1 0 0 0 0,-1-1 0 0 0,1 1 0 0 0,-1 0 0 0 0,1-1 0 0 0,0 1 0 0 0,0-1 0 0 0,0 1 0 0 0,1 0 1 0 0,-1-1-1 0 0,0 1 0 0 0,2-3 0 0 0,0-4-652 0 0,0 0 1 0 0,1 1-1 0 0,0-1 1 0 0,0 1-1 0 0,7-12 1 0 0,4-3-1771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7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225 92 2689 0 0,'-2'-6'475'0'0,"-1"0"0"0"0,1 0 0 0 0,-2 0 1 0 0,1 1-1 0 0,-1-1 0 0 0,1 1 0 0 0,-1 0 1 0 0,-1 0-1 0 0,-4-5 0 0 0,3 4 106 0 0,5 4-480 0 0,-1 0 0 0 0,0 0 0 0 0,1 0 0 0 0,-1 0 0 0 0,0 0 0 0 0,0 1 0 0 0,0-1 0 0 0,-1 1 0 0 0,1-1 0 0 0,0 1 0 0 0,0 0 0 0 0,-1 0 1 0 0,1 0-1 0 0,-1 0 0 0 0,1 0 0 0 0,-1 1 0 0 0,1-1 0 0 0,-1 1 0 0 0,0 0 0 0 0,-3-1 0 0 0,3 2-64 0 0,0 0 1 0 0,-1 0-1 0 0,1 0 1 0 0,0 0-1 0 0,0 0 1 0 0,-1 0-1 0 0,1 1 1 0 0,0 0-1 0 0,1-1 1 0 0,-1 1-1 0 0,0 0 1 0 0,0 1-1 0 0,-3 3 1 0 0,-2 3-89 0 0,0 0 0 0 0,1 0 0 0 0,1 1 0 0 0,-1 0 0 0 0,1 0 0 0 0,1 1 0 0 0,0-1 0 0 0,-4 14 0 0 0,3-4 7 0 0,1 1 1 0 0,1 0-1 0 0,1 0 0 0 0,0 0 0 0 0,1 23 0 0 0,2-34-11 0 0,1 1 0 0 0,-1 0 0 0 0,2 0 0 0 0,0-1-1 0 0,0 1 1 0 0,1 0 0 0 0,0-1 0 0 0,0 0-1 0 0,1 0 1 0 0,1 0 0 0 0,10 17 0 0 0,-13-24-11 0 0,-1-1 1 0 0,1 1 0 0 0,0-1-1 0 0,-1 1 1 0 0,1-1 0 0 0,0 0-1 0 0,1 0 1 0 0,-1 0-1 0 0,0 0 1 0 0,1 0 0 0 0,-1 0-1 0 0,1-1 1 0 0,-1 1 0 0 0,1-1-1 0 0,0 0 1 0 0,0 0 0 0 0,-1 0-1 0 0,1 0 1 0 0,0 0 0 0 0,0 0-1 0 0,0-1 1 0 0,0 0-1 0 0,0 1 1 0 0,0-1 0 0 0,0 0-1 0 0,0 0 1 0 0,0-1 0 0 0,0 1-1 0 0,0-1 1 0 0,0 1 0 0 0,0-1-1 0 0,0 0 1 0 0,0 0 0 0 0,-1 0-1 0 0,1-1 1 0 0,0 1-1 0 0,2-2 1 0 0,2-2-75 0 0,-1 0-1 0 0,1-1 1 0 0,-1 0-1 0 0,-1 0 1 0 0,1 0-1 0 0,-1 0 0 0 0,0-1 1 0 0,0 0-1 0 0,-1 0 1 0 0,0 0-1 0 0,0 0 1 0 0,3-13-1 0 0,3-10 191 0 0,-1 0 0 0 0,-2-1 0 0 0,-2 0 0 0 0,0-1-1 0 0,-1-50 1 0 0,-3 80 664 0 0,0 5-229 0 0,1 15-32 0 0,4 25-391 0 0,-4-20-177 0 0,0 6-765 0 0,2-1 1 0 0,9 37-1 0 0,-4-46-491 0 0,-9-18 1351 0 0,0-1-1 0 0,0 0 1 0 0,0 1 0 0 0,1-1-1 0 0,-1 0 1 0 0,0 0 0 0 0,0 1-1 0 0,0-1 1 0 0,1 0-1 0 0,-1 0 1 0 0,0 1 0 0 0,1-1-1 0 0,-1 0 1 0 0,0 0 0 0 0,0 0-1 0 0,1 1 1 0 0,-1-1 0 0 0,0 0-1 0 0,1 0 1 0 0,-1 0-1 0 0,0 0 1 0 0,1 0 0 0 0,-1 0-1 0 0,0 0 1 0 0,1 1 0 0 0,-1-1-1 0 0,0 0 1 0 0,1 0 0 0 0,-1 0-1 0 0,1-1 1 0 0,-1 1-1 0 0,0 0 1 0 0,1 0 0 0 0,-1 0-1 0 0,0 0 1 0 0,1 0 0 0 0,-1 0-1 0 0,0 0 1 0 0,0-1-1 0 0,1 1 1 0 0,-1 0 0 0 0,0 0-1 0 0,1 0 1 0 0,-1-1 0 0 0,0 1-1 0 0,0 0 1 0 0,1 0 0 0 0,-1-1-1 0 0,0 1 1 0 0,0 0-1 0 0,1-1 1 0 0,2-4-1343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0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167 13 10794 0 0,'-1'-1'132'0'0,"0"0"-1"0"0,0 0 1 0 0,0 0-1 0 0,0 1 0 0 0,0-1 1 0 0,0 0-1 0 0,0 0 1 0 0,0 0-1 0 0,0 1 0 0 0,-1-1 1 0 0,1 0-1 0 0,0 1 1 0 0,0-1-1 0 0,-1 1 0 0 0,1 0 1 0 0,0-1-1 0 0,-1 1 1 0 0,1 0-1 0 0,0 0 0 0 0,-1 0 1 0 0,1 0-1 0 0,-1 0 1 0 0,1 0-1 0 0,0 0 0 0 0,-1 1 1 0 0,1-1-1 0 0,0 0 1 0 0,-1 1-1 0 0,1-1 1 0 0,0 1-1 0 0,0-1 0 0 0,-1 1 1 0 0,1 0-1 0 0,0-1 1 0 0,0 1-1 0 0,0 0 0 0 0,0 0 1 0 0,0 0-1 0 0,0 0 1 0 0,0 0-1 0 0,0 0 0 0 0,0 0 1 0 0,1 0-1 0 0,-1 0 1 0 0,0 0-1 0 0,0 1 0 0 0,1-1 1 0 0,-1 0-1 0 0,0 2 1 0 0,-1 5 93 0 0,-1-1 1 0 0,1 0 0 0 0,1 1 0 0 0,-1-1-1 0 0,1 1 1 0 0,1-1 0 0 0,-1 13 0 0 0,6 19-56 0 0,1-1 1 0 0,19 68-1 0 0,-15-68-117 0 0,16 37-90 0 0,2 9-1374 0 0,-26-75-310 0 0,0 1 0 0 0,-1 0 0 0 0,1 15-1 0 0,-11-40-8520 0 0</inkml:trace>
  <inkml:trace contextRef="#ctx0" brushRef="#br0" timeOffset="1">47 206 10386 0 0,'-34'-12'3311'0'0,"21"7"-37"0"0,16 4-1282 0 0,165 12-987 0 0,-108-6-4517 0 0,-1-1-5853 0 0,-39-4 4330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20 11114 0 0,'0'0'149'0'0,"-1"0"0"0"0,0-1-1 0 0,0 1 1 0 0,0 0 0 0 0,1-1-1 0 0,-1 1 1 0 0,0 0 0 0 0,0 0-1 0 0,0 0 1 0 0,0 0 0 0 0,0 0-1 0 0,1 0 1 0 0,-1 0-1 0 0,0 0 1 0 0,0 0 0 0 0,0 0-1 0 0,0 0 1 0 0,1 1 0 0 0,-1-1-1 0 0,0 0 1 0 0,0 1 0 0 0,0-1-1 0 0,1 1 1 0 0,-1-1 0 0 0,0 0-1 0 0,0 1 1 0 0,1 0 0 0 0,-1-1-1 0 0,1 1 1 0 0,-1-1-1 0 0,0 1 1 0 0,1 0 0 0 0,-1-1-1 0 0,1 1 1 0 0,-1 0 0 0 0,1 0-1 0 0,0-1 1 0 0,-1 1 0 0 0,1 0-1 0 0,0 0 1 0 0,-1 0 0 0 0,1-1-1 0 0,0 1 1 0 0,0 1 0 0 0,0-1-122 0 0,0 1 0 0 0,0-1 0 0 0,0 0 0 0 0,1 0 0 0 0,-1 0 0 0 0,0 0 0 0 0,0 0 0 0 0,1 0-1 0 0,-1 0 1 0 0,1 0 0 0 0,-1 0 0 0 0,1 0 0 0 0,0 0 0 0 0,-1 0 0 0 0,1 0 0 0 0,0 0 0 0 0,0-1 0 0 0,-1 1 0 0 0,1 0 0 0 0,0 0 0 0 0,0-1 0 0 0,0 1 0 0 0,0-1 0 0 0,0 1 0 0 0,0-1 0 0 0,0 1 0 0 0,0-1 0 0 0,0 1 0 0 0,0-1 0 0 0,0 0 0 0 0,0 0 0 0 0,1 1 0 0 0,-1-1 0 0 0,0 0 0 0 0,0 0 0 0 0,0 0 0 0 0,1-1 0 0 0,3 1-253 0 0,-1 0-1 0 0,0 0 0 0 0,0-1 0 0 0,0 0 0 0 0,0 0 1 0 0,0 0-1 0 0,7-3 0 0 0,-8 3-593 0 0,0-1 0 0 0,-1 1-1 0 0,1-1 1 0 0,0 0 0 0 0,0 0-1 0 0,-1 0 1 0 0,1 0 0 0 0,-1 0-1 0 0,0-1 1 0 0,1 1 0 0 0,-1-1-1 0 0,0 0 1 0 0,-1 1 0 0 0,1-1 0 0 0,0 0-1 0 0,0-3 1 0 0,2-5-1650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7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5841 0 0,'8'20'5730'0'0,"2"8"-3533"0"0,6 36 51 0 0,9 31 111 0 0,22 171 0 0 0,-42-216-2175 0 0,-1-22-81 0 0,-2 0 1 0 0,-1 58 0 0 0,-5-105-93 0 0,1-1 1 0 0,-1-23-1 0 0,4 19-40 0 0,1-1 0 0 0,2 1-1 0 0,0 0 1 0 0,12-45 0 0 0,-12 61 10 0 0,0-1 0 0 0,0 1 1 0 0,0-1-1 0 0,1 1 0 0 0,1 0 1 0 0,-1 1-1 0 0,1-1 0 0 0,0 1 1 0 0,1 0-1 0 0,0 0 0 0 0,0 0 1 0 0,0 1-1 0 0,1 0 0 0 0,0 0 0 0 0,0 1 1 0 0,13-7-1 0 0,-18 11 17 0 0,0-1 0 0 0,0 1 0 0 0,1 1 0 0 0,-1-1 0 0 0,1 0 0 0 0,-1 0 0 0 0,1 1 0 0 0,-1 0 0 0 0,1-1 0 0 0,-1 1 0 0 0,1 0 0 0 0,-1 0 0 0 0,1 0 0 0 0,-1 1 0 0 0,1-1 0 0 0,-1 0 0 0 0,1 1 0 0 0,-1 0 0 0 0,1 0 0 0 0,2 1 0 0 0,-1 0 10 0 0,0 1 0 0 0,0 0 1 0 0,-1-1-1 0 0,1 1 0 0 0,-1 1 0 0 0,1-1 0 0 0,-1 0 0 0 0,0 1 0 0 0,-1 0 0 0 0,4 5 0 0 0,3 7 31 0 0,0 1 0 0 0,-2 1 0 0 0,0-1 0 0 0,5 25-1 0 0,-11-39-38 0 0,8 25-34 0 0,-2 1 1 0 0,0 0 0 0 0,-2 0 0 0 0,1 34 0 0 0,-4-99-10697 0 0,8-31 4088 0 0,-4 42 4052 0 0</inkml:trace>
  <inkml:trace contextRef="#ctx0" brushRef="#br0" timeOffset="1">625 83 10570 0 0,'-3'1'205'0'0,"1"0"0"0"0,0 0 1 0 0,0 0-1 0 0,-1 0 0 0 0,1 0 0 0 0,0 1 0 0 0,0 0 0 0 0,0-1 0 0 0,1 1 0 0 0,-1 0 0 0 0,0 0 1 0 0,0-1-1 0 0,1 1 0 0 0,0 1 0 0 0,-1-1 0 0 0,1 0 0 0 0,0 0 0 0 0,0 0 0 0 0,0 1 0 0 0,0-1 1 0 0,0 1-1 0 0,1-1 0 0 0,-1 0 0 0 0,1 1 0 0 0,-1-1 0 0 0,1 1 0 0 0,0 2 0 0 0,-1 11 112 0 0,1 0 1 0 0,1 0-1 0 0,2 18 0 0 0,-1-20-142 0 0,9 88 263 0 0,48 191 0 0 0,-53-275 145 0 0,-1-5-3351 0 0,-8-30-6516 0 0,-11-24 4931 0 0,7 22 2302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8.1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68 10186 0 0,'-7'-5'985'0'0,"-6"-7"3568"0"0,13 12-4463 0 0,1-1 1 0 0,-1 1 0 0 0,1-1 0 0 0,-1 1 0 0 0,1-1-1 0 0,0 1 1 0 0,-1 0 0 0 0,1-1 0 0 0,0 1-1 0 0,-1 0 1 0 0,1-1 0 0 0,0 1 0 0 0,-1 0-1 0 0,1 0 1 0 0,0 0 0 0 0,-1 0 0 0 0,1 0 0 0 0,0 0-1 0 0,-1 0 1 0 0,1 0 0 0 0,0 0 0 0 0,0 0-1 0 0,-1 0 1 0 0,1 0 0 0 0,0 0 0 0 0,1 1 0 0 0,183 2 1241 0 0,-60 6-3607 0 0,-125-9 2248 0 0,47 3-4430 0 0,-44-3 4041 0 0,-1-1 0 0 0,1 1 0 0 0,0 0 0 0 0,0-1 0 0 0,0 1 0 0 0,-1-1 0 0 0,1 0 0 0 0,0 0 0 0 0,-1 0 0 0 0,1 0 0 0 0,-1 0 0 0 0,1-1 0 0 0,-1 1 0 0 0,3-3 0 0 0,-6 5 1013 0 0,0 1-1 0 0,0-1 1 0 0,0 1-1 0 0,0 0 1 0 0,0-1-1 0 0,0 1 1 0 0,1 0-1 0 0,-1-1 1 0 0,1 1-1 0 0,-1 0 1 0 0,1 0 0 0 0,0 0-1 0 0,-1 2 1 0 0,3 35 2823 0 0,16 46-2122 0 0,-14-68-398 0 0,38 124 733 0 0,-7-51-1182 0 0,-35-90-449 0 0,0 0-1 0 0,0 0 1 0 0,0 0-1 0 0,0 0 1 0 0,0 0-1 0 0,0 0 1 0 0,0 1-1 0 0,0-1 1 0 0,0 0-1 0 0,0 0 1 0 0,0 0-1 0 0,0 0 1 0 0,0 0-1 0 0,0 0 0 0 0,0 1 1 0 0,0-1-1 0 0,0 0 1 0 0,0 0-1 0 0,0 0 1 0 0,0 0-1 0 0,0 0 1 0 0,0 0-1 0 0,0 0 1 0 0,0 1-1 0 0,0-1 1 0 0,0 0-1 0 0,1 0 1 0 0,-1 0-1 0 0,0 0 1 0 0,0 0-1 0 0,0 0 1 0 0,0 0-1 0 0,0 0 1 0 0,0 0-1 0 0,0 0 1 0 0,0 0-1 0 0,1 0 1 0 0,-1 1-1 0 0,0-1 1 0 0,0 0-1 0 0,0 0 1 0 0,0 0-1 0 0,0 0 1 0 0,1 0-1 0 0,-1 0 1 0 0,0 0-1 0 0,0 0 1 0 0,0 0-1 0 0,0 0 1 0 0,0 0-1 0 0,0 0 1 0 0,1-1-1 0 0,-1 1 1 0 0,0 0-1 0 0,0 0 1 0 0,0 0-1 0 0,0 0 1 0 0,0 0-1 0 0,0 0 1 0 0,0 0-1 0 0,1 0 1 0 0,-1 0-1 0 0,0 0 1 0 0,0-1-1 0 0,3-12 15 0 0,0-24-151 0 0,-3 34 101 0 0,2-56-749 0 0,-1 14-211 0 0,2-1 1 0 0,2 0 0 0 0,11-44-1 0 0,-15 85 995 0 0,0 1 1 0 0,0-1-1 0 0,1 1 0 0 0,-1-1 0 0 0,1 1 0 0 0,0 0 1 0 0,0-1-1 0 0,1 1 0 0 0,-1 0 0 0 0,1 1 1 0 0,4-5-1 0 0,-7 8 8 0 0,1 0 0 0 0,0 0 0 0 0,-1 0 0 0 0,1 0 0 0 0,0 1 0 0 0,-1-1 0 0 0,1 0 0 0 0,0 0 0 0 0,-1 1 0 0 0,1-1 0 0 0,-1 0 0 0 0,1 1 0 0 0,-1-1 0 0 0,1 1 0 0 0,-1-1 0 0 0,1 0 0 0 0,-1 1 0 0 0,1 0 0 0 0,-1-1 0 0 0,1 1 0 0 0,-1-1 0 0 0,0 1 0 0 0,1-1 0 0 0,-1 1 0 0 0,0 0 0 0 0,0-1 0 0 0,1 1 0 0 0,-1 0 0 0 0,0-1 0 0 0,0 2 0 0 0,8 25 319 0 0,-7-25-279 0 0,7 31 1263 0 0,40 139 1872 0 0,-38-144-6667 0 0,27 52 0 0 0,-29-62 3572 0 0,-7-15-76 0 0,0 1-1 0 0,1-1 1 0 0,-1 0 0 0 0,1 0 0 0 0,0 1 0 0 0,0-1 0 0 0,0 0 0 0 0,0-1 0 0 0,4 5-1 0 0,-6-8-3 0 0,1 1-1 0 0,0-1 0 0 0,0 0 0 0 0,-1 0 0 0 0,1 1 1 0 0,0-1-1 0 0,-1 0 0 0 0,1 0 0 0 0,-1 0 0 0 0,1 0 0 0 0,-1 1 1 0 0,1-1-1 0 0,-1 0 0 0 0,0 0 0 0 0,1 0 0 0 0,-1 0 1 0 0,0 0-1 0 0,0 0 0 0 0,0-2 0 0 0,6-22-33 0 0,14-141-2493 0 0,4-23-2296 0 0,-23 178 4605 0 0,-1 7 182 0 0,1 0 1 0 0,-1 1-1 0 0,1-1 1 0 0,0 0-1 0 0,0 0 0 0 0,0 1 1 0 0,0-1-1 0 0,1 1 1 0 0,-1-1-1 0 0,1 1 0 0 0,0-1 1 0 0,3-3-1 0 0,-4 7 33 0 0,-1 0 0 0 0,1 0 0 0 0,-1 0 0 0 0,1 0 0 0 0,-1 0 0 0 0,1 1 0 0 0,-1-1 0 0 0,1 0 0 0 0,-1 0 0 0 0,0 1 0 0 0,1-1 0 0 0,-1 0 0 0 0,1 0 0 0 0,-1 1 0 0 0,0-1 0 0 0,1 1 0 0 0,-1-1 0 0 0,0 0-1 0 0,1 1 1 0 0,-1-1 0 0 0,0 1 0 0 0,1-1 0 0 0,-1 1 0 0 0,0-1 0 0 0,0 1 0 0 0,0-1 0 0 0,0 1 0 0 0,1-1 0 0 0,-1 1 0 0 0,0-1 0 0 0,0 1 0 0 0,0-1 0 0 0,0 1 0 0 0,0-1 0 0 0,0 1 0 0 0,6 29 376 0 0,-5-25-256 0 0,10 56 1006 0 0,6 27 329 0 0,-15-79-1389 0 0,1 0-1 0 0,1-1 0 0 0,-1 0 0 0 0,1 0 1 0 0,0 0-1 0 0,1 0 0 0 0,10 13 0 0 0,1-9 694 0 0,-6-15-2845 0 0,-8 1 1257 0 0,0-1 1 0 0,-1 1 0 0 0,1-1-1 0 0,-1 1 1 0 0,0-1-1 0 0,1 0 1 0 0,-2 0-1 0 0,2-3 1 0 0,3-8-1972 0 0,-3 9 2032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9.2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17 5785 0 0,'-3'-2'437'0'0,"-1"-1"0"0"0,0 1 0 0 0,1 0 1 0 0,-1 0-1 0 0,0 1 0 0 0,-6-3 0 0 0,9 4-354 0 0,1 0 1 0 0,-1 0-1 0 0,1-1 0 0 0,-1 1 1 0 0,1 0-1 0 0,-1 0 0 0 0,0 0 1 0 0,1 0-1 0 0,-1 0 1 0 0,1 0-1 0 0,-1 0 0 0 0,1 0 1 0 0,-1 0-1 0 0,0 0 0 0 0,1 1 1 0 0,-1-1-1 0 0,1 0 1 0 0,-1 0-1 0 0,1 0 0 0 0,-1 1 1 0 0,1-1-1 0 0,-1 0 1 0 0,1 1-1 0 0,-1-1 0 0 0,1 0 1 0 0,-1 1-1 0 0,1-1 0 0 0,0 0 1 0 0,-1 1-1 0 0,1-1 1 0 0,0 1-1 0 0,-1-1 0 0 0,1 1 1 0 0,0-1-1 0 0,-1 1 1 0 0,1-1-1 0 0,0 1 0 0 0,0-1 1 0 0,0 1-1 0 0,0 0 0 0 0,0-1 1 0 0,-1 1-1 0 0,1-1 1 0 0,0 1-1 0 0,0-1 0 0 0,0 1 1 0 0,0 0-1 0 0,1-1 0 0 0,-1 1 1 0 0,0-1-1 0 0,0 1 1 0 0,0-1-1 0 0,0 1 0 0 0,0-1 1 0 0,1 1-1 0 0,-1-1 1 0 0,0 1-1 0 0,1 0 0 0 0,28 115 4698 0 0,15 81-1679 0 0,-36-116-2088 0 0,-4 135 0 0 0,-5-123-667 0 0,4-72-309 0 0,-3-21-46 0 0,1 0-1 0 0,-1 0 1 0 0,0 0-1 0 0,0 0 1 0 0,0 0-1 0 0,1 0 1 0 0,-1 0-1 0 0,0 0 1 0 0,0 0-1 0 0,1 0 1 0 0,-1 0-1 0 0,0 0 1 0 0,0 0-1 0 0,0 0 1 0 0,1 0-1 0 0,-1 0 1 0 0,0 0-1 0 0,0 0 1 0 0,1 0-1 0 0,-1 0 1 0 0,0 0-1 0 0,0 0 1 0 0,0-1-1 0 0,1 1 1 0 0,-1 0-1 0 0,0 0 1 0 0,0 0-1 0 0,0 0 1 0 0,0 0-1 0 0,1-1 1 0 0,-1 1-1 0 0,0 0 1 0 0,0 0-1 0 0,0 0 1 0 0,0-1-1 0 0,0 1 0 0 0,0 0 1 0 0,1 0-1 0 0,-1 0 1 0 0,0-1-1 0 0,0 1 1 0 0,2-5-416 0 0,1 1 0 0 0,-1-1 1 0 0,0 0-1 0 0,0 1 0 0 0,1-10 1 0 0,22-112-16082 0 0,-20 97 12769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2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40 5201 0 0,'-7'-9'2516'0'0,"5"7"-2009"0"0,0-1 1 0 0,0 0-1 0 0,0 1 0 0 0,0-1 0 0 0,0 0 1 0 0,0 0-1 0 0,1-1 0 0 0,-2-3 1 0 0,23 41 2610 0 0,-3 36-2842 0 0,-3 1 0 0 0,-4 0 0 0 0,-2 0 0 0 0,-2 97 0 0 0,-5-159-1867 0 0,2-8-188 0 0,7-16-1897 0 0,7-27-990 0 0,-7 12 2858 0 0,1-3-717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6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0 12803 0 0,'-9'11'211'0'0,"1"1"0"0"0,1-1 0 0 0,0 1 0 0 0,1 1 0 0 0,0-1 1 0 0,1 1-1 0 0,0 0 0 0 0,1 0 0 0 0,1 0 0 0 0,0 1 0 0 0,1-1 0 0 0,-1 25 0 0 0,2-15-153 0 0,1 1-1 0 0,1-1 1 0 0,1 1 0 0 0,1-1-1 0 0,1 0 1 0 0,12 38-1 0 0,-12-48-228 0 0,-3-8-65 0 0,0 0 0 0 0,0 0 0 0 0,1-1 0 0 0,0 1 0 0 0,0 0 0 0 0,0 0 1 0 0,1-1-1 0 0,-1 1 0 0 0,1-1 0 0 0,0 0 0 0 0,4 5 0 0 0,-6-9 101 0 0,-1 0 1 0 0,0 0-1 0 0,0 0 0 0 0,1 0 0 0 0,-1 0 1 0 0,0 0-1 0 0,1 0 0 0 0,-1 0 0 0 0,0 0 1 0 0,0 0-1 0 0,1 0 0 0 0,-1 0 0 0 0,0 0 1 0 0,0 0-1 0 0,1 0 0 0 0,-1 0 0 0 0,0 0 1 0 0,1-1-1 0 0,-1 1 0 0 0,0 0 0 0 0,0 0 1 0 0,1 0-1 0 0,-1 0 0 0 0,0-1 0 0 0,0 1 1 0 0,0 0-1 0 0,1 0 0 0 0,-1 0 0 0 0,0-1 1 0 0,0 1-1 0 0,0 0 0 0 0,0 0 0 0 0,1-1 1 0 0,-1 1-1 0 0,0 0 0 0 0,0 0 1 0 0,0-1-1 0 0,0 1 0 0 0,0 0 0 0 0,0 0 1 0 0,0-1-1 0 0,0 1 0 0 0,0 0 0 0 0,0-1 1 0 0,0 1-1 0 0,0 0 0 0 0,0 0 0 0 0,0-1 1 0 0,0 1-1 0 0,0-1 0 0 0,0-15-2975 0 0,-3 6 856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9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30 147 8826 0 0,'-1'-1'434'0'0,"-1"0"0"0"0,0 0 0 0 0,1 1 0 0 0,-1-1 0 0 0,0 1 0 0 0,0-1 0 0 0,0 1 0 0 0,0-1 0 0 0,0 1 0 0 0,1 0 0 0 0,-4 0 0 0 0,25 1 195 0 0,20-5-112 0 0,49 2 1 0 0,-23 10-1737 0 0,-56-6-1 0 0,0 1 1 0 0,0 0-1 0 0,0 0 0 0 0,9 5 0 0 0,-18-8 1102 0 0,-1 0-1 0 0,0 1 0 0 0,1-1 0 0 0,-1 0 0 0 0,0 0 0 0 0,1 0 0 0 0,-1 0 0 0 0,0 0 1 0 0,0 1-1 0 0,1-1 0 0 0,-1 0 0 0 0,0 0 0 0 0,0 0 0 0 0,1 1 0 0 0,-1-1 0 0 0,0 0 0 0 0,0 0 1 0 0,0 1-1 0 0,1-1 0 0 0,-1 0 0 0 0,0 1 0 0 0,0-1 0 0 0,0 0 0 0 0,0 0 0 0 0,0 1 1 0 0,0-1-1 0 0,1 0 0 0 0,-1 1 0 0 0,0-1 0 0 0,0 0 0 0 0,0 1 0 0 0,0-1 0 0 0,0 0 0 0 0,0 1 1 0 0,0-1-1 0 0,-1 0 0 0 0,1 1 0 0 0,0-1 0 0 0,-12 11-1411 0 0,-31 8 1970 0 0,33-16-924 0 0,-35 16 468 0 0,17-8 448 0 0,-50 28 0 0 0,68-33 653 0 0,1 1 0 0 0,-1 0-1 0 0,2 0 1 0 0,-16 16 0 0 0,24-22-974 0 0,-1 0 0 0 0,0-1 1 0 0,0 1-1 0 0,1 0 0 0 0,-1 0 0 0 0,1 0 1 0 0,-1-1-1 0 0,0 1 0 0 0,1 0 0 0 0,0 0 1 0 0,-1 0-1 0 0,1 0 0 0 0,-1 0 0 0 0,1 0 1 0 0,0 0-1 0 0,0 0 0 0 0,0 0 0 0 0,-1 0 1 0 0,1 0-1 0 0,0 0 0 0 0,0 0 0 0 0,0 0 1 0 0,1 0-1 0 0,-1 0 0 0 0,0 0 0 0 0,0 1 1 0 0,1-1-12 0 0,0 0 0 0 0,0 0 0 0 0,0 0 0 0 0,0 0 0 0 0,1 0 1 0 0,-1 0-1 0 0,0 0 0 0 0,0 0 0 0 0,0 0 0 0 0,1 0 0 0 0,-1-1 0 0 0,0 1 1 0 0,1-1-1 0 0,-1 1 0 0 0,3 0 0 0 0,7 1 200 0 0,0 1 1 0 0,1-2-1 0 0,16 1 1 0 0,-23-2-173 0 0,13 1-155 0 0,1-2 0 0 0,0 0 0 0 0,-1-1-1 0 0,1-1 1 0 0,-1-1 0 0 0,0 0 0 0 0,27-11 0 0 0,-35 10-1463 0 0,0 1 1 0 0,0-1-1 0 0,-1-1 0 0 0,16-11 0 0 0,-9 0-2021 0 0,-10 8 1078 0 0</inkml:trace>
  <inkml:trace contextRef="#ctx0" brushRef="#br0" timeOffset="0.98">295 149 8002 0 0,'-1'-1'167'0'0,"0"1"1"0"0,1 0-1 0 0,-1-1 1 0 0,1 1-1 0 0,-1-1 1 0 0,1 1 0 0 0,-1-1-1 0 0,1 1 1 0 0,-1-1-1 0 0,1 0 1 0 0,-1 1-1 0 0,1-1 1 0 0,0 1-1 0 0,-1-1 1 0 0,1 0-1 0 0,0 1 1 0 0,0-1-1 0 0,-1 0 1 0 0,1 0 0 0 0,0 1-1 0 0,0-1 1 0 0,0 0-1 0 0,0-1 1 0 0,15-4 1217 0 0,-5 3-1169 0 0,26-6 323 0 0,47-5-1 0 0,21-6-951 0 0,-100 19 573 0 0,6-1-1171 0 0,0-1-1 0 0,0 0 0 0 0,0-1 1 0 0,10-5-1 0 0,-18 7 628 0 0,1 1 0 0 0,0-1 1 0 0,-1 0-1 0 0,0 0 0 0 0,1 0 0 0 0,-1 0 0 0 0,0 0 0 0 0,0-1 0 0 0,0 1 0 0 0,0-1 1 0 0,-1 1-1 0 0,1-1 0 0 0,-1 0 0 0 0,1 1 0 0 0,-1-1 0 0 0,0 0 0 0 0,0 0 0 0 0,1-4 0 0 0,0-2-1144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3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92 4425 0 0,'-1'-1'178'0'0,"0"1"0"0"0,-1 0 0 0 0,1 0-1 0 0,0 0 1 0 0,0 0 0 0 0,-1 0 0 0 0,1 0 0 0 0,0 0 0 0 0,-1 1 0 0 0,1-1-1 0 0,0 0 1 0 0,0 1 0 0 0,-1-1 0 0 0,1 1 0 0 0,0-1 0 0 0,0 1 0 0 0,0 0-1 0 0,0-1 1 0 0,0 1 0 0 0,-1 0 0 0 0,1 0 0 0 0,1 0 0 0 0,-1 0 0 0 0,0 0 0 0 0,0 0-1 0 0,0 0 1 0 0,0 0 0 0 0,1 0 0 0 0,-1 0 0 0 0,1 0 0 0 0,-1 1 0 0 0,1-1-1 0 0,-1 0 1 0 0,0 3 0 0 0,-1 2 232 0 0,0-1 0 0 0,0 1 0 0 0,1 0 0 0 0,0 1 0 0 0,0-1 0 0 0,0 7 0 0 0,3 30 1060 0 0,3 0-1 0 0,14 64 1 0 0,1 9-286 0 0,-14-66-950 0 0,14 83 38 0 0,-21-156-3636 0 0,0 0-1 0 0,2 0 1 0 0,1-1 0 0 0,7-34 0 0 0,-4 36 1678 0 0</inkml:trace>
  <inkml:trace contextRef="#ctx0" brushRef="#br0" timeOffset="1">231 111 4953 0 0,'-8'-7'3241'0'0,"-8"-7"245"0"0,16 14-3422 0 0,0 0 1 0 0,0 0-1 0 0,0-1 1 0 0,-1 1 0 0 0,1 0-1 0 0,0-1 1 0 0,0 1-1 0 0,0 0 1 0 0,0 0 0 0 0,0-1-1 0 0,0 1 1 0 0,0 0 0 0 0,0-1-1 0 0,0 1 1 0 0,0 0-1 0 0,0 0 1 0 0,0-1 0 0 0,0 1-1 0 0,0 0 1 0 0,0-1-1 0 0,0 1 1 0 0,1 0 0 0 0,-1 0-1 0 0,0-1 1 0 0,0 1 0 0 0,0 0-1 0 0,0 0 1 0 0,0-1-1 0 0,1 1 1 0 0,-1 0 0 0 0,0 0-1 0 0,0 0 1 0 0,1-1-1 0 0,-1 1 1 0 0,0 0 0 0 0,0 0-1 0 0,0 0 1 0 0,1 0 0 0 0,-1 0-1 0 0,0-1 1 0 0,1 1-1 0 0,-1 0 1 0 0,0 0 0 0 0,0 0-1 0 0,1 0 1 0 0,-1 0-1 0 0,0 0 1 0 0,0 0 0 0 0,1 0-1 0 0,-1 0 1 0 0,0 0 0 0 0,1 0-1 0 0,-1 0 1 0 0,0 0-1 0 0,0 0 1 0 0,1 0 0 0 0,-1 1-1 0 0,175-38 4209 0 0,-21 4-4453 0 0,-137 29-129 0 0,13-2-567 0 0,-12 8-3453 0 0,-28 1-4247 0 0,-18 10 6069 0 0,9-4 1642 0 0,3-2-641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6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125 59 3473 0 0,'-15'9'1148'0'0,"12"-7"-742"0"0,0-1-1 0 0,-1 1 0 0 0,1 0 0 0 0,0 0 1 0 0,0 0-1 0 0,0 0 0 0 0,0 1 1 0 0,0 0-1 0 0,1-1 0 0 0,-1 1 1 0 0,1 0-1 0 0,0 0 0 0 0,-3 5 1 0 0,5-8-348 0 0,0 1 0 0 0,0-1 0 0 0,0 1 1 0 0,-1-1-1 0 0,1 0 0 0 0,0 1 0 0 0,1-1 1 0 0,-1 1-1 0 0,0-1 0 0 0,0 1 1 0 0,0-1-1 0 0,0 0 0 0 0,0 1 0 0 0,0-1 1 0 0,0 1-1 0 0,1-1 0 0 0,-1 0 0 0 0,0 1 1 0 0,0-1-1 0 0,0 0 0 0 0,1 1 1 0 0,-1-1-1 0 0,0 0 0 0 0,1 1 0 0 0,-1-1 1 0 0,0 0-1 0 0,1 0 0 0 0,-1 1 0 0 0,0-1 1 0 0,1 0-1 0 0,-1 0 0 0 0,1 1 1 0 0,19 1 1022 0 0,20-7-36 0 0,-39 5-947 0 0,34-9 230 0 0,-1-1 0 0 0,0-1 0 0 0,35-18 0 0 0,40-24-2723 0 0,-106 52 2282 0 0,-19 0-10533 0 0,2 4 10001 0 0,5-3-791 0 0</inkml:trace>
  <inkml:trace contextRef="#ctx0" brushRef="#br0" timeOffset="1">162 91 4609 0 0,'-12'7'556'0'0,"1"0"0"0"0,0 0 1 0 0,0 1-1 0 0,1 1 0 0 0,0 0 0 0 0,1 0 1 0 0,-1 1-1 0 0,2 0 0 0 0,-1 0 1 0 0,2 1-1 0 0,-1 0 0 0 0,1 0 0 0 0,1 1 1 0 0,0 0-1 0 0,1 0 0 0 0,0 1 0 0 0,1 0 1 0 0,0-1-1 0 0,-2 18 0 0 0,6-27-481 0 0,-1-1 0 0 0,1 1 1 0 0,-1-1-1 0 0,1 1 0 0 0,0 0 0 0 0,0-1 1 0 0,0 1-1 0 0,0-1 0 0 0,1 1 0 0 0,-1 0 1 0 0,1-1-1 0 0,-1 1 0 0 0,1-1 0 0 0,0 1 0 0 0,0-1 1 0 0,0 0-1 0 0,0 1 0 0 0,1-1 0 0 0,-1 0 1 0 0,1 0-1 0 0,-1 0 0 0 0,1 0 0 0 0,0 0 1 0 0,0 0-1 0 0,0 0 0 0 0,0-1 0 0 0,0 1 0 0 0,0-1 1 0 0,0 1-1 0 0,0-1 0 0 0,1 0 0 0 0,-1 0 1 0 0,0 0-1 0 0,1 0 0 0 0,-1 0 0 0 0,1 0 1 0 0,-1-1-1 0 0,1 1 0 0 0,0-1 0 0 0,4 0 0 0 0,5 1 41 0 0,1-2 0 0 0,-1 0 0 0 0,0 0 0 0 0,1-1 0 0 0,-1-1 0 0 0,0 0 0 0 0,14-6 0 0 0,72-33 165 0 0,-71 29-404 0 0,1 1 1 0 0,0 1-1 0 0,1 1 0 0 0,32-6 0 0 0,-68 22-6048 0 0,-19 3 119 0 0,-24 2 936 0 0,34-7 3546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2120 0 0,'3'14'870'0'0,"-1"1"-1"0"0,0-1 0 0 0,-1 1 0 0 0,-1-1 0 0 0,-3 30 0 0 0,1 2-181 0 0,1 19-95 0 0,4 88-746 0 0,-6-130-74 0 0,0-22 117 0 0,0-14 162 0 0,-2-29 962 0 0,0-76 0 0 0,6 104-810 0 0,0-1 0 0 0,1 1 0 0 0,0-1 0 0 0,1 1 0 0 0,1 0 0 0 0,0 0 0 0 0,0 0 1 0 0,14-25-1 0 0,-16 36-198 0 0,0 0 1 0 0,-1 1 0 0 0,1-1 0 0 0,0 1 0 0 0,1-1 0 0 0,-1 1 0 0 0,0 0 0 0 0,1 0-1 0 0,-1 0 1 0 0,1 0 0 0 0,0 0 0 0 0,-1 0 0 0 0,1 1 0 0 0,0-1 0 0 0,0 1 0 0 0,0 0-1 0 0,0 0 1 0 0,6-1 0 0 0,1 1-101 0 0,1 0 0 0 0,-1 1 0 0 0,0 0-1 0 0,17 3 1 0 0,-19-2-260 0 0,0 0 0 0 0,1 0-1 0 0,-1-1 1 0 0,1 0 0 0 0,-1-1 0 0 0,0 1-1 0 0,1-2 1 0 0,8-1 0 0 0,-12 1-287 0 0,1 0 0 0 0,-1 0 1 0 0,0 0-1 0 0,-1-1 0 0 0,1 1 1 0 0,0-1-1 0 0,-1-1 0 0 0,0 1 1 0 0,6-5-1 0 0,-6 3-962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2.0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67 5681 0 0,'-11'11'3244'0'0,"4"-4"783"0"0,26-13-1482 0 0,41-14-859 0 0,79-17 0 0 0,-104 30-1733 0 0,1 1-1 0 0,-1 2 0 0 0,66 2 1 0 0,-71 4-338 0 0,-2 0-1379 0 0,-9-1-2846 0 0,-33-8-6838 0 0</inkml:trace>
  <inkml:trace contextRef="#ctx0" brushRef="#br0" timeOffset="1">159 126 6969 0 0,'-13'11'1139'0'0,"1"1"0"0"0,-1 1 0 0 0,2 0-1 0 0,0 0 1 0 0,1 1 0 0 0,-12 21-1 0 0,18-28-773 0 0,1 0-1 0 0,0 0 0 0 0,0 0 0 0 0,1 0 1 0 0,0 0-1 0 0,0 1 0 0 0,0-1 0 0 0,1 1 0 0 0,1-1 1 0 0,-1 1-1 0 0,1 0 0 0 0,0-1 0 0 0,1 1 1 0 0,0-1-1 0 0,0 1 0 0 0,0-1 0 0 0,4 8 1 0 0,-5-12-293 0 0,1 0 1 0 0,0-1 0 0 0,1 1 0 0 0,-1-1-1 0 0,0 0 1 0 0,1 1 0 0 0,-1-1 0 0 0,1 0-1 0 0,0 0 1 0 0,0 0 0 0 0,0 0 0 0 0,0 0 0 0 0,0 0-1 0 0,0 0 1 0 0,0-1 0 0 0,0 1 0 0 0,1-1-1 0 0,-1 1 1 0 0,1-1 0 0 0,-1 0 0 0 0,1 0-1 0 0,0 0 1 0 0,-1-1 0 0 0,1 1 0 0 0,0 0-1 0 0,-1-1 1 0 0,1 0 0 0 0,0 0 0 0 0,0 0-1 0 0,0 0 1 0 0,-1 0 0 0 0,1 0 0 0 0,0-1 0 0 0,0 1-1 0 0,3-2 1 0 0,9-3 49 0 0,1 0 0 0 0,-1 0 0 0 0,0-2 0 0 0,23-12 0 0 0,-32 16-100 0 0,53-30 97 0 0,-29 15-95 0 0,1 1 0 0 0,1 1 0 0 0,0 2 0 0 0,1 1 0 0 0,43-10 0 0 0,-75 23-45 0 0,0-1 1 0 0,1 1 0 0 0,-1-1 0 0 0,0 1-1 0 0,1 0 1 0 0,-1 0 0 0 0,1 0 0 0 0,-1 0-1 0 0,0 0 1 0 0,1 0 0 0 0,-1 0-1 0 0,1 0 1 0 0,-1 0 0 0 0,0 1 0 0 0,1-1-1 0 0,-1 1 1 0 0,0-1 0 0 0,1 1 0 0 0,-1-1-1 0 0,0 1 1 0 0,2 1 0 0 0,-2-1-60 0 0,-1 0 0 0 0,0 0 0 0 0,0 1 0 0 0,0-1 0 0 0,0 0 0 0 0,0 0 0 0 0,0 0 1 0 0,0 0-1 0 0,-1 0 0 0 0,1 0 0 0 0,0 1 0 0 0,-1-1 0 0 0,1 0 0 0 0,0 0 0 0 0,-1 0 0 0 0,0 0 0 0 0,1 0 0 0 0,-1 0 1 0 0,1 0-1 0 0,-1-1 0 0 0,0 1 0 0 0,0 0 0 0 0,1 0 0 0 0,-1 0 0 0 0,0-1 0 0 0,0 1 0 0 0,-1 0 0 0 0,-28 25-5479 0 0,27-24 4090 0 0,-1 0 1 0 0,1 0-1 0 0,-1 0 0 0 0,0 0 1 0 0,1-1-1 0 0,-1 0 0 0 0,-7 2 0 0 0,0-1-1933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7.7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187 3 7434 0 0,'-5'-1'205'0'0,"0"1"1"0"0,0-1-1 0 0,1 0 1 0 0,-1 1 0 0 0,0 0-1 0 0,0 0 1 0 0,0 1-1 0 0,0 0 1 0 0,0-1 0 0 0,0 1-1 0 0,1 1 1 0 0,-1-1 0 0 0,0 1-1 0 0,1 0 1 0 0,-1 0-1 0 0,1 0 1 0 0,0 1 0 0 0,0-1-1 0 0,0 1 1 0 0,0 0-1 0 0,0 0 1 0 0,-6 7 0 0 0,3-2 57 0 0,-1 0 1 0 0,1 1 0 0 0,1 0 0 0 0,0 0 0 0 0,0 1 0 0 0,0-1 0 0 0,2 1 0 0 0,-1 1 0 0 0,1-1 0 0 0,1 1 0 0 0,-1-1-1 0 0,2 1 1 0 0,0 0 0 0 0,0 0 0 0 0,0 12 0 0 0,1 2 214 0 0,1-1 0 0 0,1 1 0 0 0,1 0 0 0 0,1-1 0 0 0,11 43 0 0 0,-9-50-317 0 0,1 0-1 0 0,0-1 1 0 0,1 0-1 0 0,1 0 0 0 0,0 0 1 0 0,13 17-1 0 0,-17-27-232 0 0,0-1 0 0 0,0 0-1 0 0,0 0 1 0 0,1 0 0 0 0,-1-1 0 0 0,1 1 0 0 0,0-1-1 0 0,1 0 1 0 0,-1-1 0 0 0,1 1 0 0 0,-1-1 0 0 0,1 0-1 0 0,0 0 1 0 0,0-1 0 0 0,1 0 0 0 0,-1 0 0 0 0,0 0-1 0 0,1-1 1 0 0,11 1 0 0 0,-16-2-515 0 0,0-1 0 0 0,0 1-1 0 0,1-1 1 0 0,-1 0 0 0 0,0 1 0 0 0,0-1 0 0 0,0 0-1 0 0,0 0 1 0 0,0-1 0 0 0,-1 1 0 0 0,1 0 0 0 0,0 0-1 0 0,0-1 1 0 0,-1 1 0 0 0,1-1 0 0 0,-1 0 0 0 0,1 1-1 0 0,-1-1 1 0 0,0 0 0 0 0,0 0 0 0 0,0 0 0 0 0,0 0-1 0 0,0 0 1 0 0,0 0 0 0 0,1-4 0 0 0,0-8-2278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11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28 8986 0 0,'-10'-20'2362'0'0,"10"20"-2306"0"0,0-1 1 0 0,0 1-1 0 0,0 0 0 0 0,0-1 1 0 0,0 1-1 0 0,0 0 0 0 0,1-1 1 0 0,-1 1-1 0 0,0 0 1 0 0,0 0-1 0 0,0-1 0 0 0,0 1 1 0 0,0 0-1 0 0,1-1 0 0 0,-1 1 1 0 0,0 0-1 0 0,0 0 1 0 0,1-1-1 0 0,-1 1 0 0 0,0 0 1 0 0,0 0-1 0 0,1 0 0 0 0,-1-1 1 0 0,0 1-1 0 0,1 0 1 0 0,-1 0-1 0 0,0 0 0 0 0,1 0 1 0 0,-1 0-1 0 0,0 0 0 0 0,1 0 1 0 0,-1 0-1 0 0,1 0 1 0 0,3 0 84 0 0,0 0 1 0 0,-1 0 0 0 0,1 1 0 0 0,0 0 0 0 0,0 0 0 0 0,0 0 0 0 0,-1 0-1 0 0,1 1 1 0 0,3 1 0 0 0,9 5 1 0 0,-1 0 1 0 0,0 1-1 0 0,26 20 0 0 0,-34-23-630 0 0,1 0 0 0 0,-2 1 1 0 0,1 0-1 0 0,-1 0 0 0 0,0 1 1 0 0,-1 0-1 0 0,1 0 0 0 0,6 14 1 0 0,-12-21 290 0 0,0-1-1 0 0,0 1 1 0 0,0 0 0 0 0,0-1 0 0 0,1 1 0 0 0,-1 0 0 0 0,0 0 0 0 0,0-1 0 0 0,0 1 0 0 0,0 0 0 0 0,-1 0 0 0 0,1-1-1 0 0,0 1 1 0 0,0 0 0 0 0,0-1 0 0 0,-1 1 0 0 0,1 0 0 0 0,0-1 0 0 0,0 1 0 0 0,-1 0 0 0 0,1-1 0 0 0,-1 1 0 0 0,1-1-1 0 0,-1 1 1 0 0,1-1 0 0 0,-1 1 0 0 0,1-1 0 0 0,-1 1 0 0 0,1-1 0 0 0,-1 1 0 0 0,0-1 0 0 0,1 1 0 0 0,-2-1 0 0 0,-24 10-2369 0 0,14-9 1217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5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38 140 3481 0 0,'-11'9'1782'0'0,"8"-7"-1260"0"0,0 0 1 0 0,0 0 0 0 0,0 0 0 0 0,0 1-1 0 0,1-1 1 0 0,-1 1 0 0 0,-3 5 0 0 0,10-8-265 0 0,-1 0 1 0 0,1-1 0 0 0,-1 1 0 0 0,1-1-1 0 0,-1 0 1 0 0,0 0 0 0 0,1 0 0 0 0,-1 0-1 0 0,4-3 1 0 0,-6 4-180 0 0,63-27 357 0 0,54-21-396 0 0,-103 44-153 0 0,0 0-1 0 0,-1 1 0 0 0,2 0 1 0 0,-1 1-1 0 0,0 1 0 0 0,19 0 1 0 0,-32 1 87 0 0,0 0 1 0 0,0 0-1 0 0,0 0 1 0 0,0 0-1 0 0,0 1 1 0 0,0-1-1 0 0,0 1 1 0 0,0-1-1 0 0,0 1 1 0 0,0 0-1 0 0,0-1 1 0 0,0 1-1 0 0,0 0 1 0 0,-1 0-1 0 0,1 0 1 0 0,0 1-1 0 0,-1-1 0 0 0,1 0 1 0 0,-1 1-1 0 0,3 2 1 0 0,-3-2 18 0 0,-1-1 1 0 0,1 1 0 0 0,-1 0-1 0 0,1 0 1 0 0,-1 0 0 0 0,0-1-1 0 0,1 1 1 0 0,-1 0-1 0 0,0 0 1 0 0,0 0 0 0 0,0 0-1 0 0,-1 0 1 0 0,1-1-1 0 0,0 1 1 0 0,-1 0 0 0 0,1 0-1 0 0,-2 3 1 0 0,-3 6 54 0 0,-1-1-1 0 0,0 0 1 0 0,0 0 0 0 0,-1 0 0 0 0,-13 13 0 0 0,-157 154 1400 0 0,123-122-722 0 0,116-135-1117 0 0,-44 61-64 0 0,0 0 1 0 0,34-27-1 0 0,-45 40 290 0 0,2 0-1 0 0,-1 0 1 0 0,1 1-1 0 0,0 0 0 0 0,0 1 1 0 0,0 0-1 0 0,1 0 1 0 0,-1 1-1 0 0,20-4 1 0 0,-26 7 151 0 0,-1-1 0 0 0,1 1 1 0 0,0 0-1 0 0,0 0 0 0 0,-1 0 1 0 0,1 0-1 0 0,0 1 0 0 0,-1-1 1 0 0,1 1-1 0 0,0-1 0 0 0,-1 1 1 0 0,1 0-1 0 0,0 0 0 0 0,-1 0 1 0 0,0 1-1 0 0,1-1 0 0 0,-1 0 1 0 0,0 1-1 0 0,1 0 0 0 0,2 2 1 0 0,-2 0 19 0 0,-1-1 1 0 0,1 1 0 0 0,-1 0 0 0 0,0-1 0 0 0,0 1 0 0 0,-1 0 0 0 0,1 0 0 0 0,-1 0 0 0 0,0 0 0 0 0,0 1 0 0 0,1 7-1 0 0,-1 4 25 0 0,0-1 0 0 0,-1 1-1 0 0,-1-1 1 0 0,-1 0 0 0 0,0 1 0 0 0,-6 17-1 0 0,7-25-147 0 0,0-5-18 0 0,1-1 1 0 0,-1 1-1 0 0,1-1 1 0 0,-1 1-1 0 0,0 0 0 0 0,0-1 1 0 0,0 0-1 0 0,0 1 0 0 0,0-1 1 0 0,0 0-1 0 0,-1 1 1 0 0,1-1-1 0 0,-1 0 0 0 0,-2 3 1 0 0,-1-17-3986 0 0,-1-14 2881 0 0,-1-20 1090 0 0,-4-33 644 0 0,11 28 3880 0 0,1 48-4148 0 0,0 0-1 0 0,0 1 0 0 0,0-1 0 0 0,0 0 1 0 0,0 1-1 0 0,1-1 0 0 0,-1 1 0 0 0,1 0 1 0 0,-1-1-1 0 0,1 1 0 0 0,0 0 0 0 0,0 0 1 0 0,0 0-1 0 0,0 0 0 0 0,0 1 0 0 0,0-1 1 0 0,1 0-1 0 0,-1 1 0 0 0,4-2 0 0 0,8-4-200 0 0,1 0-1 0 0,20-6 1 0 0,-6 3 16 0 0,-14 3 379 0 0,-5 4-1359 0 0,0-2-1 0 0,0 1 0 0 0,0-1 0 0 0,-1-1 1 0 0,10-7-1 0 0,-17 11 741 0 0,1 0 1 0 0,-1 0-1 0 0,0-1 0 0 0,0 1 1 0 0,0-1-1 0 0,0 0 1 0 0,0 1-1 0 0,-1-1 1 0 0,1 0-1 0 0,-1 0 0 0 0,1 0 1 0 0,-1 0-1 0 0,0 0 1 0 0,-1-1-1 0 0,1 1 0 0 0,0 0 1 0 0,-1 0-1 0 0,0-1 1 0 0,0 1-1 0 0,0 0 0 0 0,0-6 1 0 0,-8-40 958 0 0,6 45 241 0 0,0 6 85 0 0,1 27 861 0 0,3 28-1218 0 0,3 0-1 0 0,15 66 1 0 0,-13-91-850 0 0,-4-19-939 0 0,0-1-1 0 0,-1 1 1 0 0,-1 0 0 0 0,0 1 0 0 0,0 14 0 0 0,-1-17-599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8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213 0 8346 0 0,'-6'3'322'0'0,"-1"0"0"0"0,1 0 0 0 0,1 1 0 0 0,-1-1 0 0 0,0 1 0 0 0,1 0 0 0 0,0 1 0 0 0,0-1 0 0 0,0 1 0 0 0,1 0 0 0 0,-1 1 0 0 0,1-1 0 0 0,-6 11 0 0 0,-1 6 214 0 0,0 0 0 0 0,-11 37 0 0 0,-8 16 245 0 0,17-48-641 0 0,5-9-89 0 0,-1-1-1 0 0,-11 17 1 0 0,20-34-50 0 0,-1 0 0 0 0,1 1 0 0 0,0-1 0 0 0,0 0 0 0 0,0 0-1 0 0,0 0 1 0 0,0 1 0 0 0,0-1 0 0 0,0 0 0 0 0,0 0 0 0 0,0 0 0 0 0,0 0 0 0 0,-1 1-1 0 0,1-1 1 0 0,0 0 0 0 0,0 0 0 0 0,0 0 0 0 0,0 0 0 0 0,-1 1 0 0 0,1-1-1 0 0,0 0 1 0 0,0 0 0 0 0,0 0 0 0 0,0 0 0 0 0,-1 0 0 0 0,1 0 0 0 0,0 0-1 0 0,0 0 1 0 0,0 0 0 0 0,-1 0 0 0 0,1 0 0 0 0,0 0 0 0 0,0 0 0 0 0,-1 0-1 0 0,1 0 1 0 0,0 0 0 0 0,0 0 0 0 0,0 0 0 0 0,-1 0 0 0 0,1 0 0 0 0,0 0-1 0 0,-1 0 1 0 0,0-11-21 0 0,4-16-83 0 0,3 11 59 0 0,0-1 0 0 0,2 1 1 0 0,-1 1-1 0 0,2-1 0 0 0,0 2 1 0 0,12-16-1 0 0,-16 24 46 0 0,-1 0 0 0 0,1 0 0 0 0,0 1 0 0 0,1 0 0 0 0,-1 0 0 0 0,1 0 0 0 0,0 0 0 0 0,0 1 0 0 0,1 0 0 0 0,-1 0 0 0 0,1 1 0 0 0,0 0 0 0 0,0 0 0 0 0,0 0 0 0 0,0 1 0 0 0,13-2 0 0 0,-17 4 5 0 0,0 0 0 0 0,0 0 0 0 0,1 0 0 0 0,-1 0 0 0 0,0 1 0 0 0,0-1 0 0 0,0 1 0 0 0,0 0 0 0 0,0 0 0 0 0,0 0 0 0 0,0 0 0 0 0,0 1 0 0 0,0-1 0 0 0,-1 1 0 0 0,1 0 0 0 0,0-1 0 0 0,3 5 0 0 0,1 1 154 0 0,-1 0 1 0 0,0 1 0 0 0,0 0 0 0 0,6 11 0 0 0,-9-13-618 0 0,1 0 0 0 0,0 0 0 0 0,0 0 0 0 0,0 0 0 0 0,1-1 0 0 0,-1 0 0 0 0,1 0 0 0 0,1 0 0 0 0,-1 0 0 0 0,9 4 0 0 0,-5-9-6861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2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0 9946 0 0,'-1'0'144'0'0,"-1"0"-1"0"0,1 0 1 0 0,-1 1-1 0 0,1-1 0 0 0,-1 0 1 0 0,1 1-1 0 0,-1-1 1 0 0,1 1-1 0 0,0-1 1 0 0,-1 1-1 0 0,1 0 1 0 0,0 0-1 0 0,-1-1 1 0 0,1 1-1 0 0,0 0 1 0 0,0 0-1 0 0,0 0 1 0 0,0 0-1 0 0,0 0 1 0 0,-2 3-1 0 0,1-1 40 0 0,0 1-1 0 0,0 0 1 0 0,0 0 0 0 0,1 0-1 0 0,-1 0 1 0 0,1 0-1 0 0,-1 6 1 0 0,0 4 167 0 0,1 0 0 0 0,0 0 1 0 0,2 24-1 0 0,8 60 144 0 0,37 169 0 0 0,-46-267-573 0 0,0 0 0 0 0,0 0 1 0 0,0 1-1 0 0,0-1 0 0 0,0 0 0 0 0,0 0 1 0 0,0 0-1 0 0,0 1 0 0 0,0-1 1 0 0,0 0-1 0 0,0 0 0 0 0,0 1 0 0 0,0-1 1 0 0,0 0-1 0 0,1 0 0 0 0,-1 1 0 0 0,0-1 1 0 0,0 0-1 0 0,0 0 0 0 0,0 0 0 0 0,0 1 1 0 0,0-1-1 0 0,1 0 0 0 0,-1 0 0 0 0,0 0 1 0 0,0 0-1 0 0,0 1 0 0 0,0-1 0 0 0,1 0 1 0 0,-1 0-1 0 0,0 0 0 0 0,0 0 0 0 0,1 0 1 0 0,-1 0-1 0 0,0 0 0 0 0,0 0 0 0 0,0 0 1 0 0,1 1-1 0 0,-1-1 0 0 0,0 0 1 0 0,0 0-1 0 0,1 0 0 0 0,6-11-3146 0 0,2-17-1026 0 0,-9 28 4192 0 0,23-82-3951 0 0,-18 59 2580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97 16 5897 0 0,'4'18'6754'0'0,"10"20"-4161"0"0,2 5-1484 0 0,-3-1-671 0 0,-2 1 1 0 0,-2 1-1 0 0,-1 0 1 0 0,-3 0 0 0 0,0 70-1 0 0,-10-76-398 0 0,5-36-37 0 0,0 0 0 0 0,-1 0 0 0 0,1-1-1 0 0,0 1 1 0 0,-1 0 0 0 0,0-1 0 0 0,1 1 0 0 0,-1 0-1 0 0,0-1 1 0 0,0 1 0 0 0,0-1 0 0 0,0 1 0 0 0,0-1-1 0 0,0 0 1 0 0,0 1 0 0 0,-1-1 0 0 0,1 0 0 0 0,-3 2-1 0 0,3-3-15 0 0,0 0 0 0 0,0 0 0 0 0,-1 0 0 0 0,1 0 0 0 0,0 0 0 0 0,0 0-1 0 0,0-1 1 0 0,0 1 0 0 0,-1-1 0 0 0,1 1 0 0 0,0 0 0 0 0,0-1 0 0 0,0 0 0 0 0,0 1-1 0 0,0-1 1 0 0,0 0 0 0 0,0 1 0 0 0,0-1 0 0 0,0 0 0 0 0,1 0 0 0 0,-1 0-1 0 0,0 0 1 0 0,0 0 0 0 0,1 0 0 0 0,-2-2 0 0 0,-19-32-398 0 0,16 25 305 0 0,-27-41-424 0 0,18 31 491 0 0,2 0 1 0 0,0-2-1 0 0,1 1 0 0 0,-13-36 1 0 0,24 56 53 0 0,0 0 1 0 0,0 0-1 0 0,0 1 1 0 0,0-1-1 0 0,0 0 1 0 0,0 0-1 0 0,0 1 1 0 0,1-1-1 0 0,-1 0 1 0 0,0 0-1 0 0,0 1 1 0 0,1-1 0 0 0,-1 0-1 0 0,0 1 1 0 0,1-1-1 0 0,-1 0 1 0 0,1 1-1 0 0,-1-1 1 0 0,1 1-1 0 0,-1-1 1 0 0,1 1-1 0 0,-1-1 1 0 0,1 1-1 0 0,0-1 1 0 0,-1 1-1 0 0,1-1 1 0 0,0 1-1 0 0,-1 0 1 0 0,1 0-1 0 0,0-1 1 0 0,0 1-1 0 0,-1 0 1 0 0,1 0 0 0 0,0 0-1 0 0,0-1 1 0 0,0 1-1 0 0,37-6 333 0 0,-27 5-227 0 0,23-5-256 0 0,1-1 1 0 0,-1-1 0 0 0,-1-2 0 0 0,0-1-1 0 0,0-2 1 0 0,-1-1 0 0 0,0-2 0 0 0,52-35-1 0 0,-81 49-15 0 0,-1 0-1 0 0,0 0 1 0 0,0 0-1 0 0,0-1 1 0 0,0 1-1 0 0,0 0 0 0 0,0-1 1 0 0,-1 0-1 0 0,1 1 1 0 0,-1-1-1 0 0,0 0 1 0 0,0 0-1 0 0,0 1 0 0 0,0-1 1 0 0,0 0-1 0 0,0 0 1 0 0,-1 0-1 0 0,0 0 1 0 0,1 0-1 0 0,-2-5 0 0 0,1 7 145 0 0,0-1 0 0 0,0 0 0 0 0,0 0 0 0 0,-1 1 0 0 0,1-1 0 0 0,-1 0 0 0 0,1 0 0 0 0,-1 1 0 0 0,0-1 0 0 0,1 1 0 0 0,-1-1 0 0 0,0 1 0 0 0,0-1 0 0 0,0 1 0 0 0,0-1 0 0 0,-1 1 0 0 0,1 0 0 0 0,0 0 0 0 0,0-1 0 0 0,-1 1 0 0 0,1 0 0 0 0,-1 0 0 0 0,1 0-1 0 0,-1 1 1 0 0,1-1 0 0 0,-1 0 0 0 0,0 1 0 0 0,1-1 0 0 0,-1 1 0 0 0,0-1 0 0 0,0 1 0 0 0,1 0 0 0 0,-1-1 0 0 0,0 1 0 0 0,-2 1 0 0 0,3-1 28 0 0,1 0 1 0 0,-1 0-1 0 0,1 0 1 0 0,-1 0-1 0 0,1 0 1 0 0,-1 0-1 0 0,1 0 1 0 0,-1 1-1 0 0,1-1 1 0 0,-1 0-1 0 0,1 0 1 0 0,-1 1-1 0 0,1-1 1 0 0,0 0-1 0 0,-1 1 1 0 0,1-1-1 0 0,0 0 1 0 0,-1 1-1 0 0,1-1 0 0 0,0 1 1 0 0,-1-1-1 0 0,1 0 1 0 0,0 1-1 0 0,0-1 1 0 0,0 1-1 0 0,-1-1 1 0 0,1 1-1 0 0,0-1 1 0 0,0 1-1 0 0,-2 22 452 0 0,9 21 201 0 0,27 73 364 0 0,-11-43-912 0 0,13 77-1 0 0,-36-147-302 0 0,1-1 0 0 0,-1 0-1 0 0,0 1 1 0 0,1-1 0 0 0,-1 1-1 0 0,-1-1 1 0 0,1 0 0 0 0,-1 1-1 0 0,0 3 1 0 0,1-6 9 0 0,-1-1-1 0 0,1 1 1 0 0,0-1 0 0 0,0 1-1 0 0,-1-1 1 0 0,1 0-1 0 0,0 1 1 0 0,0-1 0 0 0,-1 1-1 0 0,1-1 1 0 0,0 0 0 0 0,-1 1-1 0 0,1-1 1 0 0,-1 0-1 0 0,1 1 1 0 0,0-1 0 0 0,-1 0-1 0 0,1 0 1 0 0,-1 0-1 0 0,1 1 1 0 0,-1-1 0 0 0,1 0-1 0 0,-1 0 1 0 0,0 0 0 0 0,-1 0-265 0 0,1 0 0 0 0,0 0 0 0 0,-1-1 0 0 0,1 1-1 0 0,0 0 1 0 0,-1-1 0 0 0,1 1 0 0 0,0-1 0 0 0,-1 0 0 0 0,1 1 0 0 0,0-1 0 0 0,0 0 0 0 0,-2-1 0 0 0,-43-30-3100 0 0,35 25 2290 0 0</inkml:trace>
  <inkml:trace contextRef="#ctx0" brushRef="#br0" timeOffset="1">318 353 3057 0 0,'-5'5'1730'0'0,"1"-1"-457"0"0,-1 1 0 0 0,1-1 1 0 0,0 1-1 0 0,0 0 0 0 0,-5 9 1 0 0,8-12-1062 0 0,0 1-1 0 0,0-1 1 0 0,1 1 0 0 0,-1-1 0 0 0,1 0-1 0 0,0 1 1 0 0,-1-1 0 0 0,1 1-1 0 0,0-1 1 0 0,0 1 0 0 0,1-1 0 0 0,-1 1-1 0 0,0-1 1 0 0,1 1 0 0 0,0-1 0 0 0,-1 0-1 0 0,3 5 1 0 0,1 1 99 0 0,0 1 0 0 0,1-1 0 0 0,0 0 0 0 0,0-1 0 0 0,0 1 0 0 0,1-1 0 0 0,0 0 0 0 0,1-1 0 0 0,0 1 0 0 0,0-1 0 0 0,0 0 0 0 0,1-1 0 0 0,-1 0 0 0 0,12 6 0 0 0,-14-9-308 0 0,-1 0 0 0 0,0 0 0 0 0,0-1 0 0 0,1 1-1 0 0,-1-1 1 0 0,1 0 0 0 0,0 0 0 0 0,-1-1 0 0 0,1 1 0 0 0,0-1-1 0 0,-1 0 1 0 0,1 0 0 0 0,0-1 0 0 0,-1 1 0 0 0,1-1 0 0 0,-1 0-1 0 0,1 0 1 0 0,-1-1 0 0 0,1 1 0 0 0,-1-1 0 0 0,0 0 0 0 0,1 0-1 0 0,-1 0 1 0 0,0-1 0 0 0,-1 0 0 0 0,1 1 0 0 0,0-1 0 0 0,-1-1-1 0 0,0 1 1 0 0,4-4 0 0 0,27-42-2570 0 0,-27 35 554 0 0,0 0 0 0 0,0-1 0 0 0,-1 0 1 0 0,-1 0-1 0 0,-1 0 0 0 0,0-1 1 0 0,2-18-1 0 0,-4 15 187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0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4 102 7882 0 0,'-3'-10'6380'0'0,"9"9"-4417"0"0,14-1-1124 0 0,6-6-605 0 0,-9 3 43 0 0,-1 0-1 0 0,1 1 1 0 0,0 0-1 0 0,0 2 1 0 0,0 0-1 0 0,32 0 0 0 0,-48 2-278 0 0,0 1 0 0 0,0-1 0 0 0,0 0 0 0 0,0 1 0 0 0,0-1 0 0 0,0 1 0 0 0,0-1 0 0 0,0 1 0 0 0,0-1 0 0 0,0 1 0 0 0,0 0-1 0 0,0-1 1 0 0,-1 1 0 0 0,1 0 0 0 0,0 0 0 0 0,-1 0 0 0 0,1-1 0 0 0,0 1 0 0 0,-1 0 0 0 0,1 0 0 0 0,-1 0 0 0 0,1 0 0 0 0,-1 0-1 0 0,0 0 1 0 0,1 0 0 0 0,-1 0 0 0 0,0 0 0 0 0,0 0 0 0 0,0 0 0 0 0,0 0 0 0 0,0 1 0 0 0,0-1 0 0 0,0 0 0 0 0,0 0 0 0 0,0 0-1 0 0,-1 1 1 0 0,-10 46-109 0 0,7-37 98 0 0,-9 24-60 0 0,-1 0-1 0 0,-2-1 0 0 0,-2 0 1 0 0,-22 32-1 0 0,22-36 15 0 0,12-19 34 0 0,-22 29-292 0 0,60-105-1432 0 0,-23 50 1701 0 0,1 1-1 0 0,0 0 1 0 0,1 1 0 0 0,1 0-1 0 0,0 0 1 0 0,1 1-1 0 0,0 1 1 0 0,0 0 0 0 0,30-17-1 0 0,-42 28 53 0 0,-1-1-1 0 0,1 1 0 0 0,0-1 1 0 0,0 1-1 0 0,-1-1 1 0 0,1 1-1 0 0,0 0 0 0 0,0-1 1 0 0,0 1-1 0 0,0 0 1 0 0,0 0-1 0 0,0-1 1 0 0,-1 1-1 0 0,1 0 0 0 0,0 0 1 0 0,0 0-1 0 0,0 0 1 0 0,0 0-1 0 0,0 0 1 0 0,0 1-1 0 0,0-1 0 0 0,0 0 1 0 0,-1 0-1 0 0,1 1 1 0 0,0-1-1 0 0,0 0 0 0 0,0 1 1 0 0,0-1-1 0 0,1 2 1 0 0,-1-1 10 0 0,0 1 1 0 0,0 0 0 0 0,0-1 0 0 0,0 1-1 0 0,0 0 1 0 0,-1 0 0 0 0,1 0 0 0 0,0 0-1 0 0,-1 0 1 0 0,0-1 0 0 0,1 1 0 0 0,-1 0-1 0 0,0 2 1 0 0,0 6 16 0 0,0-1 0 0 0,0 0 0 0 0,-1 0 0 0 0,0 0 0 0 0,-3 9 0 0 0,-4 4-1369 0 0,9-41-4956 0 0,7-25 2727 0 0,14-72-186 0 0,-11 58 6252 0 0,0 0 3853 0 0,-11 57-6042 0 0,1 0 0 0 0,0 0 0 0 0,-1 0 0 0 0,1 0 0 0 0,0 0 0 0 0,0 1 1 0 0,0-1-1 0 0,0 0 0 0 0,-1 0 0 0 0,1 0 0 0 0,0 1 0 0 0,0-1 0 0 0,0 1 1 0 0,1-1-1 0 0,-1 1 0 0 0,0-1 0 0 0,0 1 0 0 0,0-1 0 0 0,0 1 0 0 0,2 0 1 0 0,34-7 325 0 0,-18 3-228 0 0,0-1-313 0 0,-13 2-90 0 0,1 1 0 0 0,0 1-1 0 0,0-1 1 0 0,0 1 0 0 0,0 0 0 0 0,0 0 0 0 0,11 1 0 0 0,-17 0-11 0 0,0 1 0 0 0,-1-1 0 0 0,1 0 0 0 0,-1 1 0 0 0,1-1 1 0 0,-1 1-1 0 0,1-1 0 0 0,0 1 0 0 0,-1-1 0 0 0,0 1 0 0 0,1-1 1 0 0,-1 1-1 0 0,1-1 0 0 0,-1 1 0 0 0,0-1 0 0 0,1 1 0 0 0,-1 0 1 0 0,0-1-1 0 0,1 1 0 0 0,-1 0 0 0 0,0-1 0 0 0,0 1 1 0 0,0 0-1 0 0,0-1 0 0 0,0 1 0 0 0,0 0 0 0 0,0-1 0 0 0,0 1 1 0 0,0 0-1 0 0,0 0 0 0 0,0-1 0 0 0,0 1 0 0 0,0 0 0 0 0,0-1 1 0 0,-1 1-1 0 0,1 0 0 0 0,0-1 0 0 0,-1 1 0 0 0,1-1 0 0 0,-1 2 1 0 0,-14 30-31 0 0,13-28 17 0 0,-51 103 29 0 0,-44 124 0 0 0,96-228-17 0 0,0 0-1 0 0,0 1 1 0 0,0-1-1 0 0,0 0 1 0 0,1 1 0 0 0,-1-1-1 0 0,1 1 1 0 0,0 6-1 0 0,0-10 6 0 0,0 1-1 0 0,0-1 1 0 0,0 0-1 0 0,0 0 1 0 0,0 1-1 0 0,0-1 1 0 0,0 0-1 0 0,1 0 1 0 0,-1 1-1 0 0,0-1 1 0 0,0 0-1 0 0,0 0 1 0 0,0 0-1 0 0,0 1 1 0 0,0-1-1 0 0,1 0 1 0 0,-1 0-1 0 0,0 0 1 0 0,0 0-1 0 0,0 1 1 0 0,1-1-1 0 0,-1 0 1 0 0,0 0-1 0 0,0 0 1 0 0,0 0-1 0 0,1 0 1 0 0,-1 0-1 0 0,0 0 1 0 0,0 0-1 0 0,1 1 1 0 0,-1-1-1 0 0,0 0 1 0 0,0 0-1 0 0,1 0 1 0 0,-1 0-1 0 0,0 0 1 0 0,0 0-1 0 0,0 0 1 0 0,1-1-1 0 0,16-12-81 0 0,2-10-70 0 0,18-28 0 0 0,-25 32 125 0 0,1 1-1 0 0,1 0 0 0 0,23-21 1 0 0,-36 37 33 0 0,0 1 1 0 0,0 0 0 0 0,0 0-1 0 0,0-1 1 0 0,1 1-1 0 0,-1 0 1 0 0,0 0 0 0 0,1 1-1 0 0,-1-1 1 0 0,1 0 0 0 0,-1 0-1 0 0,1 1 1 0 0,-1-1-1 0 0,1 1 1 0 0,0-1 0 0 0,-1 1-1 0 0,1-1 1 0 0,-1 1 0 0 0,1 0-1 0 0,0 0 1 0 0,-1 0-1 0 0,1 0 1 0 0,0 0 0 0 0,-1 0-1 0 0,3 1 1 0 0,-2 0 10 0 0,-1 1-1 0 0,1-1 1 0 0,0 0-1 0 0,-1 1 1 0 0,1 0 0 0 0,-1-1-1 0 0,0 1 1 0 0,0 0 0 0 0,0-1-1 0 0,1 1 1 0 0,-2 0 0 0 0,1 0-1 0 0,0 0 1 0 0,0 0 0 0 0,-1 0-1 0 0,2 4 1 0 0,1 10 75 0 0,-1 1-1 0 0,0-1 1 0 0,-1 28 0 0 0,-1-44-90 0 0,0 9-46 0 0,0-5-25 0 0,-1 1 0 0 0,1 0 0 0 0,0-1 0 0 0,0 1 1 0 0,1-1-1 0 0,0 1 0 0 0,-1 0 0 0 0,1-1 0 0 0,3 7 0 0 0,-4-11-4 0 0,0 0 1 0 0,1 0-1 0 0,-1 0 0 0 0,0 0 1 0 0,0 0-1 0 0,1 0 0 0 0,-1 0 0 0 0,0 0 1 0 0,0 0-1 0 0,1 0 0 0 0,-1 0 1 0 0,0-1-1 0 0,0 1 0 0 0,1 0 1 0 0,-1 0-1 0 0,0 0 0 0 0,0 0 1 0 0,1 0-1 0 0,-1 0 0 0 0,0-1 0 0 0,0 1 1 0 0,0 0-1 0 0,1 0 0 0 0,-1 0 1 0 0,0-1-1 0 0,0 1 0 0 0,0 0 1 0 0,0 0-1 0 0,0-1 0 0 0,1 1 1 0 0,-1 0-1 0 0,0 0 0 0 0,0-1 1 0 0,0 1-1 0 0,0 0 0 0 0,0 0 0 0 0,0-1 1 0 0,0 1-1 0 0,0 0 0 0 0,0 0 1 0 0,0-1-1 0 0,6-17-2223 0 0,-5 12 1372 0 0,41-129-7255 0 0,3-72 8917 0 0,-41 183 1957 0 0,-5 11 5375 0 0,-3 38-5368 0 0,13 42-1492 0 0,24 93 0 0 0,4 17-2672 0 0,-42-203-6074 0 0,-1-5 3309 0 0,-7-33 2861 0 0,9 40 4253 0 0,-3-48-1 0 0,8 69-2568 0 0,-1 0 0 0 0,1 0-1 0 0,-1 1 1 0 0,1-1 0 0 0,0 0-1 0 0,0 0 1 0 0,0 1 0 0 0,1-1 0 0 0,-1 1-1 0 0,1-1 1 0 0,-1 1 0 0 0,1-1-1 0 0,0 1 1 0 0,0 0 0 0 0,0 0-1 0 0,0 0 1 0 0,0 0 0 0 0,3-2 0 0 0,52-32 849 0 0,-32 22-1175 0 0,-16 9-225 0 0,0-1 0 0 0,-1 0 1 0 0,0-1-1 0 0,0 0 1 0 0,8-9-1 0 0,-14 14 115 0 0,0 0 0 0 0,-1 0 0 0 0,0 0 0 0 0,1 0 1 0 0,-1 0-1 0 0,0 0 0 0 0,0 0 0 0 0,0 0 0 0 0,0-1 0 0 0,-1 1 0 0 0,1 0 1 0 0,0-1-1 0 0,-1 1 0 0 0,0 0 0 0 0,0-1 0 0 0,1 1 0 0 0,-1-1 0 0 0,-1 1 1 0 0,1 0-1 0 0,0-1 0 0 0,-1 1 0 0 0,1-1 0 0 0,-1 1 0 0 0,1 0 0 0 0,-1 0 1 0 0,0-1-1 0 0,0 1 0 0 0,-2-3 0 0 0,3 5 151 0 0,0-1 0 0 0,-1 1 0 0 0,1 0 1 0 0,0 0-1 0 0,0 0 0 0 0,0 0 0 0 0,0-1 0 0 0,0 1 0 0 0,0 0 1 0 0,0 0-1 0 0,0 0 0 0 0,-1 0 0 0 0,1 0 0 0 0,0-1 0 0 0,0 1 0 0 0,0 0 1 0 0,0 0-1 0 0,0 0 0 0 0,-1 0 0 0 0,1 0 0 0 0,0 0 0 0 0,0 0 1 0 0,0 0-1 0 0,0 0 0 0 0,-1 0 0 0 0,1 0 0 0 0,0 0 0 0 0,0 0 0 0 0,0 0 1 0 0,-1 0-1 0 0,1 0 0 0 0,0 0 0 0 0,0 0 0 0 0,0 0 0 0 0,0 0 1 0 0,-1 0-1 0 0,1 0 0 0 0,0 0 0 0 0,0 0 0 0 0,0 0 0 0 0,0 0 0 0 0,-1 0 1 0 0,1 0-1 0 0,0 0 0 0 0,0 1 0 0 0,0-1 0 0 0,0 0 0 0 0,-1 0 0 0 0,1 0 1 0 0,0 0-1 0 0,-7 14 1223 0 0,-2 15 535 0 0,7-15-1287 0 0,0 1 0 0 0,1-1 1 0 0,0 1-1 0 0,1-1 0 0 0,1 1 1 0 0,3 18-1 0 0,22 91 1170 0 0,-12-64-1052 0 0,7 25-391 0 0,8 46-34 0 0,-41-144-9696 0 0,-6-22-564 0 0,13 19 6831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3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76 170 7434 0 0,'-15'1'4849'0'0,"-10"1"-2724"0"0,22-1-2057 0 0,1-1 1 0 0,-1 0 0 0 0,1 1 0 0 0,0 0 0 0 0,-1 0 0 0 0,1 0-1 0 0,0 0 1 0 0,0 0 0 0 0,-1 0 0 0 0,1 0 0 0 0,0 1 0 0 0,0-1-1 0 0,-3 4 1 0 0,5-5-32 0 0,0 0 0 0 0,0 0 0 0 0,0 0 0 0 0,0 0 0 0 0,0 0 0 0 0,0 0 0 0 0,0 0 0 0 0,0 0 0 0 0,0 0 0 0 0,-1 1 0 0 0,1-1-1 0 0,0 0 1 0 0,0 0 0 0 0,0 0 0 0 0,0 0 0 0 0,0 0 0 0 0,0 0 0 0 0,0 0 0 0 0,0 0 0 0 0,0 1 0 0 0,0-1 0 0 0,0 0 0 0 0,0 0 0 0 0,0 0 0 0 0,0 0 0 0 0,0 0-1 0 0,0 0 1 0 0,0 0 0 0 0,0 0 0 0 0,0 0 0 0 0,1 1 0 0 0,-1-1 0 0 0,0 0 0 0 0,0 0 0 0 0,0 0 0 0 0,0 0 0 0 0,0 0 0 0 0,0 0 0 0 0,0 0 0 0 0,0 0 0 0 0,0 0-1 0 0,0 0 1 0 0,0 0 0 0 0,0 0 0 0 0,0 1 0 0 0,1-1 0 0 0,-1 0 0 0 0,0 0 0 0 0,0 0 0 0 0,0 0 0 0 0,0 0 0 0 0,0 0 0 0 0,0 0 0 0 0,0 0 0 0 0,0 0 0 0 0,0 0-1 0 0,1 0 1 0 0,9 0 894 0 0,12-2-40 0 0,92-19 1487 0 0,179-28-374 0 0,16 21-1534 0 0,-192 19-422 0 0,65 2-838 0 0,-182 7 565 0 0,-26-15-4651 0 0,7 3 608 0 0,10 7 1951 0 0,1 0 0 0 0,-1-1 0 0 0,1-1 0 0 0,-9-8 0 0 0,8 3 314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7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10 8994 0 0,'-17'-3'3462'0'0,"11"1"-2821"0"0,-1 1 0 0 0,0 0 0 0 0,1 0 0 0 0,-1 0 0 0 0,-7 1 0 0 0,25-1 231 0 0,-1 1 0 0 0,1 0 0 0 0,0 1 0 0 0,14 2 0 0 0,79 23 205 0 0,-98-24-966 0 0,18 5-15 0 0,-1 1 0 0 0,22 12 0 0 0,-40-18-90 0 0,0 0 0 0 0,0 0 0 0 0,-1 1 0 0 0,1 0 0 0 0,-1 0 0 0 0,0 0 0 0 0,0 1 1 0 0,0-1-1 0 0,0 1 0 0 0,-1 0 0 0 0,1 0 0 0 0,-1 1 0 0 0,0-1 0 0 0,0 0 0 0 0,4 11 0 0 0,-6-11 11 0 0,-1 0 0 0 0,1 0-1 0 0,-1 0 1 0 0,0 0-1 0 0,0 0 1 0 0,0 0 0 0 0,-1 0-1 0 0,0 1 1 0 0,1-1-1 0 0,-2 0 1 0 0,1-1 0 0 0,0 1-1 0 0,-1 0 1 0 0,1 0-1 0 0,-1 0 1 0 0,0-1 0 0 0,0 1-1 0 0,-4 4 1 0 0,-7 8 73 0 0,-1 1-1 0 0,-21 19 1 0 0,16-17-81 0 0,-20 20 55 0 0,18-18-803 0 0,-29 35-1 0 0,63-58-7286 0 0,10-10 1085 0 0,-11 1 4287 0 0,2-1-419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36 3073 0 0,'-18'12'2645'0'0,"17"-12"-2322"0"0,0 1 0 0 0,-1-1 0 0 0,1 1 0 0 0,0-1 0 0 0,-1 1-1 0 0,1 0 1 0 0,0 0 0 0 0,0 0 0 0 0,0 0 0 0 0,0 0 0 0 0,-1 0 0 0 0,1 0 0 0 0,1 0 0 0 0,-1 0 0 0 0,0 0 0 0 0,-1 3 0 0 0,3-3-25 0 0,0 0 0 0 0,0-1-1 0 0,0 1 1 0 0,0 0 0 0 0,0 0 0 0 0,0-1 0 0 0,0 1 0 0 0,0-1 0 0 0,0 1 0 0 0,0-1 0 0 0,1 0 0 0 0,-1 1 0 0 0,0-1-1 0 0,0 0 1 0 0,1 0 0 0 0,-1 0 0 0 0,0 0 0 0 0,0 0 0 0 0,3 0 0 0 0,28-1 1061 0 0,85-28 270 0 0,-78 17-1600 0 0,1 2 0 0 0,75-9 1 0 0,-107 19-319 0 0,34-1-183 0 0,-41 1 119 0 0,1 0-1 0 0,0 0 1 0 0,-1 1 0 0 0,1-1 0 0 0,-1 1-1 0 0,1-1 1 0 0,-1 1 0 0 0,1-1 0 0 0,-1 1-1 0 0,1 0 1 0 0,-1 0 0 0 0,2 1 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4.4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25 9250 0 0,'-2'-2'1238'0'0,"-1"0"-957"0"0,1 0-1 0 0,-1-1 1 0 0,0 1 0 0 0,0 0 0 0 0,0 0 0 0 0,-1 1 0 0 0,1-1 0 0 0,0 0 0 0 0,-1 1-1 0 0,1 0 1 0 0,-1 0 0 0 0,-4-1 0 0 0,21 33 626 0 0,-7-1-217 0 0,0 1 0 0 0,-2 0 0 0 0,-2 0 1 0 0,-1 43-1 0 0,1 0 372 0 0,-2-43-547 0 0,-1-23-417 0 0,0 0 0 0 0,1 0 0 0 0,1 0 1 0 0,-1 0-1 0 0,1-1 0 0 0,1 1 0 0 0,-1 0 1 0 0,5 10-1 0 0,-6-17-107 0 0,0-1 1 0 0,0 0 0 0 0,0 1-1 0 0,0-1 1 0 0,0 0-1 0 0,0 0 1 0 0,0 1 0 0 0,0-1-1 0 0,0 0 1 0 0,0 0-1 0 0,1 1 1 0 0,-1-1 0 0 0,0 0-1 0 0,0 1 1 0 0,0-1-1 0 0,0 0 1 0 0,1 0 0 0 0,-1 0-1 0 0,0 1 1 0 0,0-1-1 0 0,0 0 1 0 0,1 0 0 0 0,-1 0-1 0 0,0 1 1 0 0,0-1-1 0 0,1 0 1 0 0,-1 0-1 0 0,0 0 1 0 0,0 0 0 0 0,1 0-1 0 0,-1 0 1 0 0,0 0-1 0 0,1 0 1 0 0,-1 0 0 0 0,0 0-1 0 0,0 0 1 0 0,1 0-1 0 0,-1 0 1 0 0,0 0 0 0 0,1 0-1 0 0,-1 0 1 0 0,1 0-1 0 0,3-14-1264 0 0,-1-22-3167 0 0,-7-49-7225 0 0,4 65 9215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2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128 60 2977 0 0,'-24'-32'7225'0'0,"19"24"-6531"0"0,5 7-579 0 0,-1 0 1 0 0,1-1 0 0 0,-1 1-1 0 0,0 0 1 0 0,0 0 0 0 0,0 0-1 0 0,0 0 1 0 0,0 0 0 0 0,0 0-1 0 0,0 0 1 0 0,0 0 0 0 0,0 0-1 0 0,0 0 1 0 0,0 1 0 0 0,0-1-1 0 0,-1 0 1 0 0,1 1 0 0 0,0-1-1 0 0,-1 1 1 0 0,1-1 0 0 0,0 1-1 0 0,-1 0 1 0 0,1 0 0 0 0,-3-1-1 0 0,2 2-11 0 0,1 0 0 0 0,-1-1 0 0 0,0 1 0 0 0,1 0 1 0 0,0 0-1 0 0,-1 0 0 0 0,1 0 0 0 0,-1 0 0 0 0,1 0 0 0 0,0 0 0 0 0,0 1 0 0 0,0-1 0 0 0,-1 0 0 0 0,1 1 0 0 0,1-1 0 0 0,-3 4 1 0 0,-2 5 186 0 0,1 0 1 0 0,-1 0-1 0 0,2 1 1 0 0,-5 20-1 0 0,0 15 609 0 0,-4 74-1 0 0,12-97-697 0 0,0 1 1 0 0,2-1-1 0 0,0 0 0 0 0,2 0 1 0 0,6 26-1 0 0,-8-44-154 0 0,-1 0 1 0 0,0-1-1 0 0,1 1 1 0 0,0-1-1 0 0,0 1 1 0 0,0-1-1 0 0,1 0 1 0 0,0 0-1 0 0,-1 0 1 0 0,1 0-1 0 0,1 0 1 0 0,-1-1-1 0 0,0 1 1 0 0,1-1-1 0 0,0 0 1 0 0,0 0-1 0 0,0-1 1 0 0,0 1-1 0 0,0-1 1 0 0,1 1-1 0 0,-1-2 1 0 0,0 1-1 0 0,1 0 1 0 0,0-1-1 0 0,-1 0 1 0 0,1 0-1 0 0,0 0 0 0 0,0 0 1 0 0,0-1-1 0 0,9 0 1 0 0,-11-1-53 0 0,0-1 0 0 0,-1 1 0 0 0,1 0 1 0 0,0-1-1 0 0,-1 0 0 0 0,1 0 0 0 0,-1 0 0 0 0,1 0 1 0 0,-1 0-1 0 0,0 0 0 0 0,0 0 0 0 0,0-1 0 0 0,0 1 0 0 0,2-5 1 0 0,22-40-1570 0 0,-15 20-1420 0 0,9-38-9964 0 0,-19 61 12237 0 0,3-7-1894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121 220 7818 0 0,'-12'-6'827'0'0,"11"2"-635"0"0,21-1-725 0 0,9-2 521 0 0,-27 6 75 0 0,1 0-1 0 0,-1 0 0 0 0,1-1 0 0 0,-1 1 0 0 0,1-1 0 0 0,-1 0 0 0 0,0 0 0 0 0,0 1 1 0 0,0-1-1 0 0,0-1 0 0 0,0 1 0 0 0,0 0 0 0 0,0 0 0 0 0,-1-1 0 0 0,1 1 0 0 0,-1-1 1 0 0,0 1-1 0 0,0-1 0 0 0,0 0 0 0 0,0 1 0 0 0,0-1 0 0 0,0 0 0 0 0,-1 0 0 0 0,0 1 1 0 0,1-5-1 0 0,-2 3 117 0 0,1 0 0 0 0,-1 1 0 0 0,0-1 0 0 0,0 0 0 0 0,-1 1-1 0 0,1 0 1 0 0,-1-1 0 0 0,1 1 0 0 0,-1 0 0 0 0,0-1 0 0 0,0 1 0 0 0,-1 0 0 0 0,1 1 0 0 0,-1-1 0 0 0,1 0 0 0 0,-1 1 0 0 0,0-1 0 0 0,0 1 0 0 0,-5-3 0 0 0,6 3-77 0 0,0 1 0 0 0,-1-1-1 0 0,1 0 1 0 0,-1 1 0 0 0,0 0 0 0 0,1-1 0 0 0,-1 1-1 0 0,0 0 1 0 0,0 1 0 0 0,0-1 0 0 0,1 0 0 0 0,-1 1-1 0 0,0 0 1 0 0,0-1 0 0 0,0 1 0 0 0,0 0 0 0 0,0 1 0 0 0,0-1-1 0 0,0 0 1 0 0,0 1 0 0 0,0 0 0 0 0,-5 1 0 0 0,4 1-1 0 0,0 0 1 0 0,0 0-1 0 0,0 0 1 0 0,0 0-1 0 0,0 1 1 0 0,1-1 0 0 0,0 1-1 0 0,0 0 1 0 0,0 0-1 0 0,0 0 1 0 0,0 1-1 0 0,-3 8 1 0 0,-1 3 106 0 0,0 1 0 0 0,2 1 0 0 0,0-1 0 0 0,0 1 0 0 0,2 0 0 0 0,0 0 1 0 0,0 26-1 0 0,3-10 25 0 0,1 0 0 0 0,1-1 0 0 0,8 37 0 0 0,-8-59-138 0 0,1-1 1 0 0,0 0-1 0 0,0 1 1 0 0,1-1-1 0 0,1 0 1 0 0,-1 0-1 0 0,11 15 1 0 0,-14-23-87 0 0,1 0 0 0 0,-1 0 0 0 0,1-1 0 0 0,-1 1 0 0 0,1 0 0 0 0,-1 0 0 0 0,1-1 0 0 0,0 1 0 0 0,0-1 0 0 0,0 1 0 0 0,0-1 0 0 0,0 0 0 0 0,0 0 0 0 0,0 0 0 0 0,0 0 0 0 0,1 0 0 0 0,-1-1 0 0 0,0 1 0 0 0,0-1 0 0 0,1 1 0 0 0,-1-1 0 0 0,0 0 0 0 0,1 0 0 0 0,-1 0 0 0 0,0 0 0 0 0,1 0 0 0 0,-1 0 0 0 0,1-1 0 0 0,-1 1 0 0 0,0-1 0 0 0,0 0 0 0 0,1 1 0 0 0,-1-1 0 0 0,0 0 0 0 0,0-1 0 0 0,0 1 0 0 0,0 0 0 0 0,0 0 0 0 0,0-1 0 0 0,0 1 0 0 0,1-3 0 0 0,4-3-52 0 0,0 0 0 0 0,0-1 0 0 0,-1 0 0 0 0,0 0 0 0 0,0-1 0 0 0,-1 1 0 0 0,-1-1 0 0 0,1 0 0 0 0,3-11 0 0 0,3-13-173 0 0,10-43 1 0 0,-18 61 146 0 0,0 0 0 0 0,-1-1 0 0 0,-1 1 0 0 0,-1-1 0 0 0,-2-20 0 0 0,1 26 87 0 0,0 0 0 0 0,-1-1 0 0 0,0 1 0 0 0,-1 0 0 0 0,0 0 0 0 0,0 0 0 0 0,-1 1 0 0 0,-10-18 0 0 0,14 27-14 0 0,0-1 0 0 0,0 1 0 0 0,0 0 0 0 0,-1 0 0 0 0,1 0 0 0 0,0 0 1 0 0,0-1-1 0 0,0 1 0 0 0,0 0 0 0 0,0 0 0 0 0,0 0 0 0 0,0-1 0 0 0,0 1 0 0 0,0 0 0 0 0,0 0 0 0 0,-1 0 0 0 0,1 0 1 0 0,0 0-1 0 0,0 0 0 0 0,0-1 0 0 0,0 1 0 0 0,0 0 0 0 0,-1 0 0 0 0,1 0 0 0 0,0 0 0 0 0,0 0 0 0 0,0 0 0 0 0,-1 0 0 0 0,1 0 1 0 0,0 0-1 0 0,0 0 0 0 0,0 0 0 0 0,0 0 0 0 0,-1 0 0 0 0,1 0 0 0 0,0 0 0 0 0,0 0 0 0 0,0 0 0 0 0,-1 0 0 0 0,1 0 1 0 0,0 0-1 0 0,0 0 0 0 0,0 0 0 0 0,0 0 0 0 0,-1 0 0 0 0,1 0 0 0 0,0 0 0 0 0,0 0 0 0 0,0 0 0 0 0,0 1 0 0 0,-1-1 1 0 0,1 0-1 0 0,0 0 0 0 0,0 0 0 0 0,0 0 0 0 0,-4 16 145 0 0,3 19 37 0 0,4-12-156 0 0,1 1 0 0 0,1-1 0 0 0,1 0 0 0 0,1 0-1 0 0,1-1 1 0 0,0 0 0 0 0,2 0 0 0 0,1-1 0 0 0,1 0 0 0 0,0-1 0 0 0,16 19 0 0 0,-27-38-50 0 0,0 0 1 0 0,-1 0-1 0 0,1 1 1 0 0,0-1-1 0 0,0 0 1 0 0,0 0-1 0 0,0 0 1 0 0,0-1-1 0 0,0 1 1 0 0,0 0-1 0 0,1 0 1 0 0,-1 0-1 0 0,0-1 1 0 0,0 1-1 0 0,1-1 1 0 0,-1 1-1 0 0,0-1 1 0 0,1 0-1 0 0,-1 1 1 0 0,1-1 0 0 0,-1 0-1 0 0,0 0 1 0 0,1 0-1 0 0,1 0 1 0 0,-1-1-152 0 0,0 1 1 0 0,0-1 0 0 0,-1 0 0 0 0,1 0-1 0 0,0 0 1 0 0,-1-1 0 0 0,1 1 0 0 0,-1 0 0 0 0,0 0-1 0 0,1-1 1 0 0,-1 1 0 0 0,0-1 0 0 0,0 1 0 0 0,0-1-1 0 0,2-2 1 0 0,3-9-1750 0 0,-1 0 0 0 0,0 0 0 0 0,6-24 0 0 0,-10 33 1468 0 0,6-24-1991 0 0,15-59-1585 0 0,-17 63 3870 0 0,-1 1-1 0 0,-1-1 1 0 0,-1-41 0 0 0,-2 32 297 0 0,-2-30 1507 0 0,-8 26 4344 0 0,10 37-5912 0 0,0 0 0 0 0,-1 0 0 0 0,1 0 0 0 0,0 0-1 0 0,0 1 1 0 0,0-1 0 0 0,0 0 0 0 0,0 0 0 0 0,0 0 0 0 0,0 0 0 0 0,0 1-1 0 0,-1-1 1 0 0,1 0 0 0 0,0 0 0 0 0,0 0 0 0 0,0 0 0 0 0,0 0 0 0 0,0 0 0 0 0,-1 0-1 0 0,1 1 1 0 0,0-1 0 0 0,0 0 0 0 0,0 0 0 0 0,0 0 0 0 0,-1 0 0 0 0,1 0-1 0 0,0 0 1 0 0,0 0 0 0 0,0 0 0 0 0,0 0 0 0 0,-1 0 0 0 0,1 0 0 0 0,0 0-1 0 0,0 0 1 0 0,0 0 0 0 0,-1 0 0 0 0,1 0 0 0 0,0 0 0 0 0,0 0 0 0 0,0 0-1 0 0,0-1 1 0 0,-1 1 0 0 0,1 0 0 0 0,0 0 0 0 0,0 0 0 0 0,0 0 0 0 0,0 0 0 0 0,0 0-1 0 0,-1 0 1 0 0,1-1 0 0 0,0 1 0 0 0,0 0 0 0 0,0 0 0 0 0,0 0 0 0 0,-1 16 1335 0 0,65 204 2360 0 0,-32-121-3494 0 0,-19-63-299 0 0,-9-25-135 0 0,1 0 1 0 0,-2 0-1 0 0,0 0 1 0 0,0 1-1 0 0,2 21 1 0 0,-17-48-8124 0 0,-18-21 1026 0 0,-7-27 5698 0 0,27 43 235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7.3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36 221 4721 0 0,'-3'0'798'0'0,"0"1"0"0"0,0-1 0 0 0,1 1 0 0 0,-1-1 0 0 0,0 1-1 0 0,1 0 1 0 0,-1 0 0 0 0,1 0 0 0 0,-5 3 0 0 0,7-4-723 0 0,0 0-1 0 0,-1 0 1 0 0,1 0-1 0 0,0 1 1 0 0,-1-1-1 0 0,1 0 1 0 0,0 0-1 0 0,0 0 1 0 0,0 0 0 0 0,-1 1-1 0 0,1-1 1 0 0,0 0-1 0 0,0 0 1 0 0,0 1-1 0 0,0-1 1 0 0,-1 0-1 0 0,1 1 1 0 0,0-1-1 0 0,0 0 1 0 0,0 0 0 0 0,0 1-1 0 0,0-1 1 0 0,0 0-1 0 0,0 1 1 0 0,0-1-1 0 0,0 0 1 0 0,0 0-1 0 0,0 1 1 0 0,0-1-1 0 0,0 0 1 0 0,0 1 0 0 0,16 6 2119 0 0,15-1-889 0 0,55 5 1 0 0,-50-11-1285 0 0,0-2 0 0 0,0-1 0 0 0,0-1 0 0 0,0-3 0 0 0,0 0 0 0 0,44-17 0 0 0,-37 12-498 0 0,1 3 0 0 0,53-6 0 0 0,-95 15 474 0 0,0-1 1 0 0,0 1 0 0 0,-1 0 0 0 0,1-1 0 0 0,0 1 0 0 0,0-1-1 0 0,-1 0 1 0 0,1 0 0 0 0,0 1 0 0 0,-1-1 0 0 0,1 0 0 0 0,0-1-1 0 0,-1 1 1 0 0,0 0 0 0 0,1 0 0 0 0,-1-1 0 0 0,0 1 0 0 0,1 0-1 0 0,-1-1 1 0 0,0 1 0 0 0,1-3 0 0 0,-1 1 3 0 0,1 0 0 0 0,-1-1 0 0 0,0 1 0 0 0,-1 0 0 0 0,1-1 0 0 0,0 1-1 0 0,-1-1 1 0 0,0 1 0 0 0,0-1 0 0 0,0 1 0 0 0,-1-4 0 0 0,1 0-11 0 0,-2 0 1 0 0,1 0-1 0 0,-1 1 0 0 0,0-1 1 0 0,0 1-1 0 0,-1-1 0 0 0,0 1 0 0 0,0 0 1 0 0,0 0-1 0 0,-1 0 0 0 0,-7-9 0 0 0,9 13 7 0 0,0-1 0 0 0,0 1-1 0 0,-1 0 1 0 0,1 0 0 0 0,0 0 0 0 0,-1 0-1 0 0,0 1 1 0 0,1-1 0 0 0,-1 1 0 0 0,0-1-1 0 0,0 1 1 0 0,0 0 0 0 0,0 0 0 0 0,0 1-1 0 0,0-1 1 0 0,0 0 0 0 0,0 1-1 0 0,0 0 1 0 0,0 0 0 0 0,0 0 0 0 0,0 0-1 0 0,0 0 1 0 0,0 0 0 0 0,0 1 0 0 0,0 0-1 0 0,-6 1 1 0 0,2 2 29 0 0,1 0 1 0 0,-1 0-1 0 0,1 0 0 0 0,0 1 0 0 0,0-1 1 0 0,0 1-1 0 0,1 1 0 0 0,0-1 1 0 0,-9 13-1 0 0,0 1 232 0 0,1 0 1 0 0,1 1-1 0 0,1 1 1 0 0,-17 42-1 0 0,23-49-19 0 0,0 1-1 0 0,2-1 1 0 0,-1 0 0 0 0,2 1 0 0 0,0 0-1 0 0,1 0 1 0 0,0-1 0 0 0,3 29 0 0 0,-1-39-206 0 0,-1 0 0 0 0,1 0 0 0 0,0 0-1 0 0,0-1 1 0 0,0 1 0 0 0,0 0 0 0 0,0-1 0 0 0,1 1 0 0 0,0-1 0 0 0,0 1 0 0 0,0-1 0 0 0,0 0 0 0 0,0 1 0 0 0,1-1 0 0 0,-1-1 0 0 0,1 1 0 0 0,0 0 0 0 0,0-1 0 0 0,0 1-1 0 0,0-1 1 0 0,1 0 0 0 0,-1 0 0 0 0,0 0 0 0 0,1 0 0 0 0,-1-1 0 0 0,1 1 0 0 0,0-1 0 0 0,0 0 0 0 0,-1 0 0 0 0,1 0 0 0 0,0-1 0 0 0,0 1 0 0 0,0-1 0 0 0,5 0-1 0 0,6-1-98 0 0,0-1-1 0 0,0 0 1 0 0,-1 0-1 0 0,1-2 1 0 0,-1 0-1 0 0,0 0 0 0 0,24-12 1 0 0,-11 2-1391 0 0,29-19 0 0 0,24-22-7050 0 0,-38 26 817 0 0,-28 20 4912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6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346 122 7122 0 0,'-29'-6'5948'0'0,"26"6"-5754"0"0,0 0 1 0 0,0-1 0 0 0,-1 1 0 0 0,1-1 0 0 0,0 0-1 0 0,0 0 1 0 0,0 0 0 0 0,0 0 0 0 0,0-1 0 0 0,0 1-1 0 0,1-1 1 0 0,-5-2 0 0 0,-23-24 2206 0 0,-27-21-245 0 0,53 46-2106 0 0,-1 0 1 0 0,1 1-1 0 0,-1-1 0 0 0,0 1 0 0 0,1 0 0 0 0,-1 0 1 0 0,0 1-1 0 0,0-1 0 0 0,0 1 0 0 0,0 0 1 0 0,-9 0-1 0 0,9 1-27 0 0,1 1 1 0 0,-1 0-1 0 0,1 0 0 0 0,-1 0 1 0 0,1 0-1 0 0,0 1 1 0 0,-1 0-1 0 0,1 0 1 0 0,0 0-1 0 0,0 0 0 0 0,1 0 1 0 0,-1 1-1 0 0,0 0 1 0 0,1 0-1 0 0,-1 0 0 0 0,1 0 1 0 0,0 0-1 0 0,0 1 1 0 0,0-1-1 0 0,1 1 0 0 0,-1 0 1 0 0,-1 5-1 0 0,-1 0 19 0 0,0 0 0 0 0,1 1 0 0 0,0 0 0 0 0,0 0-1 0 0,1 0 1 0 0,1 1 0 0 0,0-1 0 0 0,-2 16 0 0 0,4-20-22 0 0,0 1 0 0 0,0 0 0 0 0,1 0 0 0 0,0-1 0 0 0,0 1 0 0 0,0 0 0 0 0,1-1 0 0 0,0 0 0 0 0,0 1 1 0 0,1-1-1 0 0,-1 0 0 0 0,5 7 0 0 0,-4-10-29 0 0,-1 1 0 0 0,1 0 0 0 0,0-1 0 0 0,0 0 0 0 0,0 0-1 0 0,0 0 1 0 0,1 0 0 0 0,-1 0 0 0 0,1-1 0 0 0,0 1 0 0 0,0-1 0 0 0,0 0 0 0 0,0 0 0 0 0,0 0 0 0 0,0-1 0 0 0,1 0 0 0 0,-1 0 0 0 0,0 0 0 0 0,6 1 0 0 0,-2-2-96 0 0,-1 1 1 0 0,1-1 0 0 0,-1 0 0 0 0,1-1 0 0 0,-1 0-1 0 0,1 0 1 0 0,-1-1 0 0 0,0 0 0 0 0,13-5 0 0 0,-5 0-441 0 0,0-1 1 0 0,0-1 0 0 0,17-13-1 0 0,-30 20 522 0 0,-1 1-1 0 0,1 0 0 0 0,0-1 1 0 0,0 1-1 0 0,0 0 1 0 0,0 0-1 0 0,0 0 0 0 0,1 0 1 0 0,-1 0-1 0 0,0 1 0 0 0,0-1 1 0 0,4 0-1 0 0,-5 2 30 0 0,0-1 1 0 0,0 0-1 0 0,-1 1 1 0 0,1-1-1 0 0,0 1 0 0 0,-1-1 1 0 0,1 1-1 0 0,0 0 1 0 0,-1-1-1 0 0,1 1 0 0 0,-1-1 1 0 0,1 1-1 0 0,-1 0 0 0 0,1 0 1 0 0,-1-1-1 0 0,1 1 1 0 0,-1 0-1 0 0,0 0 0 0 0,1-1 1 0 0,-1 1-1 0 0,0 0 1 0 0,0 0-1 0 0,1 0 0 0 0,-1 0 1 0 0,0 0-1 0 0,0-1 0 0 0,0 1 1 0 0,0 0-1 0 0,0 0 1 0 0,0 0-1 0 0,-1 0 0 0 0,1-1 1 0 0,0 1-1 0 0,0 0 1 0 0,-1 1-1 0 0,-2 184 1342 0 0,3-52-633 0 0,0-119-660 0 0,-8 99 235 0 0,7-102-250 0 0,-1 1 0 0 0,-1 0 0 0 0,0-1 0 0 0,-1 0 0 0 0,-1 0-1 0 0,-9 19 1 0 0,13-28-27 0 0,0-1 0 0 0,0 0 0 0 0,-1 0 0 0 0,1 0 1 0 0,-1 0-1 0 0,1 0 0 0 0,-1 0 0 0 0,0 0 0 0 0,0 0 0 0 0,0-1 0 0 0,0 1 0 0 0,0-1 0 0 0,0 0 0 0 0,0 1 0 0 0,-1-1 0 0 0,1 0 0 0 0,0 0 0 0 0,-1 0 0 0 0,1-1 1 0 0,-1 1-1 0 0,-4 0 0 0 0,3-1 0 0 0,0 0 0 0 0,-1-1 0 0 0,1 0 1 0 0,0 1-1 0 0,0-1 0 0 0,0-1 0 0 0,0 1 0 0 0,0-1 1 0 0,0 1-1 0 0,0-1 0 0 0,-7-5 0 0 0,-2-2-41 0 0,1 0 1 0 0,0-1-1 0 0,0-1 0 0 0,1 0 0 0 0,1-1 0 0 0,-11-14 0 0 0,11 12-116 0 0,0 1 1 0 0,2-1-1 0 0,0-1 0 0 0,0 0 1 0 0,-6-19-1 0 0,13 30 51 0 0,-1 0-1 0 0,1 0 1 0 0,0 0-1 0 0,1 0 1 0 0,-1 0-1 0 0,1 1 1 0 0,0-1-1 0 0,0 0 1 0 0,0 0-1 0 0,0 0 1 0 0,1 0-1 0 0,-1 0 1 0 0,1 0-1 0 0,0 0 1 0 0,0 0-1 0 0,1 0 1 0 0,-1 1-1 0 0,1-1 1 0 0,0 1-1 0 0,0-1 1 0 0,0 1-1 0 0,0 0 1 0 0,1-1-1 0 0,-1 1 1 0 0,1 0-1 0 0,6-5 1 0 0,24-16-1388 0 0,2 1-1 0 0,1 1 1 0 0,1 2 0 0 0,47-18 0 0 0,68-38-5275 0 0,-132 63 6197 0 0,-1 0-1 0 0,33-29 0 0 0,-46 37 686 0 0,-1 0-1 0 0,1-1 0 0 0,-1 0 1 0 0,-1 0-1 0 0,1 0 0 0 0,5-12 1 0 0,-9 16 127 0 0,0-1 1 0 0,0 1-1 0 0,0 0 1 0 0,0 0 0 0 0,-1 0-1 0 0,1-1 1 0 0,-1 1-1 0 0,0 0 1 0 0,0-1 0 0 0,0 1-1 0 0,0 0 1 0 0,0-1-1 0 0,0 1 1 0 0,-1 0 0 0 0,1 0-1 0 0,-1-1 1 0 0,1 1-1 0 0,-1 0 1 0 0,0 0 0 0 0,0 0-1 0 0,0 0 1 0 0,0 0-1 0 0,0 0 1 0 0,-1 0-1 0 0,-2-4 1 0 0,-26-23 3209 0 0,28 27-3193 0 0,0 0 0 0 0,0 0 0 0 0,-1 0 0 0 0,1 1 0 0 0,-1-1 0 0 0,1 1 0 0 0,-1 0 0 0 0,0-1 0 0 0,1 1 0 0 0,-1 0 0 0 0,-5-1 0 0 0,7 3-221 0 0,0-1 0 0 0,1 0 0 0 0,-1 1 0 0 0,0-1 0 0 0,1 1 0 0 0,-1-1 0 0 0,0 0 0 0 0,1 1 0 0 0,-1-1 0 0 0,1 1 0 0 0,-1 0 0 0 0,1-1 0 0 0,-1 1 0 0 0,1-1 0 0 0,-1 1 0 0 0,1 0 0 0 0,0-1 0 0 0,-1 1 1 0 0,1 0-1 0 0,0 0 0 0 0,0-1 0 0 0,0 1 0 0 0,-1 0 0 0 0,1-1 0 0 0,0 1 0 0 0,0 0 0 0 0,0 0 0 0 0,0 0 0 0 0,0-1 0 0 0,0 2 0 0 0,1 25 399 0 0,-1-25-393 0 0,2 29 649 0 0,10 44-1 0 0,-10-65-575 0 0,1 1 0 0 0,0-1-1 0 0,0 1 1 0 0,2-1 0 0 0,-1 0-1 0 0,1-1 1 0 0,11 17-1 0 0,-14-23-106 0 0,0 0-1 0 0,1-1 1 0 0,-1 1-1 0 0,1-1 1 0 0,0 0-1 0 0,0 1 1 0 0,0-1-1 0 0,0 0 0 0 0,0-1 1 0 0,0 1-1 0 0,1 0 1 0 0,-1-1-1 0 0,1 0 1 0 0,-1 0-1 0 0,1 0 1 0 0,-1 0-1 0 0,1 0 1 0 0,-1-1-1 0 0,1 0 0 0 0,0 0 1 0 0,-1 0-1 0 0,1 0 1 0 0,0 0-1 0 0,-1-1 1 0 0,1 1-1 0 0,-1-1 1 0 0,1 0-1 0 0,-1 0 1 0 0,1-1-1 0 0,-1 1 0 0 0,0-1 1 0 0,4-2-1 0 0,1 0-32 0 0,0 0-1 0 0,-1-1 1 0 0,0 0-1 0 0,0 0 1 0 0,-1-1-1 0 0,1 0 1 0 0,-1 0-1 0 0,0-1 1 0 0,-1 0-1 0 0,0 0 1 0 0,0 0-1 0 0,6-12 1 0 0,-6 9-109 0 0,-1-1 1 0 0,0 0-1 0 0,-1 0 1 0 0,0-1-1 0 0,-1 1 1 0 0,0 0-1 0 0,-1-1 1 0 0,0-17-1 0 0,-1 24 103 0 0,0 0 0 0 0,0 0 0 0 0,-1 0-1 0 0,0 0 1 0 0,0 0 0 0 0,-1 0 0 0 0,1 0 0 0 0,-1 0-1 0 0,0 1 1 0 0,0-1 0 0 0,-1 0 0 0 0,1 1 0 0 0,-1 0 0 0 0,0 0-1 0 0,0 0 1 0 0,-1 0 0 0 0,1 0 0 0 0,-1 1 0 0 0,0-1 0 0 0,0 1-1 0 0,-7-5 1 0 0,8 7 21 0 0,0 0-1 0 0,1 0 1 0 0,-1 0 0 0 0,0 0-1 0 0,0 1 1 0 0,1-1-1 0 0,-1 1 1 0 0,0 0-1 0 0,0 0 1 0 0,0 0 0 0 0,1 0-1 0 0,-1 0 1 0 0,0 1-1 0 0,0-1 1 0 0,-4 2-1 0 0,5-2 5 0 0,1 1-1 0 0,-1-1 0 0 0,1 1 1 0 0,-1-1-1 0 0,1 1 1 0 0,-1 0-1 0 0,1 0 0 0 0,0 0 1 0 0,-1 0-1 0 0,1 0 0 0 0,0 0 1 0 0,-1 0-1 0 0,1 0 0 0 0,0 0 1 0 0,0 0-1 0 0,0 1 0 0 0,0-1 1 0 0,0 0-1 0 0,0 1 0 0 0,1-1 1 0 0,-1 1-1 0 0,0-1 0 0 0,1 1 1 0 0,-1-1-1 0 0,1 1 1 0 0,0 0-1 0 0,-1-1 0 0 0,1 3 1 0 0,0-4-7 0 0,0 1 0 0 0,1 0 0 0 0,-1 0 0 0 0,0 0 0 0 0,1-1 1 0 0,-1 1-1 0 0,1 0 0 0 0,-1-1 0 0 0,1 1 0 0 0,-1 0 0 0 0,1-1 1 0 0,0 1-1 0 0,-1 0 0 0 0,1-1 0 0 0,-1 1 0 0 0,1-1 0 0 0,0 1 1 0 0,0-1-1 0 0,-1 0 0 0 0,1 1 0 0 0,0-1 0 0 0,0 0 0 0 0,0 1 1 0 0,-1-1-1 0 0,1 0 0 0 0,0 0 0 0 0,0 0 0 0 0,0 0 0 0 0,0 0 0 0 0,-1 0 1 0 0,1 0-1 0 0,2 0 0 0 0,28-2-3 0 0,-12-1 3 0 0,10-3 5 0 0,0 2-1 0 0,1 1 0 0 0,-1 1 0 0 0,32 3 1 0 0,-53 0-2 0 0,1 0 0 0 0,-1 0 0 0 0,0 1 0 0 0,-1 0 0 0 0,1 1 0 0 0,0 0 1 0 0,-1 0-1 0 0,11 6 0 0 0,-13-6 0 0 0,-1 0 0 0 0,1 1 0 0 0,-1 0 0 0 0,0-1 0 0 0,0 1 1 0 0,-1 0-1 0 0,1 1 0 0 0,-1-1 0 0 0,0 1 0 0 0,0 0 0 0 0,0-1 0 0 0,-1 1 0 0 0,4 10 1 0 0,-3-5 77 0 0,-1 0 0 0 0,0 1 1 0 0,-1-1-1 0 0,0 1 1 0 0,0 0-1 0 0,-1-1 0 0 0,-1 1 1 0 0,0-1-1 0 0,0 1 0 0 0,-4 15 1 0 0,-1-2 16 0 0,-1-1 1 0 0,-2 0 0 0 0,-15 32-1 0 0,81-153-655 0 0,-36 54 341 0 0,-15 29 182 0 0,0 0 1 0 0,1 0-1 0 0,1 1 0 0 0,1 0 1 0 0,0 0-1 0 0,1 1 1 0 0,0 0-1 0 0,1 1 0 0 0,13-12 1 0 0,-15 17 13 0 0,24-18 94 0 0,-31 24-62 0 0,0 0-1 0 0,-1 0 1 0 0,1 0 0 0 0,0 0-1 0 0,0 1 1 0 0,0-1 0 0 0,0 1-1 0 0,0-1 1 0 0,0 1 0 0 0,0-1-1 0 0,-1 1 1 0 0,1 0 0 0 0,0 0-1 0 0,0 0 1 0 0,0 0-1 0 0,0 1 1 0 0,3-1 0 0 0,-3 3 29 0 0,0-1 0 0 0,0 1 0 0 0,-1 0 0 0 0,1-1 0 0 0,0 1 1 0 0,-1 0-1 0 0,0 0 0 0 0,0 0 0 0 0,0 0 0 0 0,0 0 0 0 0,0 0 0 0 0,0 1 1 0 0,0 3-1 0 0,2 6 70 0 0,6 15-53 0 0,-4-8 85 0 0,2 0 0 0 0,1 0 1 0 0,15 28-1 0 0,-21-43-124 0 0,1-1 1 0 0,0 0-1 0 0,0 0 0 0 0,0 0 1 0 0,0 0-1 0 0,0-1 0 0 0,1 1 1 0 0,0-1-1 0 0,0 0 0 0 0,0 0 1 0 0,0 0-1 0 0,0 0 0 0 0,0-1 1 0 0,1 0-1 0 0,-1 0 0 0 0,1 0 1 0 0,0 0-1 0 0,0-1 0 0 0,-1 0 1 0 0,8 1-1 0 0,-9-2-45 0 0,1 0-1 0 0,-1 0 0 0 0,0 0 1 0 0,0 0-1 0 0,1-1 0 0 0,-1 1 1 0 0,0-1-1 0 0,0 0 1 0 0,0 0-1 0 0,0 0 0 0 0,0-1 1 0 0,0 1-1 0 0,0-1 1 0 0,5-3-1 0 0,-3 1-102 0 0,1-1-1 0 0,-1 0 1 0 0,-1 0 0 0 0,1 0 0 0 0,-1-1-1 0 0,6-9 1 0 0,2-5-263 0 0,-2-1-1 0 0,0 0 1 0 0,6-24-1 0 0,-11 33 225 0 0,-1 0-1 0 0,0 0 1 0 0,-1 0-1 0 0,0 0 1 0 0,-1 0-1 0 0,-1-1 1 0 0,0 1-1 0 0,0-14 1 0 0,-1 26 179 0 0,0 0 1 0 0,0 0 0 0 0,0-1-1 0 0,0 1 1 0 0,0 0-1 0 0,0 0 1 0 0,0 0 0 0 0,0 0-1 0 0,0-1 1 0 0,0 1-1 0 0,0 0 1 0 0,0 0 0 0 0,0 0-1 0 0,-1 0 1 0 0,1 0-1 0 0,0-1 1 0 0,0 1 0 0 0,0 0-1 0 0,0 0 1 0 0,0 0-1 0 0,0 0 1 0 0,0 0 0 0 0,0-1-1 0 0,0 1 1 0 0,-1 0-1 0 0,1 0 1 0 0,0 0 0 0 0,0 0-1 0 0,0 0 1 0 0,0 0-1 0 0,0 0 1 0 0,0 0-1 0 0,-1 0 1 0 0,1-1 0 0 0,0 1-1 0 0,0 0 1 0 0,0 0-1 0 0,0 0 1 0 0,-1 0 0 0 0,1 0-1 0 0,0 0 1 0 0,0 0-1 0 0,0 0 1 0 0,0 0 0 0 0,-1 0-1 0 0,1 0 1 0 0,0 0-1 0 0,0 0 1 0 0,0 0 0 0 0,0 1-1 0 0,-1-1 1 0 0,-7 9 374 0 0,-5 14 61 0 0,9 3-130 0 0,1 1 0 0 0,2-1 0 0 0,0 0 0 0 0,4 33 0 0 0,-1 11 133 0 0,-1-20-120 0 0,-5 116 404 0 0,2-141-698 0 0,-1 1 0 0 0,-2-1 0 0 0,0 0 0 0 0,-13 34 1 0 0,16-53-57 0 0,0-1 0 0 0,-1 1 0 0 0,1 0 0 0 0,-2-1 0 0 0,1 0 1 0 0,0 0-1 0 0,-1 0 0 0 0,0 0 0 0 0,0-1 0 0 0,-1 1 0 0 0,1-1 1 0 0,-1 0-1 0 0,0 0 0 0 0,0-1 0 0 0,0 1 0 0 0,-1-1 0 0 0,1 0 1 0 0,-11 3-1 0 0,10-4-186 0 0,1-1 0 0 0,-1 0 1 0 0,1 0-1 0 0,-1-1 0 0 0,1 1 1 0 0,-1-1-1 0 0,0 0 1 0 0,1-1-1 0 0,-1 0 0 0 0,1 0 1 0 0,-1 0-1 0 0,1 0 0 0 0,0-1 1 0 0,-1 0-1 0 0,1 0 0 0 0,0 0 1 0 0,0-1-1 0 0,0 1 0 0 0,0-1 1 0 0,1-1-1 0 0,-5-3 0 0 0,2 2-718 0 0,0-1-1 0 0,1 0 0 0 0,0 0 0 0 0,0-1 0 0 0,0 1 0 0 0,1-2 0 0 0,0 1 0 0 0,1 0 0 0 0,-1-1 0 0 0,1 0 1 0 0,1 0-1 0 0,0 0 0 0 0,0 0 0 0 0,0-1 0 0 0,1 1 0 0 0,-1-10 0 0 0,1-7-746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9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60 10530 0 0,'-15'-3'4772'0'0,"-15"3"-2048"0"0,11 2 48 0 0,24 0-457 0 0,0-1-2230 0 0,1 0-1 0 0,-1-1 1 0 0,0 0 0 0 0,0 0-1 0 0,9-1 1 0 0,27-10-3438 0 0,-2-9-3585 0 0,-7-3-3310 0 0,-25 16 7686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3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8794 0 0,'-1'0'271'0'0,"1"0"1"0"0,-1 0 0 0 0,0 0-1 0 0,0 0 1 0 0,0 0-1 0 0,1 0 1 0 0,-1 0 0 0 0,0 1-1 0 0,0-1 1 0 0,1 0-1 0 0,-1 1 1 0 0,0-1 0 0 0,1 0-1 0 0,-1 1 1 0 0,0-1-1 0 0,1 1 1 0 0,-1-1 0 0 0,1 1-1 0 0,-1-1 1 0 0,0 1-1 0 0,1 0 1 0 0,-1 0 0 0 0,-5 21 2383 0 0,11 33-2046 0 0,-2-36 253 0 0,8 330 3255 0 0,-9-178-3040 0 0,-2-143-934 0 0,9 115 176 0 0,-9-143-322 0 0,0 0 1 0 0,0 0-1 0 0,0 0 1 0 0,0 0-1 0 0,0 0 1 0 0,0-1-1 0 0,0 1 1 0 0,0 0-1 0 0,0 0 1 0 0,0 0 0 0 0,0 0-1 0 0,0 0 1 0 0,0 0-1 0 0,0 0 1 0 0,0 0-1 0 0,0 0 1 0 0,0 0-1 0 0,0 0 1 0 0,0 0-1 0 0,0 0 1 0 0,1 0-1 0 0,-1 0 1 0 0,0 0 0 0 0,0 0-1 0 0,0 0 1 0 0,0 0-1 0 0,0 0 1 0 0,0 0-1 0 0,0 0 1 0 0,0 0-1 0 0,0 0 1 0 0,0 0-1 0 0,0 0 1 0 0,0 0-1 0 0,0 0 1 0 0,0 0-1 0 0,0 0 1 0 0,0 0 0 0 0,0 0-1 0 0,1 0 1 0 0,-1 0-1 0 0,0 0 1 0 0,0 0-1 0 0,0 0 1 0 0,0 0-1 0 0,0 0 1 0 0,0 0-1 0 0,0 0 1 0 0,0 1-1 0 0,0-1 1 0 0,0 0-1 0 0,0 0 1 0 0,0 0 0 0 0,0 0-1 0 0,0 0 1 0 0,0 0-1 0 0,0 0 1 0 0,4-9-181 0 0,3-12-209 0 0,8-35-688 0 0,31-100-4054 0 0,-37 131 4390 0 0,1 1 0 0 0,1 1-1 0 0,1 0 1 0 0,18-26 0 0 0,-30 48 758 0 0,1-1 0 0 0,0 1 0 0 0,0-1 0 0 0,0 1 0 0 0,-1 0 0 0 0,1 0 1 0 0,1-1-1 0 0,-1 1 0 0 0,0 0 0 0 0,0 0 0 0 0,0 0 0 0 0,1 0 0 0 0,-1 0 0 0 0,0 0 1 0 0,1 0-1 0 0,-1 1 0 0 0,1-1 0 0 0,-1 0 0 0 0,1 1 0 0 0,-1-1 0 0 0,1 1 0 0 0,-1 0 1 0 0,1-1-1 0 0,0 1 0 0 0,-1 0 0 0 0,1 0 0 0 0,-1 0 0 0 0,4 0 0 0 0,-3 2 95 0 0,0-1 0 0 0,0 1 0 0 0,0-1 0 0 0,0 1-1 0 0,0 0 1 0 0,-1 0 0 0 0,1 0 0 0 0,0 0 0 0 0,-1 0 0 0 0,1 0-1 0 0,-1 0 1 0 0,0 0 0 0 0,0 0 0 0 0,0 1 0 0 0,0-1 0 0 0,0 1-1 0 0,1 4 1 0 0,9 39 1684 0 0,7 57-1 0 0,-12-65-1256 0 0,1 1 0 0 0,20 64 0 0 0,-26-101-575 0 0,-1-1-1 0 0,1 1 1 0 0,-1 0 0 0 0,1-1-1 0 0,0 1 1 0 0,0 0-1 0 0,-1-1 1 0 0,1 1 0 0 0,0-1-1 0 0,1 1 1 0 0,-1-1-1 0 0,0 0 1 0 0,0 1-1 0 0,1-1 1 0 0,2 2 0 0 0,4-8-1920 0 0,-2-14-857 0 0,4-30-4867 0 0,4-25 986 0 0,-9 47 5055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7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1 11058 0 0,'-3'1'487'0'0,"0"1"0"0"0,1-1 0 0 0,-1 1 0 0 0,0 0 0 0 0,1 0 0 0 0,-1 0 0 0 0,1 1 0 0 0,0-1 0 0 0,0 1 0 0 0,0-1 0 0 0,0 1 0 0 0,-2 2 0 0 0,2 0-149 0 0,0-1 0 0 0,1 0 1 0 0,-1 1-1 0 0,1-1 1 0 0,0 1-1 0 0,0-1 0 0 0,-1 9 1 0 0,2 4-139 0 0,1 1 0 0 0,0 0 1 0 0,6 28-1 0 0,-1-8 705 0 0,22 139 520 0 0,-1-61-3610 0 0,-40-145-9991 0 0,-8-3 6984 0 0,-8-14 3381 0 0,18 22 1358 0 0,-1-1-709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1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85 4689 0 0,'-9'-12'8414'0'0,"12"7"-4121"0"0,21 6-2487 0 0,-10 1-1454 0 0,-11-2-304 0 0,123 3 1102 0 0,-109-4-1180 0 0,0-1-1 0 0,-1 0 1 0 0,1-2 0 0 0,0 0-1 0 0,22-8 1 0 0,59-36-4677 0 0,-98 48 4727 0 0,1 0 0 0 0,-1 1 0 0 0,0-1-1 0 0,1 0 1 0 0,-1 1 0 0 0,1-1 0 0 0,-1 1-1 0 0,0-1 1 0 0,1 0 0 0 0,-1 1 0 0 0,0-1-1 0 0,0 1 1 0 0,1-1 0 0 0,-1 1 0 0 0,0-1-1 0 0,0 1 1 0 0,0 0 0 0 0,0-1 0 0 0,1 1-1 0 0,-1-1 1 0 0,0 1 0 0 0,0-1 0 0 0,0 1-1 0 0,0-1 1 0 0,0 1 0 0 0,0-1 0 0 0,-1 1-1 0 0,1 0 1 0 0,0-1 0 0 0,0 1 0 0 0,0-1-1 0 0,0 1 1 0 0,-1 0 0 0 0,-4 37 1790 0 0,3-15-919 0 0,2 13 229 0 0,1 0-1 0 0,12 65 1 0 0,1 4 237 0 0,-13-86-1196 0 0,0 1 12 0 0,1 0 0 0 0,1 0-1 0 0,8 31 1 0 0,-10-51-174 0 0,-1-1 1 0 0,1 1-1 0 0,-1-1 0 0 0,1 1 0 0 0,0-1 1 0 0,-1 1-1 0 0,1-1 0 0 0,-1 0 0 0 0,1 1 1 0 0,-1-1-1 0 0,1 0 0 0 0,-1 1 0 0 0,0-1 1 0 0,1 0-1 0 0,-1 0 0 0 0,0 1 1 0 0,0-1-1 0 0,1 0 0 0 0,-1 0 0 0 0,0 0 1 0 0,0 1-1 0 0,0-3 0 0 0,9-26-227 0 0,41-232-6128 0 0,-48 252 6169 0 0,1-11-32 0 0,1 0 0 0 0,1 0 0 0 0,0 1-1 0 0,2 0 1 0 0,13-28 0 0 0,-20 47 239 0 0,1-1 1 0 0,-1 0-1 0 0,0 1 0 0 0,1-1 1 0 0,-1 0-1 0 0,0 1 0 0 0,1-1 1 0 0,-1 1-1 0 0,1-1 0 0 0,-1 0 1 0 0,1 1-1 0 0,-1 0 1 0 0,1-1-1 0 0,-1 1 0 0 0,1-1 1 0 0,0 1-1 0 0,-1 0 0 0 0,1-1 1 0 0,0 1-1 0 0,-1 0 0 0 0,2-1 1 0 0,-1 1 5 0 0,-1 1 1 0 0,1-1-1 0 0,-1 0 1 0 0,1 0-1 0 0,-1 1 1 0 0,1-1-1 0 0,-1 0 0 0 0,1 1 1 0 0,-1-1-1 0 0,0 1 1 0 0,1-1-1 0 0,-1 0 1 0 0,0 1-1 0 0,1-1 1 0 0,-1 1-1 0 0,0-1 1 0 0,0 1-1 0 0,1-1 1 0 0,-1 1-1 0 0,0-1 0 0 0,0 2 1 0 0,7 40 1046 0 0,-5-33-872 0 0,5 36 496 0 0,0 8 81 0 0,2-1 0 0 0,3 0 0 0 0,22 61 0 0 0,-33-114-778 0 0,0 1-1 0 0,-1 0 1 0 0,1 0 0 0 0,0-1-1 0 0,-1 1 1 0 0,1-1 0 0 0,0 1-1 0 0,-1-1 1 0 0,1 1 0 0 0,-1-1-1 0 0,1 1 1 0 0,-1-1 0 0 0,1 1-1 0 0,-1-1 1 0 0,1 1-1 0 0,-1-1 1 0 0,0 0 0 0 0,1 1-1 0 0,-1-1 1 0 0,0 0 0 0 0,1 1-1 0 0,-1-1 1 0 0,0 0 0 0 0,0 0-1 0 0,0 0 1 0 0,13-27-319 0 0,2-5-1154 0 0,35-60 0 0 0,-42 80 1370 0 0,1 0 0 0 0,1 1 0 0 0,0 1 1 0 0,0-1-1 0 0,1 2 0 0 0,0 0 0 0 0,18-13 0 0 0,-29 23 118 0 0,0 0 1 0 0,1 0-1 0 0,-1-1 0 0 0,0 1 0 0 0,0 0 0 0 0,1 0 0 0 0,-1 0 1 0 0,0-1-1 0 0,1 1 0 0 0,-1 0 0 0 0,1 0 0 0 0,-1 0 0 0 0,0 0 1 0 0,1 0-1 0 0,-1 0 0 0 0,0 0 0 0 0,1 0 0 0 0,-1 0 0 0 0,1 0 0 0 0,-1 0 1 0 0,0 0-1 0 0,1 0 0 0 0,-1 0 0 0 0,0 0 0 0 0,1 0 0 0 0,-1 0 1 0 0,1 0-1 0 0,-1 1 0 0 0,0-1 0 0 0,1 0 0 0 0,-1 0 0 0 0,0 0 0 0 0,1 1 1 0 0,-1-1-1 0 0,6 16 635 0 0,-6 29 387 0 0,0-34-938 0 0,-1 18 252 0 0,4 101 535 0 0,-1-109-941 0 0,1 0-1 0 0,0 0 1 0 0,2 0-1 0 0,7 21 1 0 0,-12-41-103 0 0,0 0 0 0 0,0 1 0 0 0,1-1-1 0 0,-1 0 1 0 0,0 0 0 0 0,1 0 0 0 0,-1 1 0 0 0,1-1 0 0 0,0 0 0 0 0,-1 0-1 0 0,1 0 1 0 0,0 0 0 0 0,0 0 0 0 0,0 0 0 0 0,0 0 0 0 0,0 0-1 0 0,0-1 1 0 0,0 1 0 0 0,2 1 0 0 0,-3-2-203 0 0,1 0 0 0 0,0-1 0 0 0,-1 1 0 0 0,1 0 1 0 0,-1-1-1 0 0,1 1 0 0 0,0-1 0 0 0,-1 1 0 0 0,1-1 0 0 0,-1 1 0 0 0,1-1 0 0 0,-1 1 0 0 0,1-1 0 0 0,-1 1 0 0 0,1-1 1 0 0,-1 1-1 0 0,0-1 0 0 0,1 0 0 0 0,-1 1 0 0 0,0-1 0 0 0,0 0 0 0 0,1 0 0 0 0,-1-1 0 0 0,9-34-8344 0 0,-6 16 9008 0 0,-1-1-1774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4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27 116 9818 0 0,'-1'1'500'0'0,"-1"0"0"0"0,0 0 0 0 0,1 0 1 0 0,-1 1-1 0 0,1-1 0 0 0,-1 0 0 0 0,1 1 0 0 0,-1-1 0 0 0,1 1 0 0 0,0-1 1 0 0,0 1-1 0 0,0-1 0 0 0,0 1 0 0 0,-2 3 0 0 0,2-1-84 0 0,0 0 0 0 0,0-1-1 0 0,0 1 1 0 0,1 0 0 0 0,-1 0 0 0 0,1 0 0 0 0,0 5-1 0 0,2 7-48 0 0,0 0-1 0 0,9 32 0 0 0,-4-18 747 0 0,61 300 2472 0 0,-45-253-3384 0 0,-15-54-490 0 0,9 43 0 0 0,-29-127-12165 0 0,-6-25 2128 0 0,12 51 7504 0 0</inkml:trace>
  <inkml:trace contextRef="#ctx0" brushRef="#br0" timeOffset="1">292 38 9546 0 0,'-2'-1'495'0'0,"1"-1"0"0"0,0 1 0 0 0,0 0 0 0 0,0 0 0 0 0,0-1 1 0 0,0 1-1 0 0,0-1 0 0 0,0 1 0 0 0,1-1 0 0 0,-1 1 0 0 0,1-1 0 0 0,-1 0 0 0 0,1 1 0 0 0,-1-1 0 0 0,1 0 0 0 0,0 1 0 0 0,0-3 1 0 0,0 4-427 0 0,0-1 1 0 0,0 1 0 0 0,0 0 0 0 0,0-1-1 0 0,0 1 1 0 0,0-1 0 0 0,0 1 0 0 0,1 0-1 0 0,-1-1 1 0 0,0 1 0 0 0,0 0 0 0 0,0-1 0 0 0,1 1-1 0 0,-1 0 1 0 0,0-1 0 0 0,1 1 0 0 0,-1 0-1 0 0,0-1 1 0 0,1 1 0 0 0,-1 0 0 0 0,0 0-1 0 0,1-1 1 0 0,-1 1 0 0 0,1 0 0 0 0,18 1 1653 0 0,-11 3-1476 0 0,0 0 0 0 0,0 0 0 0 0,0 0 0 0 0,-1 1 0 0 0,1 0 0 0 0,-1 1 0 0 0,0-1 0 0 0,-1 1 0 0 0,1 1 0 0 0,-1-1 0 0 0,-1 1 0 0 0,1 0 0 0 0,6 12 0 0 0,5 10 53 0 0,-1 1-1 0 0,13 37 1 0 0,-25-57-203 0 0,6 17-45 0 0,-1 0 0 0 0,-1 0 0 0 0,-2 1 0 0 0,0 0 1 0 0,-2 0-1 0 0,-1 1 0 0 0,-1 39 0 0 0,-3-46-65 0 0,0 1 1 0 0,-2-1-1 0 0,0 0 0 0 0,-2 0 1 0 0,0 0-1 0 0,-1-1 1 0 0,-2 1-1 0 0,0-1 0 0 0,-21 37 1 0 0,26-52-188 0 0,-1 0 1 0 0,-1-1 0 0 0,1 1 0 0 0,-1-1 0 0 0,1 0-1 0 0,-2 0 1 0 0,1-1 0 0 0,0 1 0 0 0,-1-1-1 0 0,-8 5 1 0 0,11-8-385 0 0,0 1 0 0 0,-1-1 0 0 0,1 0 0 0 0,0 0 0 0 0,-1 0 0 0 0,1 0-1 0 0,-1-1 1 0 0,1 0 0 0 0,-6 1 0 0 0,6-1-506 0 0,0-1 0 0 0,0 1 0 0 0,-1-1 0 0 0,1 0 0 0 0,0 0 0 0 0,0 0 0 0 0,0 0 0 0 0,1 0 0 0 0,-1-1 0 0 0,0 1 0 0 0,-4-4 0 0 0,-6-5-3499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6 5993 0 0,'-15'11'6622'0'0,"1"1"-2890"0"0,17-9-2761 0 0,13-4-100 0 0,117-7-883 0 0,-61 2-2609 0 0,-34 3-3653 0 0,38-7 1 0 0,-58 6 3968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3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141 7 7754 0 0,'-7'5'164'0'0,"0"0"0"0"0,0 0 0 0 0,1 1 0 0 0,0 0 1 0 0,0 0-1 0 0,0 0 0 0 0,1 1 0 0 0,0-1 0 0 0,0 1 1 0 0,1 1-1 0 0,0-1 0 0 0,0 1 0 0 0,1-1 0 0 0,0 1 1 0 0,-5 16-1 0 0,6-13 25 0 0,-1 0 1 0 0,1 0 0 0 0,1 0-1 0 0,0 0 1 0 0,0 0-1 0 0,1 0 1 0 0,1 0 0 0 0,0 0-1 0 0,0 0 1 0 0,1-1-1 0 0,6 20 1 0 0,-7-26-140 0 0,0-1 0 0 0,0 0 1 0 0,1 0-1 0 0,-1 0 0 0 0,1-1 0 0 0,-1 1 0 0 0,1 0 0 0 0,0 0 1 0 0,0-1-1 0 0,0 1 0 0 0,0-1 0 0 0,1 0 0 0 0,-1 0 0 0 0,0 0 1 0 0,1 0-1 0 0,0 0 0 0 0,0 0 0 0 0,-1-1 0 0 0,1 1 1 0 0,0-1-1 0 0,0 0 0 0 0,0 0 0 0 0,0 0 0 0 0,1 0 0 0 0,-1 0 1 0 0,0-1-1 0 0,6 1 0 0 0,-4-1 20 0 0,0-1 0 0 0,1 0-1 0 0,-1 0 1 0 0,0-1 0 0 0,0 1 0 0 0,0-1 0 0 0,0 0 0 0 0,0 0 0 0 0,-1-1 0 0 0,1 1-1 0 0,-1-1 1 0 0,1 0 0 0 0,-1 0 0 0 0,0-1 0 0 0,0 1 0 0 0,4-6 0 0 0,-3 3-24 0 0,1-1 0 0 0,-1 1 0 0 0,0-1 0 0 0,0-1 0 0 0,-1 1 0 0 0,0-1 1 0 0,0 1-1 0 0,-1-1 0 0 0,0 0 0 0 0,0 0 0 0 0,-1-1 0 0 0,0 1 0 0 0,-1-1 0 0 0,2-11 1 0 0,-3 15-26 0 0,-1-1 0 0 0,1 0 0 0 0,-1 0 0 0 0,0 0 0 0 0,0 1 0 0 0,0-1 0 0 0,-1 0 0 0 0,0 1 0 0 0,0 0 0 0 0,-1-1 0 0 0,1 1 0 0 0,-1 0 0 0 0,0 0 0 0 0,-1 0 0 0 0,1 1 0 0 0,-1-1 0 0 0,0 1 0 0 0,0 0 0 0 0,0 0 0 0 0,0 0 0 0 0,-11-6 1 0 0,4 3 61 0 0,0 0 0 0 0,-1 0 0 0 0,0 2 1 0 0,0-1-1 0 0,-23-6 0 0 0,30 11-49 0 0,0 0-1 0 0,1 0 1 0 0,-1 0-1 0 0,0 1 1 0 0,0-1 0 0 0,0 1-1 0 0,0 0 1 0 0,0 1-1 0 0,0-1 1 0 0,0 1-1 0 0,0 0 1 0 0,1 0 0 0 0,-1 1-1 0 0,0-1 1 0 0,1 1-1 0 0,-1 0 1 0 0,1 1 0 0 0,-8 4-1 0 0,11-7-33 0 0,0 1-1 0 0,0-1 1 0 0,1 1-1 0 0,-1 0 1 0 0,0-1-1 0 0,0 1 1 0 0,1 0-1 0 0,-1-1 1 0 0,0 1 0 0 0,1 0-1 0 0,-1 0 1 0 0,1 0-1 0 0,-1 0 1 0 0,1 0-1 0 0,-1 0 1 0 0,1 0-1 0 0,0 0 1 0 0,0 0 0 0 0,-1 0-1 0 0,1 0 1 0 0,0 0-1 0 0,0 0 1 0 0,0 0-1 0 0,0 0 1 0 0,0 0-1 0 0,0 0 1 0 0,0 0-1 0 0,1 1 1 0 0,0 0-8 0 0,0 0 0 0 0,0 0-1 0 0,0 1 1 0 0,0-1 0 0 0,1 0 0 0 0,-1-1-1 0 0,1 1 1 0 0,-1 0 0 0 0,1 0 0 0 0,0-1-1 0 0,3 3 1 0 0,2 2-552 0 0,1-1-1 0 0,0-1 1 0 0,0 0 0 0 0,0 0-1 0 0,14 5 1 0 0,-13-7-576 0 0,0 0 0 0 0,-1-1 1 0 0,1 0-1 0 0,1 0 0 0 0,14-1 0 0 0,-1-4-3051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50 1 11674 0 0,'-2'0'68'0'0,"-1"0"0"0"0,1 1 0 0 0,-1-1 0 0 0,1 1-1 0 0,-1 0 1 0 0,1 0 0 0 0,-1 0 0 0 0,1 0-1 0 0,0 0 1 0 0,0 0 0 0 0,-1 1 0 0 0,1-1-1 0 0,0 1 1 0 0,0 0 0 0 0,0-1 0 0 0,1 1 0 0 0,-1 0-1 0 0,0 0 1 0 0,1 0 0 0 0,-1 0 0 0 0,1 0-1 0 0,-2 3 1 0 0,3-1 30 0 0,-1-1 1 0 0,1 0-1 0 0,0 0 0 0 0,0 0 0 0 0,0 0 0 0 0,1 0 1 0 0,-1 0-1 0 0,1 0 0 0 0,-1 0 0 0 0,1 0 0 0 0,0 0 1 0 0,0 0-1 0 0,0 0 0 0 0,1 0 0 0 0,-1-1 1 0 0,1 1-1 0 0,-1 0 0 0 0,4 2 0 0 0,46 67 1118 0 0,24 37-446 0 0,-66-92-612 0 0,0 1-1 0 0,10 29 0 0 0,-10-24-56 0 0,-2 0 0 0 0,0 1 0 0 0,-1 0-1 0 0,-2 0 1 0 0,0 0 0 0 0,-2 1 0 0 0,-1-1 0 0 0,0 1-1 0 0,-6 39 1 0 0,3-44-43 0 0,2-14-30 0 0,-1 0 1 0 0,1 0 0 0 0,-1-1 0 0 0,0 1 0 0 0,-1 0 0 0 0,1 0 0 0 0,-1 0 0 0 0,-1-1 0 0 0,1 1 0 0 0,-1-1-1 0 0,-3 6 1 0 0,6-11-33 0 0,-1 0 0 0 0,1 0 0 0 0,-1 0 0 0 0,1 0 0 0 0,-1 0 0 0 0,1 0-1 0 0,-1 0 1 0 0,1 0 0 0 0,0 0 0 0 0,-1 0 0 0 0,1 0 0 0 0,-1 0 0 0 0,1-1 0 0 0,-1 1-1 0 0,1 0 1 0 0,0 0 0 0 0,-1-1 0 0 0,1 1 0 0 0,0 0 0 0 0,-1 0 0 0 0,1-1-1 0 0,0 1 1 0 0,-1 0 0 0 0,1-1 0 0 0,0 1 0 0 0,0-1 0 0 0,-1 1 0 0 0,1 0 0 0 0,0-1-1 0 0,0 1 1 0 0,0-1 0 0 0,0 1 0 0 0,-1 0 0 0 0,1-1 0 0 0,0 1 0 0 0,0-1-1 0 0,0 1 1 0 0,0-1 0 0 0,0 0 0 0 0,-7-21-509 0 0,7 21 470 0 0,-5-19-1862 0 0,1-1-1 0 0,-3-35 1 0 0,8-98-4462 0 0,1 102 5842 0 0,-1 14-2458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1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62 133 6057 0 0,'2'-30'1020'0'0,"3"-22"981"0"0,-5 49-1640 0 0,1-1-1 0 0,0 1 1 0 0,0 0-1 0 0,0-1 1 0 0,0 1-1 0 0,0 0 1 0 0,1 0-1 0 0,-1 0 1 0 0,1 0-1 0 0,0 0 1 0 0,3-4-1 0 0,-3 6-174 0 0,1 0 0 0 0,-1 0 0 0 0,1 0 0 0 0,-1 0 0 0 0,1 0 0 0 0,-1 0 0 0 0,1 1 0 0 0,0-1 0 0 0,-1 1 0 0 0,1 0 0 0 0,0 0 0 0 0,-1 0 0 0 0,1 0 0 0 0,4 1 0 0 0,-1-1 31 0 0,0 1 0 0 0,0 0 1 0 0,0 0-1 0 0,-1 0 0 0 0,9 4 0 0 0,-9-2-173 0 0,0-1 0 0 0,-1 1 1 0 0,0 0-1 0 0,0 0 0 0 0,0 0 0 0 0,0 1 0 0 0,0 0 1 0 0,-1-1-1 0 0,0 1 0 0 0,1 0 0 0 0,-1 1 0 0 0,-1-1 1 0 0,1 1-1 0 0,-1-1 0 0 0,0 1 0 0 0,0 0 0 0 0,0-1 1 0 0,0 1-1 0 0,-1 0 0 0 0,0 0 0 0 0,0 1 0 0 0,0-1 1 0 0,-1 0-1 0 0,0 6 0 0 0,0-4-11 0 0,0 1-1 0 0,-1-1 1 0 0,0 1-1 0 0,-1-1 1 0 0,1 1 0 0 0,-2-1-1 0 0,1 0 1 0 0,-1 0 0 0 0,0 0-1 0 0,0 0 1 0 0,-1 0 0 0 0,0-1-1 0 0,0 1 1 0 0,0-1-1 0 0,-10 10 1 0 0,7-9-1 0 0,-1-1 0 0 0,-1 1 0 0 0,1-1 0 0 0,-1-1 0 0 0,0 1 0 0 0,0-1 0 0 0,-14 5 0 0 0,19-8-20 0 0,0-1-1 0 0,0 1 1 0 0,-1-1 0 0 0,1 0 0 0 0,0 0 0 0 0,-1-1 0 0 0,1 1 0 0 0,-1-1 0 0 0,1 0 0 0 0,-1 0-1 0 0,1 0 1 0 0,0-1 0 0 0,-1 1 0 0 0,1-1 0 0 0,-1 0 0 0 0,1-1 0 0 0,0 1 0 0 0,0-1 0 0 0,-7-3 0 0 0,10 4-21 0 0,0 1 0 0 0,0-1 0 0 0,0 0 0 0 0,0 0 1 0 0,0 0-1 0 0,0 0 0 0 0,0 0 0 0 0,0 0 0 0 0,0 0 1 0 0,1-1-1 0 0,-1 1 0 0 0,0 0 0 0 0,1 0 0 0 0,-1-1 1 0 0,1 1-1 0 0,-1 0 0 0 0,1-1 0 0 0,0 1 1 0 0,0 0-1 0 0,-1-1 0 0 0,1-1 0 0 0,1-1-97 0 0,-1 1 0 0 0,0 0 0 0 0,1 0 0 0 0,0-1-1 0 0,0 1 1 0 0,0 0 0 0 0,0 0 0 0 0,3-6 0 0 0,1 1-772 0 0,0 0 0 0 0,1 0 0 0 0,0 0-1 0 0,0 1 1 0 0,11-10 0 0 0,-7 9-339 0 0,0 0 1 0 0,1 1-1 0 0,12-7 1 0 0,-1 3 335 0 0,0 1 0 0 0,25-8 0 0 0,-26 11-2113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4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63 181 5929 0 0,'1'1'220'0'0,"1"0"-1"0"0,-1 1 0 0 0,0-1 0 0 0,0 1 1 0 0,0-1-1 0 0,0 1 0 0 0,0-1 0 0 0,-1 1 1 0 0,1 0-1 0 0,0-1 0 0 0,-1 1 0 0 0,1 0 1 0 0,-1 0-1 0 0,1 0 0 0 0,-1-1 0 0 0,0 1 1 0 0,0 0-1 0 0,0 0 0 0 0,0 0 0 0 0,0 0 1 0 0,-1-1-1 0 0,1 1 0 0 0,-1 2 0 0 0,0 0 495 0 0,0-1-1 0 0,-1 1 0 0 0,0-1 0 0 0,1 1 1 0 0,-1-1-1 0 0,-1 1 0 0 0,1-1 0 0 0,0 0 1 0 0,-5 5-1 0 0,7-4 486 0 0,9-4-764 0 0,10-4-205 0 0,-6-3-140 0 0,1-1-1 0 0,-1 0 1 0 0,0-1 0 0 0,-1 0-1 0 0,23-22 1 0 0,-14 9-125 0 0,-1-1 0 0 0,19-26 1 0 0,-37 46 20 0 0,0 0 0 0 0,0-1 1 0 0,0 1-1 0 0,0 0 0 0 0,-1-1 0 0 0,1 1 1 0 0,-1-1-1 0 0,0 1 0 0 0,0-1 0 0 0,0 0 1 0 0,-1 1-1 0 0,1-1 0 0 0,-1 0 0 0 0,0 0 1 0 0,0-5-1 0 0,-1 7-2 0 0,1 0 1 0 0,-1 0-1 0 0,1 1 0 0 0,-1-1 1 0 0,0 0-1 0 0,0 1 0 0 0,0-1 1 0 0,0 1-1 0 0,0-1 0 0 0,0 1 1 0 0,0-1-1 0 0,0 1 0 0 0,-1 0 1 0 0,1 0-1 0 0,-1-1 1 0 0,1 1-1 0 0,-1 0 0 0 0,1 0 1 0 0,-1 1-1 0 0,1-1 0 0 0,-1 0 1 0 0,0 0-1 0 0,1 1 0 0 0,-1-1 1 0 0,0 1-1 0 0,0-1 0 0 0,0 1 1 0 0,1 0-1 0 0,-1 0 1 0 0,0 0-1 0 0,0 0 0 0 0,-3 0 1 0 0,-5 1-18 0 0,0 1 1 0 0,0-1-1 0 0,0 1 1 0 0,1 1-1 0 0,-1 0 1 0 0,1 0 0 0 0,-1 1-1 0 0,1 0 1 0 0,0 1-1 0 0,1 0 1 0 0,-13 9-1 0 0,12-8 74 0 0,1 1 0 0 0,-1 0 0 0 0,1 0-1 0 0,0 1 1 0 0,0 0 0 0 0,1 1-1 0 0,1 0 1 0 0,-1 0 0 0 0,1 0 0 0 0,-5 12-1 0 0,7-12 33 0 0,1 0 0 0 0,1 1 0 0 0,-1-1 0 0 0,1 0-1 0 0,1 1 1 0 0,0-1 0 0 0,0 1 0 0 0,1 0 0 0 0,1-1-1 0 0,-1 1 1 0 0,1-1 0 0 0,1 1 0 0 0,0-1 0 0 0,5 17 0 0 0,-5-21-46 0 0,0-1 0 0 0,0 1 0 0 0,0-1 0 0 0,0 0 0 0 0,1 0 1 0 0,-1 0-1 0 0,1-1 0 0 0,0 1 0 0 0,0 0 0 0 0,1-1 0 0 0,-1 0 1 0 0,1 0-1 0 0,-1 0 0 0 0,1 0 0 0 0,0-1 0 0 0,0 1 0 0 0,0-1 1 0 0,0 0-1 0 0,1 0 0 0 0,-1 0 0 0 0,1-1 0 0 0,-1 0 0 0 0,1 0 1 0 0,-1 0-1 0 0,1 0 0 0 0,0-1 0 0 0,-1 1 0 0 0,1-1 0 0 0,0-1 1 0 0,0 1-1 0 0,6-2 0 0 0,4-1 8 0 0,0-1 0 0 0,0 0 0 0 0,0-1 0 0 0,0-1 0 0 0,-1 0 0 0 0,0-1 0 0 0,0-1 1 0 0,12-9-1 0 0,-8 4-803 0 0,-1 0 1 0 0,0-1 0 0 0,-1-2 0 0 0,0 1 0 0 0,14-19-1 0 0,-21 20-1550 0 0,-1 1 0 0 0,1-1-1 0 0,-2-1 1 0 0,7-18 0 0 0,-8 18-1172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8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49 8226 0 0,'-5'0'621'0'0,"0"0"0"0"0,0 0-1 0 0,0 1 1 0 0,1 0 0 0 0,-1-1 0 0 0,0 2 0 0 0,1-1 0 0 0,-7 3 0 0 0,10-3-458 0 0,0-1 0 0 0,0 1 0 0 0,0-1 0 0 0,0 1 0 0 0,0 0 0 0 0,0 0 1 0 0,0-1-1 0 0,0 1 0 0 0,1 0 0 0 0,-1 0 0 0 0,0 0 0 0 0,0 0 0 0 0,1 0 0 0 0,-1 0 1 0 0,1 0-1 0 0,-1 0 0 0 0,1 0 0 0 0,-1 0 0 0 0,1 0 0 0 0,0 0 0 0 0,0 1 0 0 0,-1-1 0 0 0,1 0 1 0 0,0 0-1 0 0,0 0 0 0 0,0 0 0 0 0,0 1 0 0 0,0-1 0 0 0,0 0 0 0 0,1 0 0 0 0,-1 0 1 0 0,0 0-1 0 0,1 0 0 0 0,-1 1 0 0 0,0-1 0 0 0,1 0 0 0 0,1 1 0 0 0,26 62 1421 0 0,38 131 0 0 0,-60-168-1534 0 0,-4-16-14 0 0,1 0-1 0 0,0 0 0 0 0,7 15 1 0 0,-10-25-36 0 0,0-1 0 0 0,0 0 1 0 0,0 0-1 0 0,0 0 0 0 0,0 1 1 0 0,0-1-1 0 0,0 0 1 0 0,0 0-1 0 0,0 0 0 0 0,0 0 1 0 0,0 1-1 0 0,0-1 0 0 0,1 0 1 0 0,-1 0-1 0 0,0 0 0 0 0,0 0 1 0 0,0 1-1 0 0,0-1 0 0 0,0 0 1 0 0,0 0-1 0 0,1 0 1 0 0,-1 0-1 0 0,0 0 0 0 0,0 0 1 0 0,0 0-1 0 0,0 1 0 0 0,1-1 1 0 0,-1 0-1 0 0,0 0 0 0 0,0 0 1 0 0,0 0-1 0 0,1 0 1 0 0,-1 0-1 0 0,0 0 0 0 0,0 0 1 0 0,0 0-1 0 0,0 0 0 0 0,1 0 1 0 0,-1 0-1 0 0,0 0 0 0 0,0 0 1 0 0,0 0-1 0 0,1 0 0 0 0,-1 0 1 0 0,0 0-1 0 0,0-1 1 0 0,0 1-1 0 0,0 0 0 0 0,1 0 1 0 0,5-12-55 0 0,0-17-105 0 0,43-219-3434 0 0,-35 201 3116 0 0,-13 45 458 0 0,0-1 1 0 0,0 1-1 0 0,0-1 1 0 0,0 1-1 0 0,0 0 1 0 0,0-1-1 0 0,1 1 1 0 0,-1 0-1 0 0,1 0 1 0 0,0 0-1 0 0,0 0 1 0 0,0 0-1 0 0,0 1 1 0 0,0-1-1 0 0,3-2 1 0 0,-4 4 15 0 0,0 0 0 0 0,0 0 0 0 0,0 0 0 0 0,0 1 0 0 0,0-1 0 0 0,0 0 0 0 0,-1 0 1 0 0,1 1-1 0 0,0-1 0 0 0,0 1 0 0 0,0-1 0 0 0,-1 1 0 0 0,1-1 0 0 0,0 1 0 0 0,-1-1 1 0 0,1 1-1 0 0,0-1 0 0 0,-1 1 0 0 0,1 0 0 0 0,-1 0 0 0 0,1-1 0 0 0,-1 1 0 0 0,1 0 0 0 0,-1 0 1 0 0,0-1-1 0 0,1 1 0 0 0,-1 0 0 0 0,0 0 0 0 0,1 0 0 0 0,-1 0 0 0 0,0 0 0 0 0,0 1 0 0 0,8 33 161 0 0,-7-32-130 0 0,3 34 761 0 0,-1 1 0 0 0,-4 73 0 0 0,-1-33-262 0 0,1-66-452 0 0,1-7-61 0 0,-1 0 1 0 0,1-1-1 0 0,0 1 0 0 0,0 0 1 0 0,0 0-1 0 0,1 0 1 0 0,0-1-1 0 0,0 1 0 0 0,0 0 1 0 0,0-1-1 0 0,1 1 1 0 0,0-1-1 0 0,3 7 0 0 0,-4-10-26 0 0,0-1 1 0 0,0 0-1 0 0,0 0 0 0 0,0 0 0 0 0,0-1 0 0 0,-1 1 0 0 0,1 0 0 0 0,0 0 0 0 0,0 0 0 0 0,0-1 0 0 0,0 1 0 0 0,-1 0 0 0 0,1-1 1 0 0,0 1-1 0 0,0 0 0 0 0,-1-1 0 0 0,1 1 0 0 0,0-1 0 0 0,-1 0 0 0 0,1 1 0 0 0,0-1 0 0 0,-1 1 0 0 0,1-1 0 0 0,-1 0 0 0 0,1 1 1 0 0,-1-1-1 0 0,1 0 0 0 0,-1 0 0 0 0,0 1 0 0 0,1-3 0 0 0,15-24-1164 0 0,1-9-5397 0 0,12-46-1 0 0,-16 46 4644 0 0,-7 17-1038 0 0</inkml:trace>
  <inkml:trace contextRef="#ctx0" brushRef="#br0" timeOffset="1">419 202 5977 0 0,'2'49'9284'0'0,"-2"-47"-9085"0"0,1 0 1 0 0,-1 0 0 0 0,1 0-1 0 0,-1 0 1 0 0,1 0-1 0 0,0 0 1 0 0,-1 0 0 0 0,1 0-1 0 0,0 0 1 0 0,0-1 0 0 0,1 1-1 0 0,-1 0 1 0 0,0-1 0 0 0,0 1-1 0 0,1 0 1 0 0,-1-1 0 0 0,1 0-1 0 0,0 1 1 0 0,-1-1-1 0 0,1 0 1 0 0,0 0 0 0 0,2 2-1 0 0,-1-3-94 0 0,0 1-1 0 0,0-1 0 0 0,0 1 0 0 0,0-1 1 0 0,0 0-1 0 0,0 0 0 0 0,0 0 0 0 0,0 0 1 0 0,0-1-1 0 0,0 1 0 0 0,0-1 0 0 0,0 0 0 0 0,5-1 1 0 0,4-3-45 0 0,-1-1 0 0 0,0 0 0 0 0,0 0 0 0 0,-1-1 0 0 0,0 0 1 0 0,13-12-1 0 0,-14 9-101 0 0,0 0 0 0 0,0-1 1 0 0,-1 0-1 0 0,0 0 0 0 0,-1-1 1 0 0,0 0-1 0 0,9-22 0 0 0,-14 29-33 0 0,0 0 0 0 0,-1 0 0 0 0,0-1 0 0 0,0 1 0 0 0,0 0 0 0 0,0-1 0 0 0,-1 1-1 0 0,0 0 1 0 0,0-1 0 0 0,-1-5 0 0 0,0 8-10 0 0,0 0 1 0 0,0 0-1 0 0,0 0 0 0 0,0 0 1 0 0,0 0-1 0 0,0 1 0 0 0,-1-1 1 0 0,0 0-1 0 0,1 1 0 0 0,-1-1 1 0 0,0 1-1 0 0,0 0 0 0 0,0 0 1 0 0,-1 0-1 0 0,1 0 0 0 0,0 0 1 0 0,-1 0-1 0 0,1 0 0 0 0,-4-1 1 0 0,3 2 49 0 0,-1 0 1 0 0,1 0 0 0 0,0 0 0 0 0,-1 0-1 0 0,1 1 1 0 0,-1-1 0 0 0,1 1-1 0 0,-1 0 1 0 0,1 0 0 0 0,-1 0-1 0 0,1 0 1 0 0,-1 1 0 0 0,1-1 0 0 0,-1 1-1 0 0,1 0 1 0 0,-1 0 0 0 0,1 0-1 0 0,0 1 1 0 0,0-1 0 0 0,-1 1-1 0 0,1 0 1 0 0,0 0 0 0 0,1 0 0 0 0,-4 3-1 0 0,-5 3 61 0 0,0 1 0 0 0,0 1-1 0 0,1 0 1 0 0,-14 19 0 0 0,18-19 128 0 0,0 0-1 0 0,1 1 1 0 0,0-1 0 0 0,0 1-1 0 0,1 0 1 0 0,0 1 0 0 0,1-1 0 0 0,1 0-1 0 0,0 1 1 0 0,0 0 0 0 0,1 0-1 0 0,1-1 1 0 0,0 1 0 0 0,0 0-1 0 0,1 0 1 0 0,1-1 0 0 0,0 1 0 0 0,0 0-1 0 0,1-1 1 0 0,1 0 0 0 0,7 16-1 0 0,-10-23-143 0 0,1-1-1 0 0,0 1 1 0 0,1-1-1 0 0,-1 0 1 0 0,1 0-1 0 0,-1 0 1 0 0,1 0-1 0 0,0 0 1 0 0,0 0-1 0 0,0-1 1 0 0,1 1-1 0 0,-1-1 1 0 0,1 0-1 0 0,-1 0 1 0 0,1 0-1 0 0,-1-1 1 0 0,8 3 0 0 0,-5-3 8 0 0,1 0 0 0 0,-1-1 0 0 0,0 1 0 0 0,0-1 0 0 0,1 0 0 0 0,-1-1 0 0 0,0 1 0 0 0,0-1 0 0 0,1-1 0 0 0,8-2 0 0 0,0-2-145 0 0,-1 0-1 0 0,1 0 1 0 0,-1-2 0 0 0,0 0 0 0 0,-1 0-1 0 0,0-1 1 0 0,0-1 0 0 0,13-13 0 0 0,16-24-2414 0 0,-17 14-3439 0 0,33-57-1 0 0,-41 60 1970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2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0 10106 0 0,'-5'1'379'0'0,"1"1"1"0"0,-1-1-1 0 0,1 1 0 0 0,0 0 0 0 0,0 0 0 0 0,-1 1 1 0 0,1-1-1 0 0,1 1 0 0 0,-1 0 0 0 0,0 0 0 0 0,1 0 1 0 0,-1 0-1 0 0,1 1 0 0 0,0-1 0 0 0,0 1 0 0 0,1 0 1 0 0,-1 0-1 0 0,1 0 0 0 0,0 0 0 0 0,0 1 0 0 0,0-1 1 0 0,0 0-1 0 0,-1 8 0 0 0,0-4-54 0 0,1 1 1 0 0,0-1-1 0 0,0 1 0 0 0,1 0 0 0 0,0 0 1 0 0,1 0-1 0 0,-1 0 0 0 0,2 0 0 0 0,-1 0 1 0 0,2-1-1 0 0,2 16 0 0 0,3-7-111 0 0,0 0-1 0 0,0 0 0 0 0,2-1 0 0 0,17 25 1 0 0,-21-34-178 0 0,0 0 0 0 0,0 0 0 0 0,1-1 1 0 0,0 1-1 0 0,0-1 0 0 0,1-1 1 0 0,0 1-1 0 0,0-1 0 0 0,0 0 0 0 0,1-1 1 0 0,14 7-1 0 0,-20-10-24 0 0,0 0 1 0 0,0 0-1 0 0,1-1 0 0 0,-1 1 0 0 0,0-1 1 0 0,0 0-1 0 0,0 1 0 0 0,1-1 1 0 0,-1 0-1 0 0,0 0 0 0 0,0-1 0 0 0,1 1 1 0 0,-1 0-1 0 0,0-1 0 0 0,4 0 1 0 0,-6 0-19 0 0,1 1 0 0 0,-1 0 0 0 0,0 0 0 0 0,0-1 0 0 0,1 1 1 0 0,-1 0-1 0 0,0 0 0 0 0,0-1 0 0 0,1 1 0 0 0,-1 0 0 0 0,0-1 1 0 0,0 1-1 0 0,0 0 0 0 0,1-1 0 0 0,-1 1 0 0 0,0 0 0 0 0,0-1 0 0 0,0 1 1 0 0,0-1-1 0 0,0 1 0 0 0,0 0 0 0 0,0-1 0 0 0,0 1 0 0 0,0 0 0 0 0,0-1 1 0 0,0 1-1 0 0,0-1 0 0 0,0 1 0 0 0,0 0 0 0 0,-1-1 0 0 0,-13-17-370 0 0,6 10 128 0 0,-1 1 0 0 0,1 1 0 0 0,-1-1 0 0 0,-1 2 0 0 0,1-1 0 0 0,-1 1 0 0 0,0 1 0 0 0,0 0 0 0 0,0 0 1 0 0,-22-4-1 0 0,26 7 218 0 0,1 1 0 0 0,-1-1 0 0 0,0 1 0 0 0,1 0 0 0 0,-1 1 0 0 0,1-1 0 0 0,-1 1 0 0 0,0 0 0 0 0,1 1 0 0 0,0-1 0 0 0,-1 1 0 0 0,1 0 0 0 0,0 1 1 0 0,0-1-1 0 0,0 1 0 0 0,0 0 0 0 0,0 0 0 0 0,1 0 0 0 0,-1 1 0 0 0,1 0 0 0 0,0 0 0 0 0,-6 8 0 0 0,2-3 178 0 0,1 1 0 0 0,1 0 0 0 0,-1 0 0 0 0,2 1 0 0 0,-1-1 1 0 0,2 1-1 0 0,-1 1 0 0 0,2-1 0 0 0,-1 0 0 0 0,-2 22 0 0 0,5-28-77 0 0,1-1 0 0 0,-1 0 0 0 0,1 1 1 0 0,1-1-1 0 0,-1 1 0 0 0,0-1 0 0 0,1 1 0 0 0,0-1 0 0 0,0 0 0 0 0,0 0 1 0 0,1 1-1 0 0,0-1 0 0 0,-1 0 0 0 0,1 0 0 0 0,1 0 0 0 0,-1-1 1 0 0,1 1-1 0 0,-1-1 0 0 0,1 1 0 0 0,0-1 0 0 0,0 0 0 0 0,0 0 0 0 0,1 0 1 0 0,-1 0-1 0 0,1 0 0 0 0,0-1 0 0 0,-1 0 0 0 0,1 0 0 0 0,0 0 1 0 0,0 0-1 0 0,0-1 0 0 0,7 2 0 0 0,-2 0-31 0 0,1-2 0 0 0,0 1 1 0 0,0-1-1 0 0,0-1 0 0 0,-1 0 0 0 0,1 0 0 0 0,0-1 1 0 0,0 0-1 0 0,0-1 0 0 0,-1 0 0 0 0,1 0 0 0 0,-1-1 1 0 0,1 0-1 0 0,14-8 0 0 0,1-2-24 0 0,0-1 0 0 0,-1-1 0 0 0,41-34 0 0 0,-61 46-236 0 0,85-73-1434 0 0,-62 49-2953 0 0,-2-2-5245 0 0,-19 19 3907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295 114 6793 0 0,'-10'-13'838'0'0,"-1"2"0"0"0,0-1 0 0 0,-1 2 0 0 0,-25-19 0 0 0,29 24-460 0 0,0 0 0 0 0,0 0 0 0 0,-1 1 0 0 0,0 0-1 0 0,1 1 1 0 0,-1 0 0 0 0,0 0 0 0 0,-1 1 0 0 0,-13-2 0 0 0,19 3-233 0 0,0 1-1 0 0,0 0 1 0 0,1 0 0 0 0,-1 0 0 0 0,0 1-1 0 0,0 0 1 0 0,1-1 0 0 0,-1 1 0 0 0,1 0 0 0 0,-1 1-1 0 0,0-1 1 0 0,1 1 0 0 0,0-1 0 0 0,-1 1-1 0 0,1 0 1 0 0,0 0 0 0 0,0 1 0 0 0,-3 2-1 0 0,2-1 9 0 0,0 1 0 0 0,1-1 0 0 0,0 1-1 0 0,-1 0 1 0 0,2 0 0 0 0,-1 1-1 0 0,0-1 1 0 0,1 1 0 0 0,0-1 0 0 0,-2 10-1 0 0,1 3 84 0 0,1-1 0 0 0,0 1-1 0 0,1 0 1 0 0,1 1-1 0 0,0-1 1 0 0,5 27 0 0 0,-3-37-206 0 0,-1 1 0 0 0,2-1-1 0 0,-1 0 1 0 0,1 0 0 0 0,0 0 0 0 0,0-1 0 0 0,1 1 0 0 0,0-1 0 0 0,1 0 0 0 0,0 0-1 0 0,0 0 1 0 0,0-1 0 0 0,1 0 0 0 0,8 9 0 0 0,-10-13-19 0 0,0 1-1 0 0,-1-1 1 0 0,1 1 0 0 0,0-1-1 0 0,0 0 1 0 0,0-1 0 0 0,0 1-1 0 0,0-1 1 0 0,1 0 0 0 0,-1 0-1 0 0,0 0 1 0 0,1 0 0 0 0,-1-1-1 0 0,1 1 1 0 0,-1-1 0 0 0,0-1-1 0 0,1 1 1 0 0,-1 0 0 0 0,1-1-1 0 0,-1 0 1 0 0,0 0 0 0 0,0-1-1 0 0,1 1 1 0 0,-1-1 0 0 0,0 1-1 0 0,0-1 1 0 0,0-1 0 0 0,6-4-1 0 0,5-4-123 0 0,0-1 0 0 0,-1-1 0 0 0,-1 0 0 0 0,0-1 0 0 0,-1 0 0 0 0,19-30 1 0 0,14-30-3357 0 0,-8 2-3921 0 0,-23 41 4495 0 0,-5 1-1431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0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1 9418 0 0,'-2'0'215'0'0,"0"0"0"0"0,-1 0 0 0 0,1 0-1 0 0,0 0 1 0 0,-1 1 0 0 0,1-1 0 0 0,0 1 0 0 0,0-1 0 0 0,-1 1-1 0 0,1 0 1 0 0,0 0 0 0 0,0 0 0 0 0,0 0 0 0 0,0 0 0 0 0,0 0-1 0 0,0 1 1 0 0,0-1 0 0 0,-2 3 0 0 0,2-1 92 0 0,1-1 0 0 0,-1 1-1 0 0,1 0 1 0 0,0 0 0 0 0,-1-1 0 0 0,1 1 0 0 0,1 0 0 0 0,-1 0 0 0 0,0 0-1 0 0,1 0 1 0 0,-1 0 0 0 0,1 0 0 0 0,0 7 0 0 0,2 17 543 0 0,1 0 0 0 0,2-1 1 0 0,11 42-1 0 0,1 7-281 0 0,-14-60-469 0 0,1 11 6 0 0,1 0 0 0 0,1 0-1 0 0,1-1 1 0 0,2 0 0 0 0,14 31 0 0 0,-23-56-106 0 0,1 1 0 0 0,-1 0 0 0 0,1 0 0 0 0,-1 0-1 0 0,1 0 1 0 0,-1 0 0 0 0,1 0 0 0 0,-1-1 0 0 0,1 1 0 0 0,0 0 0 0 0,0 0 0 0 0,-1-1 0 0 0,1 1 0 0 0,0-1 0 0 0,0 1 0 0 0,0-1 0 0 0,0 1 0 0 0,0-1 0 0 0,0 1 0 0 0,0-1-1 0 0,-1 0 1 0 0,1 1 0 0 0,0-1 0 0 0,0 0 0 0 0,0 0 0 0 0,0 0 0 0 0,2 0 0 0 0,-1 0-92 0 0,0-1 0 0 0,0 0 0 0 0,0 1 0 0 0,-1-1 0 0 0,1 0 0 0 0,0 0 0 0 0,-1-1-1 0 0,1 1 1 0 0,-1 0 0 0 0,1 0 0 0 0,-1-1 0 0 0,1 1 0 0 0,1-3 0 0 0,5-7-1665 0 0,0 0 0 0 0,-1-1 0 0 0,7-15 0 0 0,-13 23 663 0 0,20-46-5062 0 0,-11 23 1833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7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78 152 9266 0 0,'-7'7'553'0'0,"0"0"1"0"0,0 1-1 0 0,1-1 1 0 0,0 1-1 0 0,0 1 1 0 0,0-1-1 0 0,1 1 1 0 0,1 0-1 0 0,0 0 1 0 0,0 0-1 0 0,0 0 1 0 0,1 1-1 0 0,1-1 1 0 0,0 1-1 0 0,0 0 1 0 0,-1 16-1 0 0,3-16-299 0 0,0 0 0 0 0,1 0 0 0 0,0 1-1 0 0,0-1 1 0 0,1-1 0 0 0,0 1 0 0 0,1 0 0 0 0,0 0 0 0 0,0-1-1 0 0,7 13 1 0 0,-8-19-219 0 0,-1 1-1 0 0,1-1 1 0 0,0 0-1 0 0,0 0 1 0 0,1 0 0 0 0,-1 0-1 0 0,1 0 1 0 0,-1 0-1 0 0,1-1 1 0 0,0 1-1 0 0,0-1 1 0 0,0 0-1 0 0,0 0 1 0 0,1 0-1 0 0,-1 0 1 0 0,1 0 0 0 0,-1-1-1 0 0,1 1 1 0 0,4 0-1 0 0,-3-2-4 0 0,0 1 0 0 0,-1-1 0 0 0,1 0 0 0 0,0-1 0 0 0,0 1 0 0 0,0-1 1 0 0,0 0-1 0 0,-1 0 0 0 0,1 0 0 0 0,-1-1 0 0 0,1 0 0 0 0,-1 0 0 0 0,6-3 0 0 0,2-2 8 0 0,-1 0 0 0 0,0-1 0 0 0,-1 0-1 0 0,0-1 1 0 0,0-1 0 0 0,-1 1 0 0 0,0-1 0 0 0,0-1 0 0 0,-1 1 0 0 0,6-13 0 0 0,-10 15-29 0 0,0-1-1 0 0,0 0 1 0 0,-1 0 0 0 0,0 0 0 0 0,-1 0 0 0 0,0 0 0 0 0,0-1 0 0 0,-1 1 0 0 0,0-1 0 0 0,-1-18 0 0 0,0 24-63 0 0,-1 0-1 0 0,1 1 1 0 0,-1-1-1 0 0,0 0 1 0 0,0 0-1 0 0,0 1 1 0 0,0-1-1 0 0,-1 0 1 0 0,1 1-1 0 0,-1-1 1 0 0,0 1-1 0 0,0 0 1 0 0,0 0-1 0 0,-1 0 1 0 0,1 0-1 0 0,-1 0 1 0 0,1 0-1 0 0,-1 0 1 0 0,0 1-1 0 0,0 0 1 0 0,0-1-1 0 0,-1 1 1 0 0,1 0-1 0 0,0 1 1 0 0,-1-1-1 0 0,1 0 1 0 0,-1 1-1 0 0,-7-2 1 0 0,3 2-185 0 0,-1 0 1 0 0,0 0 0 0 0,0 0-1 0 0,0 1 1 0 0,1 1-1 0 0,-1-1 1 0 0,0 2-1 0 0,0-1 1 0 0,-15 5-1 0 0,19-4 76 0 0,-1 0-1 0 0,1 0 1 0 0,0 0-1 0 0,0 1 0 0 0,0 0 1 0 0,0 0-1 0 0,0 0 1 0 0,1 0-1 0 0,-1 1 1 0 0,1 0-1 0 0,0 0 1 0 0,0 0-1 0 0,0 0 0 0 0,1 1 1 0 0,-1-1-1 0 0,-2 6 1 0 0,6-9 61 0 0,-1-1 1 0 0,1 1-1 0 0,0-1 0 0 0,-1 1 1 0 0,1-1-1 0 0,0 1 1 0 0,0-1-1 0 0,0 1 0 0 0,-1-1 1 0 0,1 1-1 0 0,0 0 0 0 0,0-1 1 0 0,0 1-1 0 0,0-1 1 0 0,0 1-1 0 0,0 0 0 0 0,0-1 1 0 0,0 1-1 0 0,0-1 1 0 0,0 1-1 0 0,1-1 0 0 0,-1 1 1 0 0,0 0-1 0 0,0-1 0 0 0,0 1 1 0 0,1-1-1 0 0,-1 1 1 0 0,0-1-1 0 0,1 1 0 0 0,-1-1 1 0 0,1 1-1 0 0,0 0-115 0 0,1 0 0 0 0,-1-1 0 0 0,0 1-1 0 0,1 0 1 0 0,-1-1 0 0 0,1 0 0 0 0,-1 1 0 0 0,1-1-1 0 0,-1 0 1 0 0,1 0 0 0 0,-1 1 0 0 0,2-1 0 0 0,4-1-360 0 0,0 1 0 0 0,-1-1 0 0 0,1 0 0 0 0,11-3 1 0 0,30-17-48 0 0,60-35 0 0 0,-69 35 543 0 0,41-25 90 0 0,-70 39 233 0 0,-1 0 1 0 0,1 0-1 0 0,-1-1 0 0 0,0 0 0 0 0,12-15 0 0 0,-12 2 1685 0 0,-9 21-1796 0 0,0-1 0 0 0,1 1 0 0 0,-1-1 0 0 0,0 1 0 0 0,-1-1 0 0 0,1 1 0 0 0,0-1 1 0 0,0 1-1 0 0,0-1 0 0 0,0 1 0 0 0,0-1 0 0 0,0 1 0 0 0,-1-1 0 0 0,1 1 0 0 0,0-1 0 0 0,0 1 0 0 0,-1 0 0 0 0,1-1 0 0 0,0 1 1 0 0,-1-1-1 0 0,1 1 0 0 0,0 0 0 0 0,-1-1 0 0 0,0 1 0 0 0,0-1-6 0 0,0 1 0 0 0,0 0 0 0 0,-1 0 0 0 0,1 0 0 0 0,0 0 0 0 0,0 0 0 0 0,-1 0 1 0 0,1 0-1 0 0,0 0 0 0 0,0 0 0 0 0,-1 1 0 0 0,1-1 0 0 0,0 1 0 0 0,0-1 0 0 0,0 0 0 0 0,-1 1 0 0 0,1 0 0 0 0,0-1 0 0 0,0 1 0 0 0,0 0 1 0 0,0 0-1 0 0,0-1 0 0 0,0 1 0 0 0,1 0 0 0 0,-1 0 0 0 0,0 0 0 0 0,0 0 0 0 0,0 2 0 0 0,-6 6 139 0 0,0 1-1 0 0,1 0 0 0 0,0 0 1 0 0,1 1-1 0 0,1-1 1 0 0,-1 1-1 0 0,1 1 0 0 0,1-1 1 0 0,-3 18-1 0 0,2-4 175 0 0,1 0-1 0 0,2 0 0 0 0,1 35 1 0 0,1-56-403 0 0,-1 1 0 0 0,1 0 0 0 0,0 0 1 0 0,0-1-1 0 0,0 1 0 0 0,0-1 0 0 0,1 1 0 0 0,0-1 1 0 0,0 0-1 0 0,0 1 0 0 0,0-1 0 0 0,1 0 0 0 0,0 0 1 0 0,0-1-1 0 0,0 1 0 0 0,0-1 0 0 0,0 1 0 0 0,1-1 1 0 0,4 3-1 0 0,-6-4-25 0 0,1-1 1 0 0,0 1-1 0 0,0-1 0 0 0,0 0 1 0 0,-1 0-1 0 0,1 0 1 0 0,1 0-1 0 0,-1-1 0 0 0,0 1 1 0 0,0-1-1 0 0,0 0 1 0 0,0 0-1 0 0,0 0 1 0 0,0 0-1 0 0,0 0 0 0 0,1-1 1 0 0,-1 1-1 0 0,0-1 1 0 0,0 0-1 0 0,0 0 0 0 0,0 0 1 0 0,0 0-1 0 0,-1 0 1 0 0,1-1-1 0 0,0 0 0 0 0,-1 1 1 0 0,1-1-1 0 0,-1 0 1 0 0,4-3-1 0 0,13-11-17 0 0,1-1-1 0 0,-2-1 1 0 0,-1-1-1 0 0,16-21 1 0 0,-113 162-918 0 0,60-91 909 0 0,1 2 0 0 0,-19 48 0 0 0,37-80 15 0 0,0 1 0 0 0,1-1 1 0 0,-1 0-1 0 0,1 1 0 0 0,0-1 0 0 0,-1 1 0 0 0,1-1 0 0 0,0 1 0 0 0,0 0 0 0 0,0-1 0 0 0,0 1 0 0 0,0-1 0 0 0,0 1 0 0 0,1-1 0 0 0,0 4 0 0 0,6-3-103 0 0,6-13-214 0 0,78-105-8709 0 0,2-3 2598 0 0,8 7 6064 0 0,-86 98 3409 0 0,-23 27 1757 0 0,-1-1-3081 0 0,0 1 0 0 0,0 1 1 0 0,1-1-1 0 0,-11 27 0 0 0,19-40-1697 0 0,0 1 0 0 0,0-1 0 0 0,0 0 0 0 0,-1 1-1 0 0,1-1 1 0 0,0 1 0 0 0,0-1 0 0 0,0 0 0 0 0,0 1-1 0 0,0-1 1 0 0,0 0 0 0 0,0 1 0 0 0,0-1 0 0 0,0 1-1 0 0,0-1 1 0 0,0 0 0 0 0,0 1 0 0 0,0-1 0 0 0,1 0-1 0 0,-1 1 1 0 0,0-1 0 0 0,0 1 0 0 0,0-1 0 0 0,0 0-1 0 0,1 1 1 0 0,-1-1 0 0 0,0 0 0 0 0,0 0 0 0 0,1 1-1 0 0,-1-1 1 0 0,0 0 0 0 0,1 0 0 0 0,-1 1 0 0 0,1-1-1 0 0,15 0 358 0 0,15-12-84 0 0,-17 2-311 0 0,0-1-1 0 0,0 0 1 0 0,-1-1 0 0 0,0 0-1 0 0,-1-1 1 0 0,-1 0 0 0 0,0-1-1 0 0,-1 0 1 0 0,0-1 0 0 0,-1 0-1 0 0,8-20 1 0 0,-16 32-37 0 0,0 1 0 0 0,0-1 0 0 0,0 1 0 0 0,0-1 0 0 0,-1 1 0 0 0,1-1 0 0 0,-1 0 0 0 0,0 1 0 0 0,1-1 0 0 0,-1 0 0 0 0,-1 0 0 0 0,1 1-1 0 0,0-1 1 0 0,-1 0 0 0 0,1 1 0 0 0,-1-1 0 0 0,0 1 0 0 0,0-1 0 0 0,0 0 0 0 0,0 1 0 0 0,0 0 0 0 0,0-1 0 0 0,-1 1 0 0 0,1 0 0 0 0,-1 0 0 0 0,0 0 0 0 0,0 0 0 0 0,0 0 0 0 0,0 0 0 0 0,0 0 0 0 0,0 0 0 0 0,0 1 0 0 0,0-1 0 0 0,-1 1-1 0 0,1 0 1 0 0,-1 0 0 0 0,1 0 0 0 0,-1 0 0 0 0,1 0 0 0 0,-5-1 0 0 0,0 1-12 0 0,0-1-1 0 0,-1 1 0 0 0,1 0 1 0 0,-1 0-1 0 0,1 1 1 0 0,-1 0-1 0 0,1 0 1 0 0,-1 1-1 0 0,1 0 0 0 0,0 0 1 0 0,-1 1-1 0 0,1 0 1 0 0,-12 5-1 0 0,13-4 89 0 0,0 1 0 0 0,0 0 0 0 0,0 0 0 0 0,0 0 0 0 0,0 1 0 0 0,1 0-1 0 0,0 0 1 0 0,0 0 0 0 0,1 0 0 0 0,-1 1 0 0 0,1 0 0 0 0,0 0 0 0 0,1 0 0 0 0,-1 1 0 0 0,1-1 0 0 0,1 1 0 0 0,-1 0-1 0 0,1-1 1 0 0,0 1 0 0 0,-1 10 0 0 0,2-8 131 0 0,0 0 0 0 0,1 0-1 0 0,0 0 1 0 0,0 0 0 0 0,1 0 0 0 0,1 0-1 0 0,-1 0 1 0 0,1 0 0 0 0,1-1 0 0 0,0 1-1 0 0,0-1 1 0 0,0 1 0 0 0,1-1 0 0 0,0 0-1 0 0,11 14 1 0 0,-11-17-109 0 0,-1-1 1 0 0,1 0-1 0 0,0 0 1 0 0,1-1-1 0 0,-1 1 1 0 0,1-1-1 0 0,-1 0 0 0 0,1 0 1 0 0,0-1-1 0 0,0 1 1 0 0,0-1-1 0 0,0 0 1 0 0,1-1-1 0 0,-1 1 0 0 0,0-1 1 0 0,1 0-1 0 0,-1 0 1 0 0,1-1-1 0 0,-1 1 1 0 0,1-1-1 0 0,-1 0 0 0 0,1-1 1 0 0,-1 1-1 0 0,9-3 1 0 0,-2 0-11 0 0,0 0 0 0 0,0-1 0 0 0,0 0 0 0 0,-1-1 0 0 0,1 0 0 0 0,-1-1 0 0 0,0 0 1 0 0,-1-1-1 0 0,17-13 0 0 0,-15 9-174 0 0,-1-1 0 0 0,0 0 1 0 0,-1-1-1 0 0,-1 0 0 0 0,14-25 0 0 0,6-20-3413 0 0,-5 2-5089 0 0,-17 37 5521 0 0,-3 2-1115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1.1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1 5009 0 0,'6'6'1852'0'0,"0"1"-1"0"0,-1 0 1 0 0,0 0-1 0 0,7 14 1 0 0,14 40 3331 0 0,10 83-2258 0 0,-25-95-2139 0 0,22 65-1 0 0,11-22 284 0 0,-22-50-553 0 0,-28-52-536 0 0,0-1 1 0 0,-1 2-1 0 0,0-1 1 0 0,-1 1 0 0 0,1 0-1 0 0,-2 0 1 0 0,1 1-1 0 0,-1 1 1 0 0,-1-1-1 0 0,-18-11 1 0 0,23 16-7 0 0,-1 0 0 0 0,1 0 0 0 0,-1 1 0 0 0,1-1 0 0 0,-1 1 0 0 0,0 0 0 0 0,0 1 0 0 0,0 0 0 0 0,0 0 0 0 0,0 0-1 0 0,0 0 1 0 0,-1 1 0 0 0,1 0 0 0 0,0 0 0 0 0,0 1 0 0 0,0 0 0 0 0,0 0 0 0 0,0 0 0 0 0,0 1 0 0 0,0 0 0 0 0,0 0 0 0 0,1 0 0 0 0,-7 4 0 0 0,3 0 59 0 0,0 1-1 0 0,0 0 1 0 0,0 0 0 0 0,1 1-1 0 0,0 0 1 0 0,1 1 0 0 0,0-1 0 0 0,-11 19-1 0 0,14-21 14 0 0,1 0 0 0 0,0 0 0 0 0,0 1 0 0 0,0 0-1 0 0,1-1 1 0 0,0 1 0 0 0,0 0 0 0 0,0 0 0 0 0,1 0-1 0 0,0 1 1 0 0,1-1 0 0 0,0 0 0 0 0,0 0 0 0 0,2 14-1 0 0,-2-19-22 0 0,1 0-1 0 0,-1 0 0 0 0,1 0 0 0 0,0 0 0 0 0,-1 0 0 0 0,1 0 0 0 0,0 0 0 0 0,0 0 0 0 0,1 0 0 0 0,-1-1 0 0 0,0 1 0 0 0,1 0 0 0 0,-1-1 0 0 0,1 1 1 0 0,-1-1-1 0 0,1 0 0 0 0,0 1 0 0 0,0-1 0 0 0,2 1 0 0 0,-1 0 6 0 0,1-1 0 0 0,-1 0 0 0 0,1 0 0 0 0,0 0 0 0 0,0 0 0 0 0,-1 0 0 0 0,1-1 0 0 0,0 0 0 0 0,0 0 0 0 0,4 0 0 0 0,3-2 23 0 0,0 1 1 0 0,0-2-1 0 0,0 1 0 0 0,0-2 0 0 0,0 1 0 0 0,14-8 1 0 0,15-11-291 0 0,0-3 0 0 0,-2 0 1 0 0,-1-3-1 0 0,56-52 0 0 0,-70 64-2585 0 0,-11 8-1669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253 122 2945 0 0,'-67'-8'5160'0'0,"54"5"-4663"0"0,0 1 1 0 0,0 0-1 0 0,-1 1 0 0 0,1 1 1 0 0,-15 1-1 0 0,24 0-443 0 0,0 0 1 0 0,0 0-1 0 0,0 0 0 0 0,0 0 1 0 0,0 0-1 0 0,1 1 0 0 0,-1 0 1 0 0,1 0-1 0 0,-1 0 0 0 0,1 0 0 0 0,0 0 1 0 0,-1 1-1 0 0,1 0 0 0 0,1-1 1 0 0,-1 1-1 0 0,0 0 0 0 0,1 0 1 0 0,-1 1-1 0 0,1-1 0 0 0,0 0 1 0 0,-3 6-1 0 0,1 1-25 0 0,1-1 1 0 0,0 1-1 0 0,0-1 0 0 0,1 1 1 0 0,1 0-1 0 0,-1 0 0 0 0,2 0 1 0 0,-1 0-1 0 0,1 0 0 0 0,1 0 1 0 0,0 0-1 0 0,0 0 0 0 0,1 0 0 0 0,0-1 1 0 0,7 20-1 0 0,-5-18-11 0 0,0 0 0 0 0,1 0 0 0 0,0 0 0 0 0,1-1 0 0 0,0 0 0 0 0,1 0 0 0 0,0 0 0 0 0,1-1-1 0 0,0 0 1 0 0,0-1 0 0 0,1 1 0 0 0,0-2 0 0 0,11 8 0 0 0,-17-13-5 0 0,0 0-1 0 0,0 0 0 0 0,0 0 1 0 0,1-1-1 0 0,-1 1 1 0 0,1-1-1 0 0,-1 0 1 0 0,1 0-1 0 0,-1 0 1 0 0,1-1-1 0 0,-1 1 1 0 0,1-1-1 0 0,0 0 0 0 0,-1 0 1 0 0,1 0-1 0 0,0 0 1 0 0,-1-1-1 0 0,7-1 1 0 0,-6 0 12 0 0,1 0 1 0 0,-1 0-1 0 0,0 0 0 0 0,1-1 1 0 0,-1 0-1 0 0,0 1 1 0 0,-1-2-1 0 0,1 1 0 0 0,0 0 1 0 0,-1-1-1 0 0,0 0 1 0 0,4-5-1 0 0,1-4 26 0 0,0 0 0 0 0,-1 0 0 0 0,0-1 0 0 0,-1 0 0 0 0,-1-1 0 0 0,0 1 0 0 0,4-29 0 0 0,-7 30-57 0 0,0-1 0 0 0,-1 0 0 0 0,-1 0 0 0 0,0 0-1 0 0,-1 1 1 0 0,-1-1 0 0 0,-5-22 0 0 0,6 32-90 0 0,0 0 0 0 0,-1-1 0 0 0,0 1 0 0 0,0 0 0 0 0,0 0 0 0 0,0 0 0 0 0,-1 0 0 0 0,1 1 0 0 0,-1-1 0 0 0,0 1 0 0 0,-6-6 0 0 0,6 7-72 0 0,0 0 0 0 0,1 0-1 0 0,-1 1 1 0 0,0-1 0 0 0,0 1 0 0 0,-1 0 0 0 0,1 0 0 0 0,0 0 0 0 0,0 0 0 0 0,0 0 0 0 0,-1 1 0 0 0,1 0 0 0 0,0-1 0 0 0,-1 1 0 0 0,1 0 0 0 0,0 1 0 0 0,-7 0 0 0 0,-5 0-1348 0 0,23-7 876 0 0,8-5 798 0 0,-8 4-83 0 0,0 1 1 0 0,0 1-1 0 0,1-1 0 0 0,0 1 1 0 0,0 1-1 0 0,0 0 0 0 0,0 0 1 0 0,1 0-1 0 0,-1 2 1 0 0,1-1-1 0 0,0 1 0 0 0,20-2 1 0 0,-24 5-33 0 0,0-1 1 0 0,0 1-1 0 0,0-1 1 0 0,0 2-1 0 0,0-1 0 0 0,0 1 1 0 0,-1-1-1 0 0,1 2 1 0 0,0-1-1 0 0,-1 1 1 0 0,0-1-1 0 0,1 2 1 0 0,-1-1-1 0 0,-1 0 1 0 0,1 1-1 0 0,0 0 1 0 0,-1 0-1 0 0,0 0 1 0 0,0 1-1 0 0,0 0 1 0 0,0 0-1 0 0,-1-1 1 0 0,3 7-1 0 0,2 3 94 0 0,-1 0 1 0 0,0 0-1 0 0,-2 0 0 0 0,7 23 1 0 0,-10-30-57 0 0,0-1 1 0 0,-1 1 0 0 0,0 1 0 0 0,0-1 0 0 0,-1 0-1 0 0,0 0 1 0 0,0 0 0 0 0,0 0 0 0 0,-1 0 0 0 0,0 0 0 0 0,-5 14-1 0 0,6-21-64 0 0,0 0-1 0 0,0 1 1 0 0,0-1-1 0 0,0 0 0 0 0,0 1 1 0 0,0-1-1 0 0,0 0 1 0 0,0 0-1 0 0,0 1 0 0 0,0-1 1 0 0,-1 0-1 0 0,1 1 0 0 0,0-1 1 0 0,0 0-1 0 0,0 0 1 0 0,0 1-1 0 0,-1-1 0 0 0,1 0 1 0 0,0 0-1 0 0,0 0 1 0 0,-1 1-1 0 0,1-1 0 0 0,0 0 1 0 0,-1 0-1 0 0,1 0 0 0 0,0 0 1 0 0,0 0-1 0 0,-1 1 1 0 0,1-1-1 0 0,0 0 0 0 0,-1 0 1 0 0,1 0-1 0 0,0 0 1 0 0,-1 0-1 0 0,1 0 0 0 0,0 0 1 0 0,0 0-1 0 0,-1 0 0 0 0,0 0 1 0 0,-8-12 345 0 0,-3-20-217 0 0,10 20-163 0 0,1-1 0 0 0,1 0 0 0 0,0 0 0 0 0,0 1 1 0 0,1-1-1 0 0,1 0 0 0 0,1 1 0 0 0,-1-1 0 0 0,2 1 0 0 0,0 0 0 0 0,0 0 0 0 0,1 0 0 0 0,1 1 0 0 0,0 0 0 0 0,0 0 0 0 0,1 0 0 0 0,0 1 0 0 0,17-18 0 0 0,-22 26 25 0 0,1 0 0 0 0,-1-1 1 0 0,1 1-1 0 0,0 1 0 0 0,-1-1 1 0 0,1 0-1 0 0,0 1 0 0 0,0-1 0 0 0,0 1 1 0 0,1 0-1 0 0,-1 0 0 0 0,0 0 0 0 0,0 0 1 0 0,1 1-1 0 0,-1-1 0 0 0,0 1 1 0 0,1 0-1 0 0,-1 0 0 0 0,0 0 0 0 0,1 1 1 0 0,-1-1-1 0 0,0 1 0 0 0,0-1 0 0 0,1 1 1 0 0,-1 0-1 0 0,0 1 0 0 0,0-1 1 0 0,0 0-1 0 0,0 1 0 0 0,4 2 0 0 0,-1 1 15 0 0,1 0 0 0 0,-1 0-1 0 0,0 1 1 0 0,-1-1 0 0 0,1 1-1 0 0,-1 0 1 0 0,0 1 0 0 0,-1-1-1 0 0,0 1 1 0 0,0 0 0 0 0,5 12-1 0 0,-5-9-164 0 0,-1-1-1 0 0,-1 1 1 0 0,0 0-1 0 0,2 10 0 0 0,-3-9-663 0 0,-1 0 0 0 0,0 0 0 0 0,0 0-1 0 0,-1 0 1 0 0,0-1 0 0 0,-1 1 0 0 0,-1 0-1 0 0,1 0 1 0 0,-2-1 0 0 0,1 0 0 0 0,-6 11 0 0 0,6-17 357 0 0,0-2-969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9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75 210 10082 0 0,'-2'3'321'0'0,"1"-1"1"0"0,0 1-1 0 0,0 0 0 0 0,0 0 0 0 0,0 1 0 0 0,1-1 0 0 0,-1 0 1 0 0,1 0-1 0 0,0 0 0 0 0,0 0 0 0 0,0 6 0 0 0,0-9-255 0 0,0 1-1 0 0,1-1 1 0 0,-1 1-1 0 0,0-1 1 0 0,0 1-1 0 0,0 0 0 0 0,1-1 1 0 0,-1 1-1 0 0,0-1 1 0 0,0 1-1 0 0,1-1 1 0 0,-1 1-1 0 0,1-1 1 0 0,-1 0-1 0 0,0 1 1 0 0,1-1-1 0 0,-1 1 0 0 0,1-1 1 0 0,-1 0-1 0 0,1 1 1 0 0,-1-1-1 0 0,1 0 1 0 0,-1 0-1 0 0,2 1 1 0 0,-1-1-9 0 0,1 0 1 0 0,-1 0 0 0 0,1 0 0 0 0,-1 0-1 0 0,0 0 1 0 0,1-1 0 0 0,-1 1 0 0 0,0 0-1 0 0,1-1 1 0 0,-1 1 0 0 0,0-1 0 0 0,1 0 0 0 0,-1 1-1 0 0,0-1 1 0 0,2-1 0 0 0,10-7 4 0 0,0-1 0 0 0,0-1-1 0 0,-1 1 1 0 0,0-2 0 0 0,-1 0 0 0 0,0 0 0 0 0,-1-1-1 0 0,-1 0 1 0 0,0-1 0 0 0,0 0 0 0 0,-2 0 0 0 0,0-1 0 0 0,6-17-1 0 0,-12 31-68 0 0,-1-1-1 0 0,1 0 0 0 0,0 0 0 0 0,-1 0 0 0 0,0 0 0 0 0,1 0 0 0 0,-1 0 0 0 0,0 0 1 0 0,0 0-1 0 0,0 0 0 0 0,0 0 0 0 0,-1-1 0 0 0,1 1 0 0 0,0 0 0 0 0,-1 1 1 0 0,1-1-1 0 0,-1 0 0 0 0,0 0 0 0 0,0 0 0 0 0,0 0 0 0 0,0 0 0 0 0,0 1 1 0 0,0-1-1 0 0,0 0 0 0 0,-1 1 0 0 0,1-1 0 0 0,0 1 0 0 0,-2-2 0 0 0,-1 1-5 0 0,1 1 0 0 0,0 0 0 0 0,-1-1 0 0 0,1 1 0 0 0,-1 0-1 0 0,1 1 1 0 0,-1-1 0 0 0,0 0 0 0 0,1 1 0 0 0,-1 0-1 0 0,0 0 1 0 0,1 0 0 0 0,-1 1 0 0 0,0-1 0 0 0,-4 2 0 0 0,-4 0 35 0 0,-1 1-1 0 0,1 0 1 0 0,0 1 0 0 0,0 1 0 0 0,0 0 0 0 0,1 0 0 0 0,0 1 0 0 0,-17 11 0 0 0,24-14 25 0 0,0 1 0 0 0,0-1 0 0 0,0 1 0 0 0,1 0 0 0 0,-1 0 0 0 0,1 0 0 0 0,0 0-1 0 0,0 1 1 0 0,0-1 0 0 0,1 1 0 0 0,0 0 0 0 0,-1-1 0 0 0,2 1 0 0 0,-1 0 0 0 0,0 0 0 0 0,1 1 0 0 0,0-1 0 0 0,1 0 0 0 0,-1 0 0 0 0,1 0 0 0 0,0 1 0 0 0,0-1 0 0 0,1 7 0 0 0,1-3 66 0 0,0-1 0 0 0,0 0 1 0 0,1 0-1 0 0,0 0 0 0 0,0 0 0 0 0,1 0 1 0 0,0-1-1 0 0,1 1 0 0 0,-1-1 1 0 0,1 0-1 0 0,1 0 0 0 0,-1-1 0 0 0,1 0 1 0 0,0 0-1 0 0,1 0 0 0 0,0-1 0 0 0,0 0 1 0 0,0 0-1 0 0,11 6 0 0 0,-12-8-97 0 0,0 0 1 0 0,0 0-1 0 0,0-1 0 0 0,0 0 0 0 0,1 0 1 0 0,-1 0-1 0 0,1-1 0 0 0,-1 0 0 0 0,1 0 0 0 0,-1 0 1 0 0,1-1-1 0 0,0 0 0 0 0,-1-1 0 0 0,1 1 1 0 0,-1-1-1 0 0,1-1 0 0 0,-1 1 0 0 0,1-1 1 0 0,-1 0-1 0 0,0 0 0 0 0,0-1 0 0 0,0 0 0 0 0,0 0 1 0 0,0 0-1 0 0,6-6 0 0 0,-5 3-349 0 0,0-1 0 0 0,0 0 0 0 0,-1 0-1 0 0,0-1 1 0 0,0 1 0 0 0,-1-1 0 0 0,0-1 0 0 0,-1 1-1 0 0,7-17 1 0 0,-7 15-1630 0 0,-1 0-1 0 0,0-1 1 0 0,-1 1-1 0 0,0-1 1 0 0,0-11 0 0 0,-2 6-2124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40 216 4473 0 0,'0'6'794'0'0,"0"0"0"0"0,0 0 0 0 0,-1-1-1 0 0,0 1 1 0 0,0 0 0 0 0,-2 6 0 0 0,2-8-398 0 0,0 0 0 0 0,0 0 0 0 0,0 1 0 0 0,0-1 0 0 0,1 1 1 0 0,0-1-1 0 0,0 0 0 0 0,0 1 0 0 0,0-1 0 0 0,2 7 0 0 0,-2-11-342 0 0,1 0 0 0 0,-1 0 0 0 0,0 0 0 0 0,1 0 0 0 0,-1 1 0 0 0,1-1 0 0 0,-1 0 0 0 0,1 0 0 0 0,-1 0 0 0 0,1 0 0 0 0,-1 0 0 0 0,1 0 0 0 0,-1 0 0 0 0,1 0 0 0 0,-1-1 0 0 0,1 1 0 0 0,-1 0-1 0 0,1 0 1 0 0,-1 0 0 0 0,0 0 0 0 0,1-1 0 0 0,-1 1 0 0 0,1 0 0 0 0,-1 0 0 0 0,0-1 0 0 0,1 1 0 0 0,-1 0 0 0 0,1-1 0 0 0,-1 1 0 0 0,0 0 0 0 0,0-1 0 0 0,1 1 0 0 0,-1-1 0 0 0,1 0 0 0 0,13-13 435 0 0,169-220 833 0 0,-182 233-1326 0 0,-1 1 1 0 0,0-1-1 0 0,1 1 1 0 0,-1-1 0 0 0,0 1-1 0 0,0-1 1 0 0,1 1 0 0 0,-1-1-1 0 0,0 1 1 0 0,0-1-1 0 0,0 1 1 0 0,0-1 0 0 0,0 0-1 0 0,0 1 1 0 0,0-1 0 0 0,0 1-1 0 0,0-1 1 0 0,0 1-1 0 0,0-1 1 0 0,0 0 0 0 0,0 1-1 0 0,0-1 1 0 0,-1 1 0 0 0,1-1-1 0 0,0 1 1 0 0,0-1 0 0 0,-1 1-1 0 0,1-1 1 0 0,0 1-1 0 0,-1-1 1 0 0,1 1 0 0 0,0-1-1 0 0,-1 1 1 0 0,1 0 0 0 0,-1-1-1 0 0,1 1 1 0 0,-1 0-1 0 0,1-1 1 0 0,-1 1 0 0 0,1 0-1 0 0,-1-1 1 0 0,1 1 0 0 0,-1 0-1 0 0,1 0 1 0 0,-1 0-1 0 0,1 0 1 0 0,-1-1 0 0 0,1 1-1 0 0,-2 0 1 0 0,-40-10-14 0 0,26 7 39 0 0,-12-6 37 0 0,-31-7 53 0 0,55 15-118 0 0,-1 0-1 0 0,1 1 1 0 0,-1-1 0 0 0,0 1 0 0 0,1 0-1 0 0,-1 0 1 0 0,1 1 0 0 0,-1 0 0 0 0,0-1-1 0 0,-4 3 1 0 0,7-2-2 0 0,-1 1 0 0 0,1-1 0 0 0,0 1 0 0 0,0 0 0 0 0,0 0 0 0 0,0-1 0 0 0,1 1 0 0 0,-1 0 0 0 0,0 1-1 0 0,1-1 1 0 0,0 0 0 0 0,-1 0 0 0 0,1 1 0 0 0,0-1 0 0 0,0 1 0 0 0,0-1 0 0 0,0 1 0 0 0,1-1 0 0 0,-1 1 0 0 0,1-1 0 0 0,-1 1 0 0 0,1 2-1 0 0,-1 4-2 0 0,1 1-1 0 0,-1-1 0 0 0,2 0 1 0 0,-1 0-1 0 0,3 10 0 0 0,3 13-32 0 0,2 0 0 0 0,24 58-1 0 0,-28-80 58 0 0,0-1-1 0 0,0 0 1 0 0,1 0 0 0 0,1 0-1 0 0,0-1 1 0 0,0 0 0 0 0,0 0-1 0 0,1 0 1 0 0,0-1 0 0 0,0 0-1 0 0,1 0 1 0 0,0-1 0 0 0,14 9-1 0 0,-19-13-8 0 0,0-1-1 0 0,1 0 0 0 0,-1 0 1 0 0,0 0-1 0 0,1 0 0 0 0,-1 0 1 0 0,1-1-1 0 0,-1 1 1 0 0,1-1-1 0 0,-1 0 0 0 0,1 0 1 0 0,-1 0-1 0 0,1-1 0 0 0,-1 1 1 0 0,1-1-1 0 0,3-1 1 0 0,-1 0-69 0 0,0-1 0 0 0,0 0-1 0 0,0 0 1 0 0,-1 0 0 0 0,0-1 0 0 0,1 1 0 0 0,-1-1 0 0 0,6-6 0 0 0,-2 0-883 0 0,0 0 0 0 0,0 0 0 0 0,9-16 0 0 0,11-28-8615 0 0,-23 39 8051 0 0,-2-1-442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201 210 2993 0 0,'-22'-46'844'0'0,"22"46"-824"0"0,-1-1 1 0 0,1 1 0 0 0,-1 0-1 0 0,1-1 1 0 0,-1 1 0 0 0,0-1-1 0 0,1 1 1 0 0,-1 0 0 0 0,1-1-1 0 0,-1 1 1 0 0,0 0 0 0 0,1 0-1 0 0,-1 0 1 0 0,0-1 0 0 0,1 1-1 0 0,-1 0 1 0 0,0 0 0 0 0,1 0-1 0 0,-1 0 1 0 0,0 0 0 0 0,1 0-1 0 0,-1 0 1 0 0,0 0 0 0 0,1 1-1 0 0,-1-1 1 0 0,0 0 0 0 0,1 0-1 0 0,-1 0 1 0 0,1 1 0 0 0,-1-1-1 0 0,0 0 1 0 0,1 1 0 0 0,-1-1-1 0 0,1 1 1 0 0,-1-1 0 0 0,1 0-1 0 0,-1 1 1 0 0,0 0 0 0 0,-22 19 434 0 0,-34 25 517 0 0,33-28 229 0 0,22-16-1008 0 0,0 0 1 0 0,0 0-1 0 0,-1 0 1 0 0,1 0-1 0 0,0 0 1 0 0,-1-1-1 0 0,1 1 1 0 0,-1-1-1 0 0,-2 0 1 0 0,-8 2 1604 0 0,27 33-1352 0 0,-9-21-406 0 0,0 0 0 0 0,-1 0 0 0 0,-1 0 0 0 0,0 0 0 0 0,-1 1-1 0 0,-1-1 1 0 0,0 1 0 0 0,-2 21 0 0 0,-3 16-19 0 0,-12 52 0 0 0,8-51 39 0 0,-1 6 556 0 0,-2 100 0 0 0,11-132-425 0 0,1 0-1 0 0,8 43 1 0 0,-9-67-173 0 0,1-1 0 0 0,-1 0 1 0 0,0 0-1 0 0,1 0 0 0 0,-1 0 0 0 0,1 0 0 0 0,-1 0 1 0 0,1 0-1 0 0,0 0 0 0 0,0 0 0 0 0,0 0 0 0 0,0 0 1 0 0,0-1-1 0 0,1 1 0 0 0,-1 0 0 0 0,0-1 0 0 0,1 1 1 0 0,0-1-1 0 0,-1 1 0 0 0,1-1 0 0 0,0 0 0 0 0,-1 1 1 0 0,5 0-1 0 0,-1-1 35 0 0,1 0 1 0 0,-1-1-1 0 0,1 0 0 0 0,-1 0 1 0 0,1-1-1 0 0,-1 1 1 0 0,0-1-1 0 0,8-3 0 0 0,12-1 94 0 0,1-1-53 0 0,1 1 1 0 0,0 1-1 0 0,0 1 1 0 0,0 2-1 0 0,44 2 1 0 0,315 21 290 0 0,-345-23-282 0 0,1 3 0 0 0,-1 2 0 0 0,1 1 0 0 0,-1 2 0 0 0,-1 2 0 0 0,58 20 0 0 0,-60-15 1 0 0,1-2 1 0 0,1-3-1 0 0,0 0 1 0 0,57 3 0 0 0,-28-8 58 0 0,124-9 1 0 0,-179 3-142 0 0,81-5 279 0 0,144 5 0 0 0,-88 6-147 0 0,178-18-1 0 0,-194 6-115 0 0,-52 4 41 0 0,0 4 0 0 0,0 4 0 0 0,117 19 0 0 0,-58 2 84 0 0,2-7 0 0 0,0-6 1 0 0,201-10-1 0 0,248-61-16 0 0,-553 54-151 0 0,141-21-46 0 0,217-2 0 0 0,-177 26 79 0 0,229-32 0 0 0,-265 17 122 0 0,198 9 0 0 0,-364 8-150 0 0,232-10 9 0 0,70 1 4 0 0,-130 13 64 0 0,215-23-1 0 0,-313 11-170 0 0,85-10 119 0 0,-145 12-4 0 0,-1 0 1 0 0,0-2-1 0 0,40-15 1 0 0,-68 21-2 0 0,0 1 1 0 0,0-1 0 0 0,0 0 0 0 0,0 0 0 0 0,0 0 0 0 0,0-1 0 0 0,0 0-1 0 0,-1 1 1 0 0,1-1 0 0 0,2-4 0 0 0,-4 4-6 0 0,0 0 1 0 0,-1 0-1 0 0,1 0 1 0 0,-1 0-1 0 0,0-1 1 0 0,0 1-1 0 0,0 0 1 0 0,0-1-1 0 0,-1 1 1 0 0,1-1-1 0 0,-1 1 0 0 0,0-1 1 0 0,0-4-1 0 0,1-9 4 0 0,1 0-1 0 0,1 0 0 0 0,0 0 0 0 0,2 0 1 0 0,9-25-1 0 0,-7 24 2 0 0,-1-1-1 0 0,-1 0 1 0 0,-1 0-1 0 0,2-21 1 0 0,-5-15 27 0 0,-3-1 0 0 0,-9-60 0 0 0,-2-64-64 0 0,13 170-160 0 0,-4-71 364 0 0,3 75-567 0 0,1 0 1 0 0,-1 1-1 0 0,-1-1 1 0 0,1 0-1 0 0,-1 1 1 0 0,0-1-1 0 0,0 1 1 0 0,-1 0-1 0 0,1 0 1 0 0,-1 0-1 0 0,-5-6 1 0 0,6 9-238 0 0,0 0 1 0 0,-1 0-1 0 0,1 1 0 0 0,0-1 1 0 0,-1 1-1 0 0,1-1 1 0 0,-1 1-1 0 0,1 0 0 0 0,-1 0 1 0 0,0 0-1 0 0,1 0 1 0 0,-1 1-1 0 0,0-1 0 0 0,0 1 1 0 0,0 0-1 0 0,1 0 1 0 0,-1 0-1 0 0,0 0 0 0 0,-5 1 1 0 0,-18-1-2390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5857 0 0,'-2'0'149'0'0,"0"1"0"0"0,0 0 0 0 0,1 0 0 0 0,-1 1 0 0 0,0-1 0 0 0,0 0-1 0 0,1 1 1 0 0,-1-1 0 0 0,1 1 0 0 0,-1-1 0 0 0,1 1 0 0 0,0 0 0 0 0,-1 0 0 0 0,1-1-1 0 0,0 1 1 0 0,0 0 0 0 0,0 0 0 0 0,0 0 0 0 0,1 0 0 0 0,-1 0 0 0 0,1 0 0 0 0,-1 1 0 0 0,1-1-1 0 0,0 0 1 0 0,-1 0 0 0 0,1 3 0 0 0,0 8-182 0 0,1 0 0 0 0,-1 0 0 0 0,5 17-1 0 0,-3-13 297 0 0,155 786 172 0 0,-152-781-489 0 0,-3-11-33 0 0,0 0 0 0 0,1-1 1 0 0,0 1-1 0 0,1-1 0 0 0,0 0 1 0 0,0 0-1 0 0,1 0 0 0 0,0 0 0 0 0,12 14 1 0 0,-17-24 59 0 0,0 0 0 0 0,0 0 0 0 0,0 0 0 0 0,0 0 0 0 0,0 1 0 0 0,0-1 1 0 0,0 0-1 0 0,0 0 0 0 0,1 0 0 0 0,-1 0 0 0 0,0 0 0 0 0,0 0 0 0 0,0 0 0 0 0,0 0 0 0 0,0 0 1 0 0,1 1-1 0 0,-1-1 0 0 0,0 0 0 0 0,0 0 0 0 0,0 0 0 0 0,0 0 0 0 0,0 0 0 0 0,1 0 0 0 0,-1 0 1 0 0,0 0-1 0 0,0 0 0 0 0,0 0 0 0 0,0 0 0 0 0,0 0 0 0 0,1 0 0 0 0,-1 0 0 0 0,0 0 0 0 0,0-1 1 0 0,0 1-1 0 0,0 0 0 0 0,0 0 0 0 0,1 0 0 0 0,-1 0 0 0 0,0 0 0 0 0,0 0 0 0 0,0 0 0 0 0,0 0 1 0 0,0 0-1 0 0,0 0 0 0 0,0-1 0 0 0,0 1 0 0 0,1 0 0 0 0,-1 0 0 0 0,0 0 0 0 0,0 0 1 0 0,0 0-1 0 0,0-1 0 0 0,3-12-764 0 0,-3-13-93 0 0,-35-204-2576 0 0,25 183 1395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89 5001 0 0,'0'-1'178'0'0,"-1"0"1"0"0,0 1-1 0 0,1-1 1 0 0,-1 0-1 0 0,0 1 0 0 0,1-1 1 0 0,-1 1-1 0 0,0-1 1 0 0,0 1-1 0 0,0-1 0 0 0,0 1 1 0 0,1-1-1 0 0,-1 1 0 0 0,0 0 1 0 0,0 0-1 0 0,0-1 1 0 0,0 1-1 0 0,0 0 0 0 0,0 0 1 0 0,0 0-1 0 0,0 0 1 0 0,-5 4 2459 0 0,6-4-2612 0 0,17-6 29 0 0,30-25 128 0 0,-35 22-173 0 0,1 1 0 0 0,19-10 0 0 0,-28 16-10 0 0,0 0 0 0 0,0 0 1 0 0,1 1-1 0 0,-1 0 1 0 0,0 0-1 0 0,1 0 0 0 0,-1 1 1 0 0,1-1-1 0 0,-1 1 0 0 0,0 0 1 0 0,1 0-1 0 0,7 2 1 0 0,-10-2 0 0 0,0 0 0 0 0,-1 1 0 0 0,1 0 0 0 0,0-1 0 0 0,0 1 0 0 0,-1 0 0 0 0,1 0 0 0 0,-1 0 0 0 0,1 0 0 0 0,0 0 0 0 0,-1 0 0 0 0,0 0 0 0 0,1 1 0 0 0,-1-1 0 0 0,0 0 0 0 0,0 1 0 0 0,0-1 0 0 0,1 1 0 0 0,-1 1 0 0 0,1 1-6 0 0,0 0 1 0 0,-1 0-1 0 0,1 0 1 0 0,-1 1-1 0 0,-1-1 1 0 0,1 0-1 0 0,0 0 0 0 0,-1 5 1 0 0,0 9-38 0 0,-1-1 0 0 0,-1 0 0 0 0,-5 21 0 0 0,6-32 25 0 0,-5 24-171 0 0,-21 59 0 0 0,23-76 58 0 0,-2-1 1 0 0,1 0 0 0 0,-1-1-1 0 0,-1 1 1 0 0,0-1 0 0 0,-1 0 0 0 0,-12 13-1 0 0,19-23 18 0 0,0 0-1 0 0,0 0 0 0 0,-1 1 0 0 0,1-1 1 0 0,0 0-1 0 0,-1 0 0 0 0,1 0 1 0 0,0 0-1 0 0,-1 0 0 0 0,0-1 1 0 0,1 1-1 0 0,-1 0 0 0 0,1-1 1 0 0,-1 1-1 0 0,0-1 0 0 0,1 0 1 0 0,-1 1-1 0 0,0-1 0 0 0,-3 0 1 0 0,5 0 25 0 0,-1 0 0 0 0,1-1 1 0 0,-1 1-1 0 0,1 0 1 0 0,-1 0-1 0 0,1-1 0 0 0,-1 1 1 0 0,1 0-1 0 0,0-1 1 0 0,-1 1-1 0 0,1 0 0 0 0,0-1 1 0 0,-1 1-1 0 0,1-1 1 0 0,0 1-1 0 0,-1 0 0 0 0,1-1 1 0 0,0 1-1 0 0,0-1 1 0 0,-1 1-1 0 0,1-1 0 0 0,0 1 1 0 0,0-2-1 0 0,1-20-982 0 0,3 8 297 0 0,0-5-1661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238 224 5217 0 0,'-2'1'80'0'0,"0"1"0"0"0,-1-1-1 0 0,1 0 1 0 0,0 0 0 0 0,0-1 0 0 0,0 1-1 0 0,-1 0 1 0 0,1-1 0 0 0,0 1-1 0 0,-1-1 1 0 0,1 0 0 0 0,0 0 0 0 0,-1 0-1 0 0,1 0 1 0 0,-1 0 0 0 0,1 0 0 0 0,0-1-1 0 0,-4 0 1 0 0,3-1-48 0 0,1 1 0 0 0,0-1 0 0 0,0 0-1 0 0,0 1 1 0 0,0-1 0 0 0,1 0 0 0 0,-1-1 0 0 0,0 1 0 0 0,1 0 0 0 0,-1 0-1 0 0,1-1 1 0 0,0 1 0 0 0,0 0 0 0 0,0-1 0 0 0,0 1 0 0 0,-1-5 0 0 0,-12-46 133 0 0,11 40-127 0 0,0 0 0 0 0,-1 0 0 0 0,0 0 0 0 0,-1 0 0 0 0,0 1 0 0 0,-1 0 1 0 0,0 0-1 0 0,-10-14 0 0 0,15 25-23 0 0,0 1 1 0 0,0-1 0 0 0,0 0-1 0 0,0 0 1 0 0,0 0 0 0 0,0 0 0 0 0,0 1-1 0 0,0-1 1 0 0,0 1 0 0 0,0-1-1 0 0,0 0 1 0 0,0 1 0 0 0,-1 0 0 0 0,1-1-1 0 0,0 1 1 0 0,0 0 0 0 0,-1 0-1 0 0,1 0 1 0 0,0-1 0 0 0,0 1-1 0 0,-1 0 1 0 0,1 1 0 0 0,0-1 0 0 0,0 0-1 0 0,-1 0 1 0 0,1 1 0 0 0,0-1-1 0 0,0 0 1 0 0,0 1 0 0 0,-1-1-1 0 0,1 1 1 0 0,0 0 0 0 0,0-1 0 0 0,0 1-1 0 0,0 0 1 0 0,0 0 0 0 0,0-1-1 0 0,0 1 1 0 0,0 0 0 0 0,1 0-1 0 0,-1 0 1 0 0,0 0 0 0 0,-1 2 0 0 0,-2 2 27 0 0,0 1 0 0 0,0 0 0 0 0,0 0 1 0 0,1 0-1 0 0,0 0 0 0 0,-4 10 0 0 0,2 5-6 0 0,0 0 0 0 0,2 0 0 0 0,0 1 0 0 0,1-1 0 0 0,1 28-1 0 0,4 0 19 0 0,10 59 0 0 0,-11-95-58 0 0,1 0-1 0 0,1 1 1 0 0,0-2 0 0 0,1 1 0 0 0,11 21-1 0 0,-14-31-2 0 0,-1 0 0 0 0,1 1 0 0 0,0-1 0 0 0,0 0 0 0 0,0 0 0 0 0,0 0 0 0 0,1-1 0 0 0,-1 1 0 0 0,1 0 0 0 0,-1-1 0 0 0,1 0 0 0 0,0 1 0 0 0,0-1 0 0 0,0 0 0 0 0,1-1 0 0 0,-1 1 0 0 0,0 0 0 0 0,1-1 0 0 0,-1 0 0 0 0,1 0-1 0 0,-1 0 1 0 0,1 0 0 0 0,-1-1 0 0 0,1 1 0 0 0,0-1 0 0 0,3 0 0 0 0,-4-1-31 0 0,1 0 0 0 0,-1 0-1 0 0,0 0 1 0 0,0-1 0 0 0,1 1-1 0 0,-1-1 1 0 0,-1 0 0 0 0,1 0-1 0 0,0 0 1 0 0,0 0-1 0 0,-1 0 1 0 0,1-1 0 0 0,-1 1-1 0 0,0-1 1 0 0,1 0 0 0 0,-1 0-1 0 0,0 0 1 0 0,-1 0 0 0 0,1 0-1 0 0,2-5 1 0 0,2-8-340 0 0,0-1-1 0 0,7-30 1 0 0,-10 38 245 0 0,14-74-625 0 0,13-168 0 0 0,-29 231 1852 0 0,-2 36 127 0 0,-1 31-409 0 0,2-3-604 0 0,-2-10-261 0 0,2 0 0 0 0,2 0 0 0 0,1 0-1 0 0,1 0 1 0 0,13 47 0 0 0,-17-81-12 0 0,0 1 0 0 0,0-1-1 0 0,0 1 1 0 0,0 0 0 0 0,0-1 0 0 0,1 1-1 0 0,-1-1 1 0 0,0 1 0 0 0,0-1 0 0 0,1 1-1 0 0,-1-1 1 0 0,0 1 0 0 0,1-1 0 0 0,-1 1 0 0 0,1-1-1 0 0,-1 1 1 0 0,0-1 0 0 0,1 0 0 0 0,-1 1-1 0 0,1-1 1 0 0,-1 0 0 0 0,1 1 0 0 0,-1-1-1 0 0,2 1 1 0 0,6-10-1286 0 0,2-21-452 0 0,-9 14-475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5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6145 0 0,'1'41'1109'0'0,"1"0"1"0"0,10 60-1 0 0,-7-78-1083 0 0,1 0 0 0 0,1-1 0 0 0,1 0 0 0 0,0 0 0 0 0,23 38 0 0 0,-27-52-259 0 0,1 1 1 0 0,0-1 0 0 0,1 1-1 0 0,0-2 1 0 0,0 1 0 0 0,1-1-1 0 0,0 0 1 0 0,13 11 0 0 0,-19-18 200 0 0,-1 0-1 0 0,0 0 1 0 0,1 1 0 0 0,-1-1 0 0 0,0 0 0 0 0,1 0 0 0 0,-1 0 0 0 0,0 0 0 0 0,1 0 0 0 0,-1 0 0 0 0,0 0 0 0 0,1 0-1 0 0,-1 0 1 0 0,0 0 0 0 0,1 0 0 0 0,-1 0 0 0 0,0 0 0 0 0,1 0 0 0 0,-1 0 0 0 0,0 0 0 0 0,1 0 0 0 0,-1-1 0 0 0,0 1-1 0 0,1 0 1 0 0,-1 0 0 0 0,0 0 0 0 0,1 0 0 0 0,-1-1 0 0 0,0 1 0 0 0,1 0 0 0 0,-1 0 0 0 0,0-1 0 0 0,0 1 0 0 0,0 0-1 0 0,1-1 1 0 0,-1 1 0 0 0,0 0 0 0 0,0 0 0 0 0,0-1 0 0 0,0 1 0 0 0,1 0 0 0 0,-1-1 0 0 0,0 1 0 0 0,0 0 0 0 0,0-1-1 0 0,0 1 1 0 0,0-1 0 0 0,0 1 0 0 0,0 0 0 0 0,0-1 0 0 0,0 1 0 0 0,0 0 0 0 0,0-1 0 0 0,0 1 0 0 0,0 0 0 0 0,0-1-1 0 0,-1 1 1 0 0,1 0 0 0 0,0-1 0 0 0,0 0 0 0 0,-4-27-240 0 0,3 26 220 0 0,-6-36 165 0 0,-3 1 0 0 0,-1 0 0 0 0,-22-50 0 0 0,21 62 988 0 0,-1 0 0 0 0,-32-45 0 0 0,45 70-1087 0 0,-1 0 0 0 0,1 0 0 0 0,0-1 0 0 0,0 1 0 0 0,0 0 0 0 0,0 0 0 0 0,-1 0 0 0 0,1 0 0 0 0,0-1 0 0 0,0 1 0 0 0,0 0 0 0 0,-1 0-1 0 0,1 0 1 0 0,0 0 0 0 0,0 0 0 0 0,-1 0 0 0 0,1 0 0 0 0,0 0 0 0 0,0 0 0 0 0,-1 0 0 0 0,1-1 0 0 0,0 1 0 0 0,0 0 0 0 0,-1 0 0 0 0,1 1 0 0 0,0-1 0 0 0,0 0 0 0 0,-1 0-1 0 0,1 0 1 0 0,0 0 0 0 0,0 0 0 0 0,-1 0 0 0 0,1 0 0 0 0,0 0 0 0 0,0 0 0 0 0,-1 0 0 0 0,1 1 0 0 0,0-1 0 0 0,0 0 0 0 0,0 0 0 0 0,0 0 0 0 0,-1 0 0 0 0,1 1 0 0 0,0-1 0 0 0,0 0-1 0 0,0 0 1 0 0,0 1 0 0 0,0-1 0 0 0,-1 0 0 0 0,1 0 0 0 0,0 0 0 0 0,0 1 0 0 0,0-1 0 0 0,0 0 0 0 0,0 0 0 0 0,0 1 0 0 0,0-1 0 0 0,0 0 0 0 0,0 0 0 0 0,0 1 0 0 0,0-1-1 0 0,0 0 1 0 0,0 0 0 0 0,0 1 0 0 0,0-1 0 0 0,0 1-12 0 0,0 0-1 0 0,0 1 0 0 0,-1-1 1 0 0,1 0-1 0 0,0 0 1 0 0,0 0-1 0 0,0 0 1 0 0,0 0-1 0 0,1 0 0 0 0,-1 0 1 0 0,0 0-1 0 0,0 1 1 0 0,1-1-1 0 0,-1 0 0 0 0,1 0 1 0 0,-1 0-1 0 0,1 0 1 0 0,0 1-1 0 0,1 0-65 0 0,-1-1 0 0 0,1 1 0 0 0,0-1 0 0 0,0 0 1 0 0,0 0-1 0 0,0 0 0 0 0,0 0 0 0 0,0 0 0 0 0,0 0 0 0 0,0 0 0 0 0,0 0 0 0 0,0-1 0 0 0,0 1 0 0 0,1-1 1 0 0,-1 0-1 0 0,0 0 0 0 0,0 0 0 0 0,1 0 0 0 0,-1 0 0 0 0,0 0 0 0 0,0 0 0 0 0,1-1 0 0 0,-1 1 0 0 0,0-1 0 0 0,0 0 1 0 0,0 1-1 0 0,0-1 0 0 0,0 0 0 0 0,0 0 0 0 0,4-3 0 0 0,1-1-528 0 0,0 0 0 0 0,0-1-1 0 0,0 1 1 0 0,-1-2 0 0 0,0 1 0 0 0,8-12-1 0 0,-6 8-1790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0 6313 0 0,'-3'13'312'0'0,"0"-1"0"0"0,1 1 0 0 0,1-1-1 0 0,0 1 1 0 0,0 0 0 0 0,1-1 0 0 0,1 1-1 0 0,0 0 1 0 0,0-1 0 0 0,2 1 0 0 0,-1-1-1 0 0,2 1 1 0 0,7 19 0 0 0,9 13-293 0 0,1-2 0 0 0,34 53 1 0 0,-24-43 166 0 0,-21-36-582 0 0,0 0-1 0 0,1 0 1 0 0,1-1-1 0 0,1-1 1 0 0,22 22-1 0 0,-25-32-1849 0 0,-9-5 2186 0 0,-1 0-1 0 0,0 0 1 0 0,0-1 0 0 0,1 1-1 0 0,-1 0 1 0 0,0 0 0 0 0,0 0-1 0 0,1-1 1 0 0,-1 1-1 0 0,0 0 1 0 0,0 0 0 0 0,0 0-1 0 0,1-1 1 0 0,-1 1 0 0 0,0 0-1 0 0,0-1 1 0 0,0 1 0 0 0,0 0-1 0 0,0 0 1 0 0,0-1-1 0 0,1 1 1 0 0,-1 0 0 0 0,0-1-1 0 0,0 1 1 0 0,0 0 0 0 0,0 0-1 0 0,0-1 1 0 0,0 1-1 0 0,0 0 1 0 0,0-1 0 0 0,0 1-1 0 0,-1 0 1 0 0,1-1 0 0 0,0 1-1 0 0,0 0 1 0 0,0-1 0 0 0</inkml:trace>
  <inkml:trace contextRef="#ctx0" brushRef="#br0" timeOffset="1">48 293 4705 0 0,'-2'0'119'0'0,"1"0"0"0"0,-1 1 0 0 0,0-1 0 0 0,1 0 0 0 0,-1 0 0 0 0,0 0 0 0 0,1-1 0 0 0,-1 1 0 0 0,0 0 0 0 0,1-1 0 0 0,-1 1 0 0 0,0-1 0 0 0,1 1 0 0 0,-1-1 0 0 0,1 0 0 0 0,-1 0 0 0 0,1 1 0 0 0,-1-1 0 0 0,1 0 0 0 0,0 0 0 0 0,-1-1 0 0 0,1 1 0 0 0,0 0 0 0 0,0 0 0 0 0,0-1 0 0 0,0 1 0 0 0,0 0 0 0 0,0-1 0 0 0,0 1 0 0 0,0-1 0 0 0,1 1 0 0 0,-1-1 0 0 0,1 0 0 0 0,-1 1 0 0 0,1-1 0 0 0,-1 1 0 0 0,1-1 0 0 0,0 0 0 0 0,0 1 0 0 0,0-1 0 0 0,0 0 0 0 0,0 0 0 0 0,0 1 0 0 0,0-1 0 0 0,1 0 0 0 0,0-1 0 0 0,0-2 80 0 0,0 0 0 0 0,1 1-1 0 0,0-1 1 0 0,0 1 0 0 0,0 0 0 0 0,0-1-1 0 0,1 1 1 0 0,-1 0 0 0 0,1 1-1 0 0,0-1 1 0 0,0 0 0 0 0,1 1-1 0 0,-1 0 1 0 0,1-1 0 0 0,6-3 0 0 0,-1 2-117 0 0,1 1 1 0 0,0 0 0 0 0,0 0 0 0 0,0 1 0 0 0,0 0-1 0 0,1 1 1 0 0,-1 0 0 0 0,1 1 0 0 0,-1 0-1 0 0,1 1 1 0 0,0 0 0 0 0,-1 0 0 0 0,21 4 0 0 0,-22-2-1129 0 0,-1 1 0 0 0,1-1 0 0 0,0 1 0 0 0,-1 1 1 0 0,15 8-1 0 0,-15-2-2931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3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4 174 6121 0 0,'-1'4'286'0'0,"-2"19"2029"0"0,4-23-2263 0 0,0 0 0 0 0,0 1 0 0 0,-1-1 0 0 0,1 0 0 0 0,0 0-1 0 0,0 0 1 0 0,0 0 0 0 0,-1 0 0 0 0,1 0 0 0 0,0 0 0 0 0,0 0 0 0 0,0 0-1 0 0,-1 0 1 0 0,1 0 0 0 0,0-1 0 0 0,0 1 0 0 0,0 0 0 0 0,-1 0 0 0 0,1-1-1 0 0,0 1 1 0 0,-1-1 0 0 0,1 1 0 0 0,0-1 0 0 0,-1 1 0 0 0,1-1-1 0 0,0 1 1 0 0,0-2 0 0 0,53-38 968 0 0,-5 3-844 0 0,41-26-321 0 0,-55 32-2990 0 0,-5 7-698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22 5113 0 0,'-7'-11'5743'0'0,"9"12"-5684"0"0,0 0 1 0 0,0 0 0 0 0,-1 0-1 0 0,1 0 1 0 0,0 0 0 0 0,0 0-1 0 0,0-1 1 0 0,0 1 0 0 0,0-1-1 0 0,0 1 1 0 0,0-1 0 0 0,0 0-1 0 0,0 0 1 0 0,0 0 0 0 0,0 0-1 0 0,0 0 1 0 0,4-1 0 0 0,42-9 89 0 0,-19 3-61 0 0,-26 7-84 0 0,-1-1 0 0 0,1 1 0 0 0,0 0 0 0 0,-1 0-1 0 0,1 0 1 0 0,0 0 0 0 0,-1 0 0 0 0,1 0 0 0 0,0 1 0 0 0,-1-1 0 0 0,1 1 0 0 0,0 0 0 0 0,-1 0 0 0 0,1 0 0 0 0,-1 0 0 0 0,0 0 0 0 0,1 0 0 0 0,-1 1 0 0 0,0-1 0 0 0,4 4 0 0 0,-4-3 4 0 0,-1 0 1 0 0,0 1-1 0 0,1-1 0 0 0,-1 1 0 0 0,0-1 0 0 0,0 1 1 0 0,-1-1-1 0 0,1 1 0 0 0,0 0 0 0 0,-1-1 0 0 0,0 1 1 0 0,1 0-1 0 0,-1 0 0 0 0,0-1 0 0 0,0 1 1 0 0,-1 0-1 0 0,1-1 0 0 0,-1 1 0 0 0,1 0 0 0 0,-3 4 1 0 0,-32 89 11 0 0,25-73-13 0 0,1 1-1 0 0,1 0 1 0 0,-8 42-1 0 0,15-66-8 0 0,1 0-1 0 0,0 1 1 0 0,0-1-1 0 0,0 0 0 0 0,0 1 1 0 0,0-1-1 0 0,0 1 0 0 0,0-1 1 0 0,0 0-1 0 0,0 1 1 0 0,0-1-1 0 0,0 0 0 0 0,0 1 1 0 0,0-1-1 0 0,0 1 1 0 0,0-1-1 0 0,0 0 0 0 0,0 1 1 0 0,0-1-1 0 0,1 0 1 0 0,-1 1-1 0 0,0-1 0 0 0,0 0 1 0 0,0 1-1 0 0,1-1 1 0 0,-1 0-1 0 0,0 1 0 0 0,1-1 1 0 0,-1 0-1 0 0,0 0 0 0 0,0 1 1 0 0,1-1-1 0 0,-1 0 1 0 0,0 0-1 0 0,1 0 0 0 0,-1 1 1 0 0,1-1-1 0 0,18-5-23 0 0,25-23 50 0 0,-38 23-27 0 0,18-11 284 0 0,47-37-1630 0 0,-64 47 515 0 0,0-1 1 0 0,-1 1-1 0 0,0-1 0 0 0,0-1 1 0 0,0 1-1 0 0,-1-1 0 0 0,6-12 1 0 0,-6 9-1931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8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71 505 6761 0 0,'-3'22'2014'0'0,"2"-19"-1750"0"0,0 0 1 0 0,0 0 0 0 0,1 0-1 0 0,-1 0 1 0 0,1 0 0 0 0,0 0-1 0 0,0 0 1 0 0,0 1-1 0 0,1 5 1 0 0,2-10-162 0 0,-1 1-1 0 0,1-1 1 0 0,0 0 0 0 0,-1 0 0 0 0,1 0-1 0 0,-1 0 1 0 0,0 0 0 0 0,1 0-1 0 0,-1-1 1 0 0,2-1 0 0 0,13-13-61 0 0,-1 0 0 0 0,0-2 1 0 0,-1 1-1 0 0,-2-2 0 0 0,1 0 0 0 0,17-36 1 0 0,-30 53-72 0 0,0 0 1 0 0,0 0-1 0 0,0 0 0 0 0,0 0 1 0 0,0 0-1 0 0,-1-1 0 0 0,1 1 1 0 0,-1 0-1 0 0,1 0 1 0 0,-1-1-1 0 0,0 1 0 0 0,0 0 1 0 0,0-1-1 0 0,0 1 0 0 0,0 0 1 0 0,-1-1-1 0 0,1 1 1 0 0,-1 0-1 0 0,1 0 0 0 0,-1 0 1 0 0,0-1-1 0 0,0 1 0 0 0,0 0 1 0 0,0 0-1 0 0,-3-3 1 0 0,0 0-61 0 0,-1 1-1 0 0,0 0 1 0 0,0 1 0 0 0,-1-1 0 0 0,1 1 0 0 0,-1 0 0 0 0,1 0 0 0 0,-9-2 0 0 0,4 1 18 0 0,1 0-1 0 0,-1 1 0 0 0,1 0 1 0 0,-1 1-1 0 0,0 0 1 0 0,0 0-1 0 0,-16 1 1 0 0,23 1 57 0 0,1 0 0 0 0,-1 0 0 0 0,1 0 0 0 0,-1 1 0 0 0,0-1 0 0 0,1 1 0 0 0,-1 0 1 0 0,1 0-1 0 0,0 0 0 0 0,-1 0 0 0 0,1 0 0 0 0,0 0 0 0 0,-1 1 0 0 0,1-1 0 0 0,0 1 1 0 0,0 0-1 0 0,0-1 0 0 0,0 1 0 0 0,1 0 0 0 0,-1 0 0 0 0,0 0 0 0 0,1 0 0 0 0,0 1 1 0 0,-1-1-1 0 0,1 0 0 0 0,0 1 0 0 0,0-1 0 0 0,0 1 0 0 0,0-1 0 0 0,1 1 0 0 0,-1-1 1 0 0,1 1-1 0 0,-1 3 0 0 0,0 12-19 0 0,0-1 0 0 0,1 1 0 0 0,1-1 0 0 0,0 1 1 0 0,7 29-1 0 0,28 84 38 0 0,-36-130-4 0 0,8 27 16 0 0,-2-7 49 0 0,1 1 0 0 0,13 28 0 0 0,-18-45-59 0 0,0-1 0 0 0,0 0 0 0 0,0 0 0 0 0,1 0 1 0 0,-1-1-1 0 0,1 1 0 0 0,0 0 0 0 0,0-1 0 0 0,1 0 0 0 0,-1 0 0 0 0,1 0 0 0 0,-1 0 0 0 0,1-1 0 0 0,0 1 1 0 0,0-1-1 0 0,0 0 0 0 0,8 3 0 0 0,-8-4-2 0 0,0-1 1 0 0,0 0-1 0 0,-1 0 1 0 0,1-1-1 0 0,0 1 0 0 0,0-1 1 0 0,-1 1-1 0 0,1-1 1 0 0,0-1-1 0 0,-1 1 0 0 0,1 0 1 0 0,-1-1-1 0 0,1 1 1 0 0,-1-1-1 0 0,0 0 0 0 0,0 0 1 0 0,0-1-1 0 0,0 1 1 0 0,0-1-1 0 0,0 1 0 0 0,-1-1 1 0 0,5-6-1 0 0,4-4 54 0 0,-1-1-1 0 0,0 0 0 0 0,12-25 0 0 0,-6 7-487 0 0,-2 0-1 0 0,-1-1 1 0 0,-2 0-1 0 0,-1-1 1 0 0,-2 0-1 0 0,-1 0 0 0 0,-1-1 1 0 0,-3 0-1 0 0,0 0 1 0 0,-4-41-1 0 0,-5 56 774 0 0,6 20-302 0 0,0-1-1 0 0,0 1 1 0 0,-1 0-1 0 0,1 0 1 0 0,0-1-1 0 0,0 1 1 0 0,-1 0-1 0 0,1 0 1 0 0,0 0-1 0 0,-1 0 1 0 0,1-1-1 0 0,0 1 1 0 0,-1 0-1 0 0,1 0 1 0 0,0 0-1 0 0,-1 0 1 0 0,1 0-1 0 0,0 0 1 0 0,-1 0-1 0 0,1 0 1 0 0,0 0-1 0 0,-1 0 1 0 0,1 0-1 0 0,0 0 1 0 0,-1 0-1 0 0,1 0 1 0 0,-1 0-1 0 0,1 0 1 0 0,0 1-1 0 0,-1-1 1 0 0,-1 1 67 0 0,1 0 0 0 0,-1 1 0 0 0,1-1 0 0 0,-1 1 1 0 0,1-1-1 0 0,-1 1 0 0 0,1 0 0 0 0,0-1 0 0 0,0 1 0 0 0,0 0 0 0 0,0 0 0 0 0,0 0 1 0 0,0 0-1 0 0,1 0 0 0 0,-2 2 0 0 0,0 6-28 0 0,1-1 0 0 0,0 1-1 0 0,0-1 1 0 0,1 1 0 0 0,0-1 0 0 0,1 1-1 0 0,0-1 1 0 0,0 1 0 0 0,6 17 0 0 0,3 6-60 0 0,19 43 0 0 0,-24-65 13 0 0,1 5-30 0 0,1-1 1 0 0,0-1-1 0 0,1 1 0 0 0,0-1 0 0 0,19 24 1 0 0,-27-38-7 0 0,1 0 1 0 0,-1 0-1 0 0,0 0 1 0 0,0 0 0 0 0,1 0-1 0 0,-1 0 1 0 0,0 1 0 0 0,1-1-1 0 0,-1 0 1 0 0,0 0-1 0 0,0 0 1 0 0,1 0 0 0 0,-1 0-1 0 0,0 0 1 0 0,1 0 0 0 0,-1 0-1 0 0,0 0 1 0 0,0 0-1 0 0,1 0 1 0 0,-1 0 0 0 0,0-1-1 0 0,1 1 1 0 0,-1 0 0 0 0,0 0-1 0 0,0 0 1 0 0,1 0-1 0 0,-1 0 1 0 0,0-1 0 0 0,0 1-1 0 0,0 0 1 0 0,1 0 0 0 0,-1 0-1 0 0,0-1 1 0 0,0 1-1 0 0,0 0 1 0 0,1 0 0 0 0,-1 0-1 0 0,0-1 1 0 0,0 1 0 0 0,0 0-1 0 0,0 0 1 0 0,0-1-1 0 0,0 1 1 0 0,1 0 0 0 0,-1-1-1 0 0,0 1 1 0 0,0 0-1 0 0,0 0 1 0 0,0-1 0 0 0,0 1-1 0 0,0 0 1 0 0,0-1 0 0 0,0 1-1 0 0,0 0 1 0 0,-1 0-1 0 0,1-1 1 0 0,0 1 0 0 0,3-22 16 0 0,-3 21-14 0 0,0-49-75 0 0,-1 0 0 0 0,-10-53 0 0 0,5 45 1 0 0,2 23 35 0 0,-10-46 0 0 0,16 86 67 0 0,0 0 1 0 0,0-1-1 0 0,0 1 1 0 0,0-1 0 0 0,1 1-1 0 0,-1-1 1 0 0,1 0-1 0 0,0 0 1 0 0,0 0-1 0 0,1 0 1 0 0,-1-1-1 0 0,6 5 1 0 0,-7-7-18 0 0,0 1 1 0 0,0-1-1 0 0,1 1 1 0 0,-1-1-1 0 0,0 0 0 0 0,1 0 1 0 0,-1 0-1 0 0,1 0 1 0 0,-1 0-1 0 0,1 0 0 0 0,0-1 1 0 0,-1 1-1 0 0,1-1 1 0 0,0 0-1 0 0,-1 0 1 0 0,1 0-1 0 0,0 0 0 0 0,-1 0 1 0 0,1-1-1 0 0,0 1 1 0 0,-1-1-1 0 0,1 0 0 0 0,-1 1 1 0 0,1-1-1 0 0,-1 0 1 0 0,1-1-1 0 0,-1 1 1 0 0,4-3-1 0 0,11-9-38 0 0,18-13-80 0 0,-34 25 104 0 0,0 1-1 0 0,1-1 0 0 0,-1 1 1 0 0,0-1-1 0 0,0 1 1 0 0,1-1-1 0 0,-1 1 1 0 0,0 0-1 0 0,1-1 0 0 0,-1 1 1 0 0,0 0-1 0 0,1 0 1 0 0,-1 0-1 0 0,1 0 1 0 0,-1 0-1 0 0,0 1 0 0 0,1-1 1 0 0,-1 0-1 0 0,0 1 1 0 0,1-1-1 0 0,-1 1 1 0 0,0-1-1 0 0,0 1 0 0 0,1-1 1 0 0,1 2-1 0 0,-1 3 5 0 0,1-1 0 0 0,0 1 0 0 0,-1-1 0 0 0,0 1-1 0 0,0 0 1 0 0,-1 0 0 0 0,1 0 0 0 0,-1 0 0 0 0,0 0 0 0 0,0 0-1 0 0,-1 0 1 0 0,0 6 0 0 0,2 2 17 0 0,5 47 90 0 0,-4-31 43 0 0,0-1-1 0 0,3 1 1 0 0,11 39 0 0 0,-16-66-136 0 0,0 0-1 0 0,0 1 1 0 0,0-1-1 0 0,0 0 1 0 0,0 0 0 0 0,0 0-1 0 0,1 0 1 0 0,-1 0-1 0 0,1 0 1 0 0,-1 0-1 0 0,1-1 1 0 0,0 1 0 0 0,0-1-1 0 0,0 1 1 0 0,0-1-1 0 0,0 1 1 0 0,0-1 0 0 0,0 0-1 0 0,0 0 1 0 0,0 0-1 0 0,1 0 1 0 0,-1-1-1 0 0,0 1 1 0 0,1-1 0 0 0,-1 1-1 0 0,1-1 1 0 0,-1 0-1 0 0,3 0 1 0 0,-1 0 11 0 0,-1 0 0 0 0,0-1-1 0 0,0 1 1 0 0,0-1 0 0 0,0 0 0 0 0,0 0 0 0 0,0 0-1 0 0,0 0 1 0 0,0-1 0 0 0,0 1 0 0 0,0-1 0 0 0,-1 0-1 0 0,1 0 1 0 0,0 0 0 0 0,-1 0 0 0 0,0 0 0 0 0,1 0 0 0 0,-1-1-1 0 0,0 1 1 0 0,2-5 0 0 0,4-8 37 0 0,0 0 0 0 0,-2-1 0 0 0,0 1 1 0 0,-1-1-1 0 0,0 0 0 0 0,-1-1 0 0 0,-1 1 0 0 0,-1-1 0 0 0,0 0 1 0 0,-1 1-1 0 0,-2-32 0 0 0,-1 30-26 0 0,0 0 1 0 0,-1 0-1 0 0,-1 0 0 0 0,-1 0 1 0 0,0 1-1 0 0,-1 0 1 0 0,-1 0-1 0 0,-1 0 0 0 0,0 1 1 0 0,-20-28-1 0 0,23 37-6 0 0,-1 0 0 0 0,0 1 0 0 0,0-1 0 0 0,0 1 0 0 0,-1 0 0 0 0,0 1 0 0 0,0 0 0 0 0,0 0 0 0 0,-1 0 0 0 0,1 1 0 0 0,-11-4 0 0 0,14 7-60 0 0,0 0-1 0 0,0 0 1 0 0,0 0 0 0 0,0 0 0 0 0,0 1 0 0 0,0-1 0 0 0,0 1-1 0 0,-1 0 1 0 0,1 1 0 0 0,0-1 0 0 0,0 1 0 0 0,0-1-1 0 0,0 1 1 0 0,0 1 0 0 0,1-1 0 0 0,-1 0 0 0 0,0 1-1 0 0,0 0 1 0 0,1 0 0 0 0,-1 0 0 0 0,1 0 0 0 0,0 0 0 0 0,-1 1-1 0 0,1 0 1 0 0,0-1 0 0 0,-3 5 0 0 0,-1 3-947 0 0,-1 0 0 0 0,2 0 1 0 0,-1 0-1 0 0,1 1 0 0 0,1 0 0 0 0,0 1 1 0 0,-5 16-1 0 0,10-28 944 0 0,-7 20-3287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2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1914 75 6169 0 0,'-14'-12'730'0'0,"-1"1"-1"0"0,-1 1 0 0 0,-19-11 1 0 0,26 17-379 0 0,1 0 0 0 0,-1 1 1 0 0,0 1-1 0 0,0 0 1 0 0,0 0-1 0 0,0 0 0 0 0,0 1 1 0 0,-15 0-1 0 0,1 3 96 0 0,1 0-1 0 0,-1 2 0 0 0,1 0 1 0 0,0 2-1 0 0,0 0 0 0 0,0 2 1 0 0,1 0-1 0 0,0 1 1 0 0,0 1-1 0 0,-35 24 0 0 0,-9 12 285 0 0,-102 92 0 0 0,-444 460 276 0 0,557-543-1001 0 0,4-2 103 0 0,2 1 1 0 0,2 2-1 0 0,3 3 1 0 0,3 1-1 0 0,-40 78 1 0 0,69-114-105 0 0,1 1 1 0 0,1 1-1 0 0,-10 44 1 0 0,-6 83 29 0 0,11-58 1 0 0,-30 210-50 0 0,4-25 83 0 0,-45 443 1243 0 0,83-675-1257 0 0,2-1 0 0 0,2 1 0 0 0,2-1 0 0 0,20 89 0 0 0,3-36 104 0 0,46 113-1 0 0,125 272 349 0 0,-149-371-466 0 0,39 80 36 0 0,-66-151-30 0 0,2-2 1 0 0,43 57-1 0 0,227 267 272 0 0,-250-317-278 0 0,2-2-1 0 0,1-1 1 0 0,3-4 0 0 0,94 63-1 0 0,-60-54 10 0 0,2-3 0 0 0,135 52-1 0 0,-142-72-44 0 0,114 23 0 0 0,-94-26 69 0 0,-59-18 1 0 0,-30-4-33 0 0,0-1 1 0 0,-1 1-1 0 0,1 0 0 0 0,18 8 1 0 0,-70-30-3352 0 0,-25-10-5441 0 0,59 26 7844 0 0,0 0 0 0 0,-1 1 0 0 0,0 0 0 0 0,0 1 0 0 0,0 0 1 0 0,-14-2-1 0 0,12 3 364 0 0,0 1 1 0 0,0 1 0 0 0,0-1 0 0 0,-19 5-1 0 0,-1 3 1001 0 0,1 1 0 0 0,-55 26 0 0 0,-18 6 2383 0 0,99-40-2775 0 0,-22 6 2989 0 0,26-7-3011 0 0,0 0 1 0 0,0 0 0 0 0,0 0 0 0 0,0 0 0 0 0,0 0 0 0 0,0 0-1 0 0,0 0 1 0 0,0 0 0 0 0,0 0 0 0 0,0 0 0 0 0,0 0 0 0 0,0 0 0 0 0,0 0-1 0 0,0 0 1 0 0,0 0 0 0 0,0 0 0 0 0,0 0 0 0 0,0 0 0 0 0,0-1 0 0 0,0 1-1 0 0,0 0 1 0 0,0 0 0 0 0,0 0 0 0 0,0 0 0 0 0,0 0 0 0 0,0 0 0 0 0,0 0 412 0 0,0 0-412 0 0,0 0 0 0 0,15-8 1097 0 0,11-3-368 0 0,0 1 0 0 0,1 2 0 0 0,0 1 0 0 0,1 1 0 0 0,46-4 0 0 0,-30 4-117 0 0,49-13-1 0 0,-84 16-548 0 0,0 1 0 0 0,-1-1 0 0 0,0-1 0 0 0,0 0 0 0 0,0 0 1 0 0,0 0-1 0 0,-1-1 0 0 0,1 0 0 0 0,6-7 0 0 0,-12 10-58 0 0,0 0-1 0 0,0 0 0 0 0,-1 0 1 0 0,1 0-1 0 0,0 0 1 0 0,-1-1-1 0 0,1 1 1 0 0,-1-1-1 0 0,0 1 1 0 0,0-1-1 0 0,0 0 1 0 0,0 1-1 0 0,0-1 1 0 0,-1 0-1 0 0,1 0 1 0 0,-1 1-1 0 0,0-1 0 0 0,1 0 1 0 0,-1 0-1 0 0,-1 0 1 0 0,1 1-1 0 0,0-1 1 0 0,-1 0-1 0 0,1 0 1 0 0,-1 1-1 0 0,0-1 1 0 0,0 0-1 0 0,0 1 1 0 0,0-1-1 0 0,-1 0 0 0 0,1 1 1 0 0,-3-4-1 0 0,-8-9 19 0 0,0 0-1 0 0,-1 2 1 0 0,0-1-1 0 0,-1 2 1 0 0,-27-20-1 0 0,-13-11-145 0 0,28 18-1370 0 0,-42-48-1 0 0,57 58-2482 0 0,0-1 0 0 0,-16-29 0 0 0,17 22-1325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9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105 104 3361 0 0,'-1'-1'84'0'0,"0"0"1"0"0,-1 0-1 0 0,1 0 1 0 0,0-1-1 0 0,0 1 1 0 0,0 0-1 0 0,0-1 1 0 0,0 1-1 0 0,0-1 1 0 0,0 1-1 0 0,1-1 1 0 0,-1 1 0 0 0,1-1-1 0 0,-1 0 1 0 0,1 1-1 0 0,-1-3 1 0 0,-5-36 707 0 0,3 21 577 0 0,-5 1 871 0 0,8 18-2199 0 0,0 0-1 0 0,0 0 1 0 0,0 0-1 0 0,0 1 1 0 0,0-1-1 0 0,0 0 1 0 0,0 0-1 0 0,-1 0 1 0 0,1 1-1 0 0,0-1 1 0 0,0 0-1 0 0,0 0 1 0 0,0 0-1 0 0,0 1 1 0 0,0-1-1 0 0,-1 0 1 0 0,1 0-1 0 0,0 0 1 0 0,0 0-1 0 0,0 0 1 0 0,0 0-1 0 0,-1 1 1 0 0,1-1-1 0 0,0 0 1 0 0,0 0-1 0 0,0 0 1 0 0,-1 0-1 0 0,1 0 1 0 0,0 0-1 0 0,0 0 1 0 0,0 0-1 0 0,-1 0 1 0 0,1 0-1 0 0,0 0 1 0 0,0 0-1 0 0,-1 0 1 0 0,1 0-1 0 0,0 0 1 0 0,0 0-1 0 0,0 0 1 0 0,-1 0-1 0 0,1 0 1 0 0,0 0-1 0 0,0 0 1 0 0,0-1-1 0 0,0 1 1 0 0,-1 0-1 0 0,1 0 1 0 0,0 0-1 0 0,0 0 1 0 0,0 0-1 0 0,0 0 1 0 0,-1-1-1 0 0,1 1 1 0 0,0 0-1 0 0,0 0 1 0 0,0 0-1 0 0,0 0 1 0 0,0-1-1 0 0,0 1 0 0 0,0 0 1 0 0,-1-1 0 0 0,-20 136 1172 0 0,-6 172 1 0 0,31 238 210 0 0,1-168-832 0 0,-12 3-26 0 0,9 314 98 0 0,30-392-404 0 0,0-12-33 0 0,-24-137-122 0 0,-18 248 0 0 0,-41 413 515 0 0,22-259-150 0 0,30-424-367 0 0,0-117-260 0 0,0-1-1 0 0,1 1 1 0 0,1-1-1 0 0,0 0 1 0 0,1 0-1 0 0,0-1 1 0 0,11 21 0 0 0,-15-32-144 0 0,1 0 0 0 0,0 0 0 0 0,-1 0 0 0 0,1 0 0 0 0,0 0 0 0 0,0 0 0 0 0,0 0 0 0 0,0-1 0 0 0,0 1 0 0 0,0 0 0 0 0,0 0 0 0 0,0-1 0 0 0,0 1 0 0 0,0-1 0 0 0,0 1 0 0 0,0-1 0 0 0,0 0 0 0 0,0 1 0 0 0,1-1 0 0 0,-1 0 0 0 0,0 0 0 0 0,0 0 0 0 0,0 0 0 0 0,1 0 0 0 0,-1 0 0 0 0,0 0 0 0 0,0 0 1 0 0,0 0-1 0 0,1 0 0 0 0,-1-1 0 0 0,0 1 0 0 0,0 0 0 0 0,0-1 0 0 0,0 1 0 0 0,0-1 0 0 0,0 0 0 0 0,0 1 0 0 0,0-1 0 0 0,2-1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0 5377 0 0,'-1'1'195'0'0,"-1"-1"1"0"0,1 1-1 0 0,0 0 0 0 0,-1-1 0 0 0,1 1 0 0 0,0 0 0 0 0,0 0 1 0 0,-1 0-1 0 0,1 0 0 0 0,0 0 0 0 0,0 0 0 0 0,0 0 1 0 0,0 0-1 0 0,0 0 0 0 0,0 0 0 0 0,1 1 0 0 0,-1-1 0 0 0,0 0 1 0 0,1 1-1 0 0,-1-1 0 0 0,1 1 0 0 0,-1-1 0 0 0,1 1 1 0 0,-1-1-1 0 0,1 0 0 0 0,0 3 0 0 0,-9 51 493 0 0,8-44-266 0 0,-120 1541 3194 0 0,130-852-2707 0 0,-7-630-849 0 0,10 239 193 0 0,-6 596 286 0 0,-7-883-527 0 0,-61 558 420 0 0,12-254 26 0 0,45-262-444 0 0,2 0 0 0 0,3 1 1 0 0,9 72-1 0 0,-7-121 4 0 0,-2-8-14 0 0,1-1 0 0 0,0 0-1 0 0,0 1 1 0 0,0-1 0 0 0,1 0 0 0 0,0 0-1 0 0,0 0 1 0 0,1 0 0 0 0,0 0 0 0 0,0-1-1 0 0,1 1 1 0 0,4 5 0 0 0,-8-12-13 0 0,0 1 1 0 0,0-1 0 0 0,1 0-1 0 0,-1 1 1 0 0,0-1-1 0 0,1 0 1 0 0,-1 0-1 0 0,0 1 1 0 0,1-1-1 0 0,-1 0 1 0 0,0 0 0 0 0,1 0-1 0 0,-1 0 1 0 0,0 0-1 0 0,1 1 1 0 0,-1-1-1 0 0,1 0 1 0 0,-1 0-1 0 0,0 0 1 0 0,1 0 0 0 0,-1 0-1 0 0,1 0 1 0 0,-1 0-1 0 0,0 0 1 0 0,1 0-1 0 0,-1 0 1 0 0,1 0-1 0 0,-1-1 1 0 0,0 1 0 0 0,1 0-1 0 0,-1 0 1 0 0,0 0-1 0 0,1 0 1 0 0,0-1-1 0 0,9-14-388 0 0,1-19-690 0 0,-7 11-1132 0 0,-1 0 1 0 0,-1 0 0 0 0,-2-33-1 0 0,0 35 1008 0 0,0-20-2643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3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44 261 5177 0 0,'-43'-13'4468'0'0,"90"3"-3751"0"0,-12 12-722 0 0,0 2 0 0 0,0 1 0 0 0,47 14 0 0 0,-37-8 11 0 0,55 6-1 0 0,7-13 312 0 0,1-4 1 0 0,144-19-1 0 0,37-1 302 0 0,-33 17-426 0 0,164-6-218 0 0,-2-35 61 0 0,-365 35-21 0 0,431-70 177 0 0,-324 60-183 0 0,169 2 0 0 0,-199 17-23 0 0,316-9 126 0 0,-77-11-90 0 0,11-2-12 0 0,-31 7 64 0 0,-83 5-28 0 0,-160 6-88 0 0,0 4 0 0 0,-1 5 0 0 0,1 5 0 0 0,117 26 0 0 0,-56-9 23 0 0,271 9 0 0 0,-244-25 13 0 0,92 16-23 0 0,182 7-31 0 0,-33-37 369 0 0,-419 0-120 0 0,-24-5 224 0 0,5 6-420 0 0,0 0-1 0 0,1 0 0 0 0,-1-1 1 0 0,1 1-1 0 0,-1-1 1 0 0,1 1-1 0 0,-2-4 1 0 0,-47-73-10474 0 0,39 57 8403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6.6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47 5601 0 0,'-1'-3'574'0'0,"0"0"1"0"0,-1 0-1 0 0,0 0 0 0 0,1-1 0 0 0,-1 1 0 0 0,0 1 0 0 0,-1-1 0 0 0,1 0 1 0 0,0 0-1 0 0,-1 1 0 0 0,0 0 0 0 0,1-1 0 0 0,-1 1 0 0 0,0 0 1 0 0,0 0-1 0 0,-5-1 0 0 0,13 39 937 0 0,12 27-1192 0 0,37 97 0 0 0,-27-84-318 0 0,-10-38-17 0 0,4 12-1279 0 0,-22-51 638 0 0,-9-38-8865 0 0,-8-27 6893 0 0,9 41 412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0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32 6001 0 0,'-11'3'1140'0'0,"-1"1"0"0"0,1-1-1 0 0,-12 7 1 0 0,-11 4 1439 0 0,69-46-1630 0 0,10 6-1530 0 0,-19 18-1928 0 0,-3 10-3864 0 0,-17 1 3948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4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0 5377 0 0,'-14'4'2431'0'0,"-1"-1"-1054"0"0,15-3-1319 0 0,0 0 1 0 0,-1 0-1 0 0,1 0 0 0 0,0 0 0 0 0,0 0 0 0 0,0 1 0 0 0,-1-1 0 0 0,1 0 0 0 0,0 0 0 0 0,0 0 0 0 0,0 0 0 0 0,0 0 0 0 0,-1 0 0 0 0,1 1 0 0 0,0-1 0 0 0,0 0 0 0 0,0 0 0 0 0,0 0 0 0 0,0 0 0 0 0,0 1 1 0 0,0-1-1 0 0,-1 0 0 0 0,1 0 0 0 0,0 0 0 0 0,0 1 0 0 0,0-1 0 0 0,0 0 0 0 0,0 0 0 0 0,0 0 0 0 0,0 1 0 0 0,0-1 0 0 0,0 0 0 0 0,0 0 0 0 0,0 0 0 0 0,0 1 0 0 0,0-1 0 0 0,0 0 0 0 0,0 0 0 0 0,0 1 0 0 0,0-1 1 0 0,1 0-1 0 0,-1 0 0 0 0,0 0 0 0 0,0 0 0 0 0,0 1 0 0 0,0-1 0 0 0,0 0 0 0 0,9 17 244 0 0,-1 1-1 0 0,0 0 1 0 0,-2 0 0 0 0,8 36-1 0 0,36 250 850 0 0,-46-257-888 0 0,-6-154 628 0 0,-1 51-851 0 0,2 0 0 0 0,3-1 0 0 0,15-91 0 0 0,-16 141-36 0 0,1 0 1 0 0,1 0 0 0 0,-1 0-1 0 0,7-12 1 0 0,-9 18-7 0 0,0 0 1 0 0,1 1 0 0 0,-1-1 0 0 0,1 0-1 0 0,0 0 1 0 0,-1 1 0 0 0,1-1-1 0 0,-1 0 1 0 0,1 1 0 0 0,0-1 0 0 0,0 1-1 0 0,-1-1 1 0 0,1 1 0 0 0,0-1-1 0 0,0 1 1 0 0,0-1 0 0 0,0 1 0 0 0,1-1-1 0 0,-1 1-2 0 0,0 0-1 0 0,0 1 1 0 0,0-1-1 0 0,0 0 0 0 0,0 1 1 0 0,0-1-1 0 0,0 0 1 0 0,0 1-1 0 0,0-1 1 0 0,0 1-1 0 0,-1 0 0 0 0,1-1 1 0 0,0 1-1 0 0,0-1 1 0 0,-1 1-1 0 0,1 0 1 0 0,0 0-1 0 0,-1 0 0 0 0,1-1 1 0 0,-1 1-1 0 0,1 0 1 0 0,0 1-1 0 0,15 26-16 0 0,-2 1 1 0 0,18 50-1 0 0,14 28 52 0 0,-8-18 107 0 0,-5-12-3706 0 0,-33-77 3401 0 0,0 1 0 0 0,0-1-1 0 0,0 1 1 0 0,0-1 0 0 0,0 1-1 0 0,0-1 1 0 0,1 0 0 0 0,-1 1-1 0 0,0-1 1 0 0,0 0 0 0 0,0 1-1 0 0,1-1 1 0 0,-1 0 0 0 0,0 1-1 0 0,0-1 1 0 0,1 0 0 0 0,-1 1-1 0 0,0-1 1 0 0,1 0 0 0 0,-1 0-1 0 0,0 1 1 0 0,1-1 0 0 0,-1 0-1 0 0,0 0 1 0 0,1 0 0 0 0,-1 1-1 0 0,1-1 1 0 0,-1 0 0 0 0,0 0-1 0 0,1 0 1 0 0,-1 0 0 0 0,1 0-1 0 0,-1 0 1 0 0,1 0 0 0 0,3-14-2883 0 0,-6 2 803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7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6 4841 0 0,'-15'-5'3279'0'0,"25"19"-2469"0"0,10 28 281 0 0,-2 1-1 0 0,-2 0 1 0 0,22 91 0 0 0,-20-65-734 0 0,52 159 45 0 0,-67-214-229 0 0,-8-16-62 0 0,-16-27 7 0 0,6 8-38 0 0,-17-14 80 0 0,-36-31-1 0 0,57 57-121 0 0,0-1 0 0 0,-2 2-1 0 0,1 0 1 0 0,-1 0-1 0 0,0 1 1 0 0,0 1-1 0 0,-22-8 1 0 0,33 13-36 0 0,1 1-1 0 0,-1-1 1 0 0,1 1-1 0 0,-1 0 1 0 0,1-1 0 0 0,-1 1-1 0 0,0 0 1 0 0,1 0-1 0 0,-1 0 1 0 0,0 0 0 0 0,1 0-1 0 0,-1 0 1 0 0,1 1-1 0 0,-1-1 1 0 0,0 0 0 0 0,1 1-1 0 0,-1-1 1 0 0,1 1-1 0 0,-1 0 1 0 0,1-1 0 0 0,0 1-1 0 0,-1 0 1 0 0,-1 1-1 0 0,2 0-11 0 0,-1 0-1 0 0,1 0 0 0 0,0 0 0 0 0,-1 0 0 0 0,1 0 0 0 0,0 0 0 0 0,0 1 1 0 0,0-1-1 0 0,1 0 0 0 0,-1 1 0 0 0,0-1 0 0 0,1 0 0 0 0,-1 5 0 0 0,1 2 12 0 0,0 0-1 0 0,0 0 0 0 0,0 0 1 0 0,1 0-1 0 0,1 0 1 0 0,0 0-1 0 0,3 8 0 0 0,-1-4 44 0 0,1 0-1 0 0,1 0 0 0 0,0-1 1 0 0,1 0-1 0 0,0 0 1 0 0,1 0-1 0 0,14 15 1 0 0,-20-24-35 0 0,1-1 0 0 0,-1 1 0 0 0,0-1 0 0 0,1 0 0 0 0,0 0 0 0 0,-1 0 0 0 0,1 0 0 0 0,0-1 0 0 0,0 1 0 0 0,0-1 0 0 0,0 0 0 0 0,0 0 0 0 0,1 0 1 0 0,-1 0-1 0 0,0 0 0 0 0,0-1 0 0 0,1 1 0 0 0,-1-1 0 0 0,0 0 0 0 0,1 0 0 0 0,-1 0 0 0 0,0-1 0 0 0,1 1 0 0 0,-1-1 0 0 0,0 0 0 0 0,0 1 0 0 0,1-2 0 0 0,-1 1 1 0 0,0 0-1 0 0,0-1 0 0 0,0 1 0 0 0,0-1 0 0 0,-1 0 0 0 0,1 0 0 0 0,0 0 0 0 0,4-4 0 0 0,6-7-405 0 0,-1-1 0 0 0,0 1 0 0 0,-1-2 0 0 0,-1 0 0 0 0,11-19 0 0 0,20-28-1344 0 0,10-12-6256 0 0,-44 63 5670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7 214 6529 0 0,'-2'13'2464'0'0,"-2"15"353"0"0,4-27-2739 0 0,0-1 0 0 0,0 1 1 0 0,0-1-1 0 0,0 1 0 0 0,0-1 0 0 0,0 1 1 0 0,0 0-1 0 0,0-1 0 0 0,0 1 0 0 0,0-1 1 0 0,0 1-1 0 0,0-1 0 0 0,1 1 0 0 0,-1-1 1 0 0,0 1-1 0 0,0-1 0 0 0,1 1 0 0 0,-1-1 1 0 0,0 0-1 0 0,0 1 0 0 0,1-1 0 0 0,-1 1 0 0 0,1-1 1 0 0,-1 0-1 0 0,0 1 0 0 0,1-1 0 0 0,-1 0 1 0 0,1 1-1 0 0,-1-1 0 0 0,1 0 0 0 0,-1 0 1 0 0,1 1-1 0 0,-1-1 0 0 0,1 0 0 0 0,-1 0 1 0 0,1 0-1 0 0,0 0 0 0 0,1 0 67 0 0,0 0 1 0 0,0-1-1 0 0,0 0 0 0 0,0 1 0 0 0,0-1 0 0 0,-1 0 0 0 0,1 0 1 0 0,0 0-1 0 0,0 0 0 0 0,-1 0 0 0 0,1-1 0 0 0,-1 1 1 0 0,1 0-1 0 0,-1-1 0 0 0,1 1 0 0 0,1-4 0 0 0,22-31 213 0 0,-20 27-199 0 0,14-21-87 0 0,-1 0 0 0 0,-1-2 0 0 0,18-51 0 0 0,-35 83-73 0 0,0-1 0 0 0,1 1 1 0 0,-1-1-1 0 0,0 0 0 0 0,0 1 1 0 0,0-1-1 0 0,0 0 0 0 0,0 1 0 0 0,0-1 1 0 0,0 1-1 0 0,0-1 0 0 0,0 0 1 0 0,0 1-1 0 0,0-1 0 0 0,-1 0 0 0 0,1 1 1 0 0,0-1-1 0 0,0 1 0 0 0,-1-1 1 0 0,1 0-1 0 0,0 1 0 0 0,-1-1 0 0 0,1 1 1 0 0,0-1-1 0 0,-1 1 0 0 0,1-1 1 0 0,-1 1-1 0 0,1 0 0 0 0,-1-1 0 0 0,1 1 1 0 0,-1-1-1 0 0,1 1 0 0 0,-1 0 1 0 0,1 0-1 0 0,-1-1 0 0 0,0 1 0 0 0,1 0 1 0 0,-1 0-1 0 0,0 0 0 0 0,1-1 1 0 0,-1 1-1 0 0,1 0 0 0 0,-2 0 0 0 0,-38-2-94 0 0,15 1 76 0 0,18-1 14 0 0,-1 1-1 0 0,1 0 1 0 0,0 0-1 0 0,0 0 0 0 0,-8 1 1 0 0,13 0-6 0 0,1 0 1 0 0,0 0 0 0 0,0 0 0 0 0,0 0-1 0 0,-1 0 1 0 0,1 0 0 0 0,0 1 0 0 0,0-1-1 0 0,0 1 1 0 0,-1-1 0 0 0,1 1-1 0 0,0-1 1 0 0,0 1 0 0 0,0-1 0 0 0,0 1-1 0 0,0 0 1 0 0,0 0 0 0 0,0-1 0 0 0,0 1-1 0 0,0 0 1 0 0,1 0 0 0 0,-1 0 0 0 0,0 0-1 0 0,1 0 1 0 0,-1 0 0 0 0,0 0 0 0 0,1 1-1 0 0,-1-1 1 0 0,1 0 0 0 0,-1 0 0 0 0,1 0-1 0 0,0 0 1 0 0,0 1 0 0 0,0-1 0 0 0,-1 0-1 0 0,1 3 1 0 0,3 30 35 0 0,0 0 0 0 0,2 0 0 0 0,2-1 0 0 0,1 0 0 0 0,2 0 0 0 0,1 0 0 0 0,1-1 0 0 0,18 31 0 0 0,-29-60-15 0 0,0-1-1 0 0,0 0 0 0 0,0 1 0 0 0,0-1 0 0 0,1 0 0 0 0,-1 1 0 0 0,1-1 0 0 0,-1 0 0 0 0,1 0 0 0 0,0 0 0 0 0,0-1 0 0 0,0 1 0 0 0,0 0 0 0 0,0-1 0 0 0,0 1 0 0 0,1-1 0 0 0,-1 0 0 0 0,0 1 1 0 0,1-1-1 0 0,-1 0 0 0 0,1-1 0 0 0,-1 1 0 0 0,1 0 0 0 0,0-1 0 0 0,-1 1 0 0 0,1-1 0 0 0,0 0 0 0 0,-1 0 0 0 0,1 0 0 0 0,0 0 0 0 0,-1 0 0 0 0,1-1 0 0 0,-1 1 0 0 0,1-1 0 0 0,0 0 0 0 0,-1 0 1 0 0,1 0-1 0 0,2-1 0 0 0,8-6 39 0 0,1 0 1 0 0,-1-1 0 0 0,0 0-1 0 0,0-1 1 0 0,13-14 0 0 0,-5 6-85 0 0,13-8-132 0 0,3-2-1663 0 0,-16 7-5161 0 0,-20 20 6542 0 0,0-1 0 0 0,0 1 0 0 0,-1 0-1 0 0,1-1 1 0 0,0 1 0 0 0,-1-1 0 0 0,1 1 0 0 0,-1-1 0 0 0,1 1 0 0 0,-1-1 0 0 0,0 1 0 0 0,0-3 0 0 0,0-2-1816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5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1 6313 0 0,'-2'1'362'0'0,"0"0"-1"0"0,-1 1 1 0 0,1 0-1 0 0,0-1 1 0 0,0 1-1 0 0,0 0 1 0 0,0 0-1 0 0,0 0 1 0 0,1 1-1 0 0,-1-1 1 0 0,0 0-1 0 0,1 1 1 0 0,0-1-1 0 0,-1 1 1 0 0,1-1 0 0 0,0 1-1 0 0,1-1 1 0 0,-1 1-1 0 0,-1 5 1 0 0,2-4-142 0 0,1-1 0 0 0,-1 1 1 0 0,1-1-1 0 0,-1 0 1 0 0,1 1-1 0 0,0-1 1 0 0,0 0-1 0 0,1 1 1 0 0,-1-1-1 0 0,1 0 1 0 0,-1 0-1 0 0,1 0 0 0 0,4 5 1 0 0,3 2-36 0 0,0 0 1 0 0,1-1-1 0 0,0 0 1 0 0,0-1-1 0 0,1 0 0 0 0,0 0 1 0 0,13 6-1 0 0,12 4-53 0 0,-13-6-39 0 0,35 22 0 0 0,-50-28-143 0 0,0 1 1 0 0,-1-1-1 0 0,1 1 1 0 0,-1 0-1 0 0,-1 1 1 0 0,0 0-1 0 0,9 13 1 0 0,-5-2-719 0 0,2 3-2072 0 0,-3-10-4304 0 0,-9-36 2145 0 0,-2 14 3267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8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135 0 4681 0 0,'-27'20'6689'0'0,"25"-18"-6352"0"0,-1-1 1 0 0,0 1-1 0 0,0 0 1 0 0,1 0-1 0 0,-1 0 1 0 0,1 0-1 0 0,0 0 1 0 0,0 1-1 0 0,0-1 1 0 0,0 1-1 0 0,0-1 1 0 0,0 1 0 0 0,0 0-1 0 0,1 0 1 0 0,0 0-1 0 0,-2 3 1 0 0,-7 36 472 0 0,-9 78-1 0 0,1-5-437 0 0,10-75-230 0 0,2 1 0 0 0,-3 63 1 0 0,9-103-150 0 0,0 0 0 0 0,-1 0 0 0 0,1 1 1 0 0,0-1-1 0 0,0 0 0 0 0,0 0 1 0 0,1 0-1 0 0,-1 0 0 0 0,0 0 1 0 0,0 0-1 0 0,1 1 0 0 0,-1-1 1 0 0,0 0-1 0 0,1 0 0 0 0,-1 0 1 0 0,2 1-1 0 0,7-11-619 0 0,7-33-1776 0 0,-2-35-8083 0 0,-10 55 6298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20 66 4649 0 0,'-2'-4'347'0'0,"-13"-26"1190"0"0,14 29-1391 0 0,1 0 1 0 0,-1-1-1 0 0,1 1 0 0 0,0 0 1 0 0,-1 0-1 0 0,1 0 0 0 0,0-1 1 0 0,0 1-1 0 0,0 0 0 0 0,0 0 1 0 0,0-1-1 0 0,1 1 0 0 0,-1 0 1 0 0,0 0-1 0 0,0-1 0 0 0,1 1 1 0 0,-1 0-1 0 0,1 0 1 0 0,-1 0-1 0 0,1 0 0 0 0,-1 0 1 0 0,1 0-1 0 0,0 0 0 0 0,0-1 1 0 0,0 1-63 0 0,-1 1 0 0 0,1 0 0 0 0,-1 0 1 0 0,1 0-1 0 0,-1 0 0 0 0,1 0 0 0 0,-1 0 1 0 0,1 0-1 0 0,-1 0 0 0 0,1 0 0 0 0,0 0 1 0 0,-1 0-1 0 0,1 0 0 0 0,-1 0 0 0 0,1 0 1 0 0,-1 0-1 0 0,1 0 0 0 0,-1 1 0 0 0,1-1 1 0 0,-1 0-1 0 0,0 0 0 0 0,1 1 1 0 0,-1-1-1 0 0,1 0 0 0 0,-1 0 0 0 0,1 1 1 0 0,-1-1-1 0 0,0 1 0 0 0,1-1 0 0 0,-1 0 1 0 0,0 1-1 0 0,0-1 0 0 0,1 1 0 0 0,-1-1 1 0 0,0 1-1 0 0,0-1 0 0 0,1 1 0 0 0,-1-1 1 0 0,0 1-1 0 0,0 0 0 0 0,14 27 696 0 0,-12-22-422 0 0,153 355 1152 0 0,-145-332-1580 0 0,9 24-232 0 0,-9-17-893 0 0,-15-52-4530 0 0,-8-19 1986 0 0,-3-6 1363 0 0,9 19 297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9.8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 1 6913 0 0,'-2'2'217'0'0,"0"-1"0"0"0,0 1 0 0 0,0 0 0 0 0,0 0-1 0 0,0 0 1 0 0,0 0 0 0 0,0 1 0 0 0,1-1-1 0 0,-1 0 1 0 0,1 1 0 0 0,0-1 0 0 0,0 1-1 0 0,0-1 1 0 0,0 1 0 0 0,0 0 0 0 0,0-1-1 0 0,1 1 1 0 0,-1 0 0 0 0,1 0 0 0 0,0-1-1 0 0,0 1 1 0 0,0 0 0 0 0,0 0 0 0 0,0 0 0 0 0,1-1-1 0 0,1 6 1 0 0,2 7 81 0 0,1 0 0 0 0,0 0 0 0 0,14 25 0 0 0,-6-11 31 0 0,34 76 162 0 0,106 173 0 0 0,-138-256-440 0 0,1-1 0 0 0,36 37 0 0 0,-59-83-247 0 0,-8-10 30 0 0,-2 0 0 0 0,-38-58 0 0 0,46 79 159 0 0,-1 1 1 0 0,0 0-1 0 0,-1 1 0 0 0,0 0 1 0 0,-1 1-1 0 0,0 0 1 0 0,-1 1-1 0 0,0 1 0 0 0,-19-11 1 0 0,30 19-11 0 0,1 0-1 0 0,-1 0 1 0 0,0 0 0 0 0,1 1 0 0 0,-1-1-1 0 0,0 1 1 0 0,0-1 0 0 0,0 1 0 0 0,1-1 0 0 0,-1 1-1 0 0,0 0 1 0 0,0 0 0 0 0,0 0 0 0 0,0 0-1 0 0,1 0 1 0 0,-1 0 0 0 0,0 1 0 0 0,0-1 0 0 0,0 0-1 0 0,1 1 1 0 0,-1 0 0 0 0,-2 1 0 0 0,2-1-17 0 0,0 1 1 0 0,0-1 0 0 0,0 1 0 0 0,1 0 0 0 0,-1 0 0 0 0,1 0-1 0 0,-1 0 1 0 0,1 0 0 0 0,0 0 0 0 0,0 0 0 0 0,0 1 0 0 0,0-1-1 0 0,0 0 1 0 0,0 5 0 0 0,-1 4-37 0 0,0 1 0 0 0,1-1 0 0 0,0 0 0 0 0,1 1 0 0 0,1-1 0 0 0,1 13 0 0 0,2-1-11 0 0,0-1 0 0 0,14 37 1 0 0,-14-48 81 0 0,0 0-1 0 0,1 0 1 0 0,1 0 0 0 0,0 0 0 0 0,0-1 0 0 0,14 17-1 0 0,-18-25 15 0 0,0 1 0 0 0,1-1-1 0 0,-1 0 1 0 0,0 0 0 0 0,1 0-1 0 0,-1 0 1 0 0,1 0 0 0 0,-1 0-1 0 0,1-1 1 0 0,0 1 0 0 0,0-1-1 0 0,0 0 1 0 0,0 0 0 0 0,0 0-1 0 0,0 0 1 0 0,0 0 0 0 0,0-1-1 0 0,0 0 1 0 0,0 1 0 0 0,0-1-1 0 0,1 0 1 0 0,-1 0 0 0 0,0-1-1 0 0,0 1 1 0 0,0-1 0 0 0,0 1-1 0 0,5-3 1 0 0,-1 0-3 0 0,-1-1 0 0 0,0 0 1 0 0,1 0-1 0 0,-2 0 0 0 0,1 0 0 0 0,-1-1 0 0 0,1 0 0 0 0,-1-1 0 0 0,-1 1 0 0 0,9-12 1 0 0,30-52-1285 0 0,-9-5-6610 0 0,-30 60 4914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245 42 5433 0 0,'-56'-3'5987'0'0,"43"0"-5343"0"0,0 1 0 0 0,0-2 0 0 0,0 1 0 0 0,-15-8 0 0 0,21 8-469 0 0,0 0-1 0 0,0 1 0 0 0,0 0 0 0 0,0 0 1 0 0,-1 1-1 0 0,-10-2 0 0 0,16 3-159 0 0,1 0 0 0 0,-1 0 0 0 0,0 0 1 0 0,1 1-1 0 0,-1-1 0 0 0,0 0 0 0 0,1 0 0 0 0,-1 1 0 0 0,1-1 0 0 0,-1 1 0 0 0,1 0 1 0 0,-1-1-1 0 0,1 1 0 0 0,-1 0 0 0 0,1 0 0 0 0,0 0 0 0 0,-1 0 0 0 0,1 0 1 0 0,0 0-1 0 0,0 0 0 0 0,-1 1 0 0 0,1-1 0 0 0,0 0 0 0 0,1 1 0 0 0,-1-1 0 0 0,0 0 1 0 0,0 1-1 0 0,0-1 0 0 0,1 1 0 0 0,-1 0 0 0 0,1-1 0 0 0,-1 1 0 0 0,1-1 1 0 0,0 1-1 0 0,-1 2 0 0 0,-2 20-32 0 0,1 0 0 0 0,1 0 0 0 0,1 0 0 0 0,2 1 0 0 0,0-1 0 0 0,1 0 0 0 0,1 0 0 0 0,2-1 0 0 0,0 1 0 0 0,1-1 0 0 0,2-1 0 0 0,0 1 0 0 0,16 26 0 0 0,-22-44-4 0 0,0-1 0 0 0,0 1 0 0 0,1-1 0 0 0,-1 0 0 0 0,1 0 0 0 0,0-1-1 0 0,0 1 1 0 0,0-1 0 0 0,1 0 0 0 0,-1 0 0 0 0,1 0 0 0 0,0 0-1 0 0,0-1 1 0 0,0 0 0 0 0,9 3 0 0 0,-11-4 5 0 0,0-1 0 0 0,1 0 0 0 0,-1 0-1 0 0,0 0 1 0 0,0 0 0 0 0,0 0 0 0 0,0 0 0 0 0,0-1 0 0 0,0 0 0 0 0,0 1-1 0 0,0-1 1 0 0,0 0 0 0 0,0-1 0 0 0,0 1 0 0 0,-1 0 0 0 0,1-1-1 0 0,0 0 1 0 0,-1 1 0 0 0,1-1 0 0 0,-1 0 0 0 0,0 0 0 0 0,1-1 0 0 0,-1 1-1 0 0,0 0 1 0 0,0-1 0 0 0,-1 1 0 0 0,1-1 0 0 0,2-4 0 0 0,2-5 3 0 0,-1 0 0 0 0,1-1 0 0 0,-2 0 0 0 0,0 0 0 0 0,0 0 0 0 0,-1 0 0 0 0,1-19 0 0 0,-1-3 53 0 0,-3-59 0 0 0,0 87-5 0 0,0 0 1 0 0,-1 0-1 0 0,0 0 1 0 0,0 0 0 0 0,-1 0-1 0 0,0 1 1 0 0,0-1-1 0 0,0 0 1 0 0,-1 1 0 0 0,0-1-1 0 0,0 1 1 0 0,-5-7-1 0 0,13 51 1 0 0,2-5-49 0 0,12 35-1 0 0,-15-57-52 0 0,0 1 0 0 0,1-2 0 0 0,0 1 1 0 0,1 0-1 0 0,0-1 0 0 0,14 17 0 0 0,-5-16-521 0 0,-14-11 305 0 0,0 1 1 0 0,0-1-1 0 0,0 0 0 0 0,0 1 0 0 0,0-1 0 0 0,0 0 1 0 0,1 0-1 0 0,-1 0 0 0 0,0 0 0 0 0,0 0 1 0 0,0 0-1 0 0,0 0 0 0 0,0 0 0 0 0,0 0 1 0 0,0 0-1 0 0,0-1 0 0 0,0 1 0 0 0,0 0 0 0 0,0-1 1 0 0,0 1-1 0 0,0-1 0 0 0,0 1 0 0 0,0-1 1 0 0,0 1-1 0 0,0-1 0 0 0,0 0 0 0 0,0 0 1 0 0,-1 1-1 0 0,1-1 0 0 0,0 0 0 0 0,-1 0 0 0 0,1 0 1 0 0,0 0-1 0 0,-1 0 0 0 0,1 0 0 0 0,-1 0 1 0 0,1-1-1 0 0,3-9-2435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5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6129 0 0,'-2'13'246'0'0,"0"-1"-1"0"0,1 1 0 0 0,1 0 0 0 0,0-1 0 0 0,1 1 1 0 0,0 0-1 0 0,1-1 0 0 0,1 1 0 0 0,0-1 1 0 0,5 14-1 0 0,7 14-2 0 0,36 64 1 0 0,-33-72-1501 0 0,-2 1 0 0 0,20 58 1 0 0,-27-61-842 0 0,-9-23-116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9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32 111 3449 0 0,'-17'-3'4075'0'0,"16"3"-3917"0"0,1 0 1 0 0,-1 0-1 0 0,1-1 1 0 0,-1 1 0 0 0,1 0-1 0 0,-1 0 1 0 0,1 0-1 0 0,-1 0 1 0 0,1 0 0 0 0,-1 0-1 0 0,1 0 1 0 0,-1 0-1 0 0,1 0 1 0 0,-1 0-1 0 0,1 0 1 0 0,-1 1 0 0 0,1-1-1 0 0,-1 0 1 0 0,1 0-1 0 0,-1 0 1 0 0,1 1 0 0 0,0-1-1 0 0,-1 0 1 0 0,1 1-1 0 0,-1-1 1 0 0,1 0-1 0 0,0 1 1 0 0,-1-1 0 0 0,1 1-67 0 0,1-1 0 0 0,-1 1 0 0 0,0-1 0 0 0,1 1-1 0 0,-1-1 1 0 0,1 1 0 0 0,-1-1 0 0 0,1 0 0 0 0,-1 1 0 0 0,1-1 0 0 0,-1 0 0 0 0,1 1 0 0 0,-1-1 0 0 0,1 0 0 0 0,0 0 0 0 0,-1 0 0 0 0,1 0 0 0 0,-1 1 0 0 0,1-1 0 0 0,-1 0 0 0 0,1 0 0 0 0,0 0 0 0 0,-1 0 0 0 0,1 0 0 0 0,0 0 0 0 0,-1 0 0 0 0,1-1 0 0 0,-1 1 0 0 0,1 0 0 0 0,-1 0 0 0 0,1 0 0 0 0,0-1 0 0 0,0 1 0 0 0,22-6 809 0 0,-11 0-838 0 0,-1 0 0 0 0,1 0 0 0 0,-2-1 0 0 0,1 0 0 0 0,13-12 0 0 0,-13 9-743 0 0,2 0 1 0 0,26-14 0 0 0,-34 21-82 0 0,0 1 1 0 0,0 0-1 0 0,0 0 1 0 0,0 1-1 0 0,1-1 1 0 0,-1 1 0 0 0,1 1-1 0 0,-1-1 1 0 0,1 1-1 0 0,-1 0 1 0 0,1 0-1 0 0,7 1 1 0 0,-1 2-2357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1.3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237 80 5369 0 0,'-12'-2'775'0'0,"1"1"-1"0"0,-1-2 0 0 0,1 0 1 0 0,0 0-1 0 0,0-1 1 0 0,0 0-1 0 0,0-1 0 0 0,0 0 1 0 0,-13-9-1 0 0,7 4 77 0 0,0 2 0 0 0,-19-8 0 0 0,35 16-820 0 0,0 0 0 0 0,0-1 1 0 0,0 1-1 0 0,0 0 0 0 0,0 0 0 0 0,0-1 0 0 0,0 1 0 0 0,0 0 1 0 0,0 0-1 0 0,0 0 0 0 0,0 0 0 0 0,0 0 0 0 0,0 1 0 0 0,0-1 1 0 0,0 0-1 0 0,0 0 0 0 0,0 1 0 0 0,0-1 0 0 0,0 1 0 0 0,0-1 1 0 0,0 1-1 0 0,1-1 0 0 0,-1 1 0 0 0,0-1 0 0 0,0 1 0 0 0,0 0 1 0 0,1-1-1 0 0,-2 2 0 0 0,0 1 2 0 0,1-1 0 0 0,-1 1-1 0 0,1 0 1 0 0,0-1 0 0 0,0 1 0 0 0,0 0 0 0 0,0 0 0 0 0,0 0-1 0 0,0 6 1 0 0,0 5 17 0 0,0 1 1 0 0,3 29-1 0 0,22 117 114 0 0,-18-134-160 0 0,1-1 0 0 0,1 0 1 0 0,2-1-1 0 0,11 25 0 0 0,-17-45-15 0 0,-1 1-1 0 0,1-1 0 0 0,0 0 1 0 0,0 0-1 0 0,0 0 0 0 0,1 0 0 0 0,-1-1 1 0 0,1 0-1 0 0,0 0 0 0 0,1 0 1 0 0,-1-1-1 0 0,8 5 0 0 0,-11-7 3 0 0,0 0 0 0 0,0-1 0 0 0,0 1 0 0 0,0 0 0 0 0,1-1 0 0 0,-1 1 0 0 0,0-1 0 0 0,0 0 0 0 0,0 0 0 0 0,1 0 0 0 0,-1 0 0 0 0,0 0 0 0 0,0 0 0 0 0,0 0 0 0 0,1-1 0 0 0,-1 1 0 0 0,0-1 0 0 0,0 0 0 0 0,0 1 0 0 0,0-1 0 0 0,0 0-1 0 0,0 0 1 0 0,0 0 0 0 0,0-1 0 0 0,-1 1 0 0 0,1 0 0 0 0,0-1 0 0 0,-1 1 0 0 0,1-1 0 0 0,-1 0 0 0 0,1 1 0 0 0,-1-1 0 0 0,0 0 0 0 0,1 0 0 0 0,-1 0 0 0 0,0 0 0 0 0,-1 0 0 0 0,1 0 0 0 0,1-2 0 0 0,4-14-43 0 0,0 0 0 0 0,-1-1 1 0 0,0 1-1 0 0,-2-1 0 0 0,3-37 0 0 0,-7-97-30 0 0,0 131 93 0 0,1 19-6 0 0,-1-22 67 0 0,0 1 0 0 0,-8-35 1 0 0,25 129 663 0 0,-13-62-698 0 0,5 18 127 0 0,20 41 0 0 0,-24-61-173 0 0,-1 1 0 0 0,1-1-1 0 0,0 0 1 0 0,1 0 0 0 0,0 0-1 0 0,0 0 1 0 0,0-1-1 0 0,0 0 1 0 0,1 0 0 0 0,0 0-1 0 0,6 3 1 0 0,-11-7-50 0 0,1 0-1 0 0,-1 0 0 0 0,0-1 1 0 0,0 1-1 0 0,0-1 1 0 0,1 1-1 0 0,-1-1 1 0 0,0 1-1 0 0,0-1 0 0 0,1 0 1 0 0,-1 0-1 0 0,0 1 1 0 0,1-1-1 0 0,-1 0 1 0 0,0 0-1 0 0,1 0 0 0 0,-1 0 1 0 0,0-1-1 0 0,1 1 1 0 0,-1 0-1 0 0,0-1 1 0 0,0 1-1 0 0,1 0 0 0 0,1-2 1 0 0,-1 0-1007 0 0,1 0 0 0 0,-1-1 0 0 0,1 1 0 0 0,-1-1 0 0 0,0 1 0 0 0,0-1 1 0 0,3-5-1 0 0,0 0-2049 0 0,-2 3 126 0 0</inkml:trace>
  <inkml:trace contextRef="#ctx0" brushRef="#br0" timeOffset="1">636 197 8394 0 0,'-12'4'3540'0'0,"-2"0"-199"0"0,14-4-3278 0 0,-1 1 1 0 0,1-1-1 0 0,0 0 0 0 0,0 0 1 0 0,0 0-1 0 0,0 0 1 0 0,-1 0-1 0 0,1 0 1 0 0,0 0-1 0 0,0 0 1 0 0,0 0-1 0 0,0 1 0 0 0,0-1 1 0 0,-1 0-1 0 0,1 0 1 0 0,0 0-1 0 0,0 0 1 0 0,0 0-1 0 0,0 1 0 0 0,0-1 1 0 0,0 0-1 0 0,0 0 1 0 0,0 0-1 0 0,0 0 1 0 0,0 1-1 0 0,0-1 0 0 0,-1 0 1 0 0,1 0-1 0 0,0 0 1 0 0,0 0-1 0 0,0 1 1 0 0,0-1-1 0 0,0 0 0 0 0,0 0 1 0 0,1 0-1 0 0,-1 0 1 0 0,0 1-1 0 0,0-1 1 0 0,0 0-1 0 0,0 0 1 0 0,0 0-1 0 0,0 0 0 0 0,0 1 1 0 0,0-1-1 0 0,0 0 1 0 0,0 0-1 0 0,0 0 1 0 0,1 0-1 0 0,-1 0 0 0 0,0 1 1 0 0,0-1-1 0 0,0 0-61 0 0,1 0 0 0 0,-1 0-1 0 0,0 1 1 0 0,0-1 0 0 0,0 0-1 0 0,0 0 1 0 0,1 0 0 0 0,-1 0-1 0 0,0 0 1 0 0,0 0 0 0 0,0 0 0 0 0,1 1-1 0 0,-1-1 1 0 0,0 0 0 0 0,0 0-1 0 0,1 0 1 0 0,-1 0 0 0 0,0 0-1 0 0,0 0 1 0 0,1 0 0 0 0,-1 0-1 0 0,0 0 1 0 0,0 0 0 0 0,0 0-1 0 0,1 0 1 0 0,-1 0 0 0 0,0 0-1 0 0,0 0 1 0 0,1-1 0 0 0,-1 1-1 0 0,0 0 1 0 0,0 0 0 0 0,0 0 0 0 0,1 0-1 0 0,-1 0 1 0 0,0 0 0 0 0,0-1-1 0 0,0 1 1 0 0,1 0 0 0 0,6-12-911 0 0,-1-14-5339 0 0,-6 17 2678 0 0,-2-2-1327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4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410 64 2272 0 0,'-14'0'40'0'0,"0"2"0"0"0,0 0 0 0 0,-21 6-1 0 0,22-4-526 0 0,-1-1 1 0 0,0-1-1 0 0,-18 2 0 0 0,27-4 848 0 0,-1-1 0 0 0,1 1 0 0 0,-1-1 0 0 0,1 0 0 0 0,0 0 0 0 0,-1 0-1 0 0,-5-3 1 0 0,-34-17 736 0 0,34 15-309 0 0,0 0-1 0 0,-1 1 1 0 0,0 0-1 0 0,0 1 1 0 0,0 1-1 0 0,-17-3 1 0 0,10 1 645 0 0,17 4-1174 0 0,0 0 0 0 0,0 0 0 0 0,0 1 1 0 0,0-1-1 0 0,0 0 0 0 0,-1 1 0 0 0,1-1 0 0 0,0 1 1 0 0,0 0-1 0 0,-1 0 0 0 0,1 0 0 0 0,0 0 0 0 0,0 0 1 0 0,0 1-1 0 0,-1-1 0 0 0,1 1 0 0 0,0-1 0 0 0,0 1 1 0 0,0 0-1 0 0,-3 1 0 0 0,7 0-57 0 0,0-1 0 0 0,0 1 0 0 0,0 0 0 0 0,0-1 0 0 0,0 1 0 0 0,0-1 0 0 0,0 0 0 0 0,1 1 0 0 0,-1-1 0 0 0,0 0 0 0 0,4 0 0 0 0,27 9 107 0 0,0-2 0 0 0,0-2 0 0 0,0-1 0 0 0,37 1-1 0 0,138-6 332 0 0,-172-1-482 0 0,565-4 492 0 0,-575 6-691 0 0,-15 0-101 0 0,0-1 0 0 0,1 0 0 0 0,-1 0 0 0 0,0-1-1 0 0,15-4 1 0 0,-26 5 71 0 0,0 0-1 0 0,0 0 1 0 0,0 0-1 0 0,0 0 0 0 0,0 0 1 0 0,0 0-1 0 0,1 0 1 0 0,-1 0-1 0 0,0 0 1 0 0,0-1-1 0 0,0 1 0 0 0,0 0 1 0 0,0 0-1 0 0,0 0 1 0 0,0 0-1 0 0,0 0 1 0 0,0 0-1 0 0,1-1 0 0 0,-1 1 1 0 0,0 0-1 0 0,0 0 1 0 0,0 0-1 0 0,0 0 1 0 0,0 0-1 0 0,0-1 1 0 0,0 1-1 0 0,0 0 0 0 0,0 0 1 0 0,0 0-1 0 0,0 0 1 0 0,0 0-1 0 0,0-1 1 0 0,0 1-1 0 0,0 0 0 0 0,0 0 1 0 0,0 0-1 0 0,-1 0 1 0 0,1 0-1 0 0,0-1 1 0 0,0 1-1 0 0,0 0 0 0 0,0 0 1 0 0,0 0-1 0 0,0 0 1 0 0,-8-10-3712 0 0,-15-10-3308 0 0,21 18 5790 0 0,-21-16-1738 0 0,15 12 1062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8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52 4809 0 0,'-14'-15'2269'0'0,"9"9"-1035"0"0,0 1 0 0 0,-1-1 0 0 0,0 1 0 0 0,1 0 0 0 0,-9-5 0 0 0,14 11-1119 0 0,-1 0 0 0 0,1 0 0 0 0,0 0 0 0 0,-1-1-1 0 0,1 1 1 0 0,0 0 0 0 0,0 0 0 0 0,-1 0 0 0 0,1 0 0 0 0,0 0 0 0 0,0 0 0 0 0,0 0 0 0 0,0 0 0 0 0,0 0 0 0 0,0 0 0 0 0,0 0 0 0 0,1 0 0 0 0,-1 0 0 0 0,0 0-1 0 0,1 1 1 0 0,5 27 240 0 0,-4-23-300 0 0,0-1-1 0 0,0 0 0 0 0,1 0 0 0 0,0-1 0 0 0,0 1 1 0 0,1-1-1 0 0,-1 1 0 0 0,1-1 0 0 0,0 0 1 0 0,0 0-1 0 0,0 0 0 0 0,1-1 0 0 0,-1 0 0 0 0,1 0 1 0 0,8 5-1 0 0,8 2 51 0 0,1-2 1 0 0,36 11 0 0 0,10 4-2 0 0,-60-20-104 0 0,0 1 0 0 0,-1 0 0 0 0,1 0-1 0 0,-1 0 1 0 0,1 1 0 0 0,9 9 0 0 0,-15-12 0 0 0,-1 0-1 0 0,1 0 1 0 0,0 0-1 0 0,-1 0 1 0 0,1 1-1 0 0,-1-1 1 0 0,0 0-1 0 0,0 1 1 0 0,0-1-1 0 0,0 1 1 0 0,0-1-1 0 0,0 1 1 0 0,-1-1-1 0 0,1 1 1 0 0,-1 0-1 0 0,0-1 1 0 0,0 1-1 0 0,0 0 1 0 0,0-1-1 0 0,0 1 1 0 0,0 0-1 0 0,-1-1 1 0 0,1 1-1 0 0,-1-1 1 0 0,-1 4-1 0 0,-6 13-30 0 0,-1-1 0 0 0,0 0 0 0 0,-2 0 1 0 0,0-1-1 0 0,-1 0 0 0 0,0-1 0 0 0,-2 0 0 0 0,1-1 0 0 0,-23 18 0 0 0,36-33 6 0 0,0 0 0 0 0,0 1 0 0 0,0-1-1 0 0,-1 0 1 0 0,1 1 0 0 0,0-1 0 0 0,0 0 0 0 0,0 0 0 0 0,-1 1 0 0 0,1-1 0 0 0,0 0-1 0 0,0 0 1 0 0,-1 0 0 0 0,1 1 0 0 0,0-1 0 0 0,-1 0 0 0 0,1 0 0 0 0,0 0 0 0 0,0 0 0 0 0,-1 1-1 0 0,1-1 1 0 0,0 0 0 0 0,-1 0 0 0 0,1 0 0 0 0,0 0 0 0 0,-1 0 0 0 0,1 0 0 0 0,0 0-1 0 0,-1 0 1 0 0,1 0 0 0 0,0 0 0 0 0,-1 0 0 0 0,1 0 0 0 0,0 0 0 0 0,-1-1 0 0 0,1 1 0 0 0,0 0-1 0 0,-1 0 1 0 0,1 0 0 0 0,-1-1 0 0 0,3-14-1731 0 0,10-20-2128 0 0,-1 15 1214 0 0,1 0 1 0 0,16-20-1 0 0,-27 39 2616 0 0,10-15-2341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2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0 5385 0 0,'-1'0'269'0'0,"-1"0"0"0"0,0 0 0 0 0,1 0 1 0 0,-1 1-1 0 0,0-1 0 0 0,1 0 0 0 0,-1 1 0 0 0,0-1 0 0 0,1 1 0 0 0,-1-1 0 0 0,1 1 0 0 0,-1 0 0 0 0,1-1 1 0 0,-1 1-1 0 0,1 0 0 0 0,0 0 0 0 0,-1 0 0 0 0,1 0 0 0 0,0 0 0 0 0,0 1 0 0 0,-2 1 0 0 0,2-1-75 0 0,-1 1 0 0 0,1-1 0 0 0,0 1 0 0 0,0-1 0 0 0,1 1 0 0 0,-1-1 0 0 0,0 1 0 0 0,1 0 0 0 0,0-1 0 0 0,0 1 0 0 0,-1 0 0 0 0,2 3 0 0 0,0 8 10 0 0,2 1 1 0 0,-1-1-1 0 0,2 0 1 0 0,5 14 0 0 0,-7-21-21 0 0,4 19 153 0 0,0 0 0 0 0,2 38-1 0 0,6 34 82 0 0,-11-88-400 0 0,-1 0 1 0 0,1-1 0 0 0,1 1 0 0 0,0-1-1 0 0,0 0 1 0 0,1 0 0 0 0,8 11 0 0 0,-12-18-17 0 0,-1-1 1 0 0,1 0 0 0 0,0 0 0 0 0,0 0 0 0 0,0-1-1 0 0,-1 1 1 0 0,1 0 0 0 0,0 0 0 0 0,0 0 0 0 0,0-1-1 0 0,0 1 1 0 0,1 0 0 0 0,-1-1 0 0 0,0 1 0 0 0,0-1-1 0 0,0 1 1 0 0,0-1 0 0 0,1 0 0 0 0,-1 1 0 0 0,0-1-1 0 0,0 0 1 0 0,1 0 0 0 0,-1 0 0 0 0,2 0 0 0 0,-1-1-5 0 0,0 0 1 0 0,0 1 0 0 0,0-1 0 0 0,1 0-1 0 0,-1 0 1 0 0,0 0 0 0 0,-1-1 0 0 0,1 1-1 0 0,0 0 1 0 0,0-1 0 0 0,-1 0 0 0 0,3-2-1 0 0,5-6-27 0 0,-1-1 0 0 0,-1 0 0 0 0,10-20 0 0 0,-14 26 20 0 0,23-44-335 0 0,-2 0 0 0 0,-2-2 0 0 0,27-98 1 0 0,-47 129 328 0 0,-8 28-20 0 0,-12 32 119 0 0,15-27-38 0 0,-21 76 364 0 0,23-80-339 0 0,-1 0 0 0 0,1 0 0 0 0,1-1 0 0 0,0 1 0 0 0,0 0 0 0 0,1 0 0 0 0,0 0 0 0 0,2 10 0 0 0,-3-17-59 0 0,1 0 0 0 0,0 0 0 0 0,-1 1 0 0 0,1-1 0 0 0,0 0 0 0 0,0 0 0 0 0,0 0 0 0 0,1 0 0 0 0,-1 0 0 0 0,0 0 0 0 0,1-1 0 0 0,-1 1 0 0 0,1 0 0 0 0,-1-1 0 0 0,1 1 0 0 0,0-1 0 0 0,0 1 0 0 0,0-1 0 0 0,0 0 0 0 0,0 0 0 0 0,0 0 0 0 0,0 0-1 0 0,0 0 1 0 0,0 0 0 0 0,1-1 0 0 0,-1 1 0 0 0,0-1 0 0 0,0 1 0 0 0,1-1 0 0 0,-1 0 0 0 0,0 0 0 0 0,1 0 0 0 0,-1 0 0 0 0,0 0 0 0 0,0-1 0 0 0,1 1 0 0 0,-1-1 0 0 0,0 1 0 0 0,0-1 0 0 0,4-1 0 0 0,3-2 6 0 0,0 0-1 0 0,0-1 1 0 0,0 1 0 0 0,0-2-1 0 0,-1 1 1 0 0,1-1 0 0 0,13-14-1 0 0,-15 12 11 0 0,0 0-1 0 0,0-1 0 0 0,-1 0 0 0 0,0 0 1 0 0,0-1-1 0 0,-1 1 0 0 0,0-1 1 0 0,5-16-1 0 0,-8 20-132 0 0,0 0 0 0 0,-1 0 0 0 0,1-1 0 0 0,-1 1 0 0 0,-1-1 0 0 0,1 1 0 0 0,-1-1 0 0 0,0 1 0 0 0,0 0-1 0 0,-1-1 1 0 0,0 1 0 0 0,0-1 0 0 0,-1 1 0 0 0,1 0 0 0 0,-5-10 0 0 0,5 15-258 0 0,0-1 0 0 0,1 1 0 0 0,-1 0-1 0 0,0 0 1 0 0,0 0 0 0 0,0 0 0 0 0,0 0-1 0 0,0 0 1 0 0,0 0 0 0 0,-1 0-1 0 0,1 0 1 0 0,-2-1 0 0 0,2 2 195 0 0,1 0 0 0 0,-1 0-1 0 0,1 0 1 0 0,-1-1 0 0 0,1 1 0 0 0,0 0-1 0 0,-1 0 1 0 0,1 0 0 0 0,-1 0 0 0 0,1 0 0 0 0,-1 0-1 0 0,1 0 1 0 0,-1 0 0 0 0,1 0 0 0 0,0 0 0 0 0,-1 1-1 0 0,1-1 1 0 0,-1 0 0 0 0,1 0 0 0 0,-1 0-1 0 0,1 0 1 0 0,0 1 0 0 0,-1-1 0 0 0,1 0 0 0 0,-1 0-1 0 0,1 1 1 0 0,0-1 0 0 0,-1 0 0 0 0,1 1 0 0 0,0-1-1 0 0,0 0 1 0 0,-1 1 0 0 0,1-1 0 0 0,0 0-1 0 0,0 1 1 0 0,-1-1 0 0 0,1 1 0 0 0,0-1 0 0 0,0 1-1 0 0,0-1 1 0 0,0 0 0 0 0,0 1 0 0 0,0-1 0 0 0,0 1-1 0 0,-1 3-1982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6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96 1 2529 0 0,'-21'9'5076'0'0,"18"-8"-4785"0"0,0 0-1 0 0,0 0 0 0 0,0 0 1 0 0,1 0-1 0 0,-1 1 1 0 0,0-1-1 0 0,1 1 1 0 0,-1 0-1 0 0,1 0 0 0 0,-1 0 1 0 0,1 0-1 0 0,0 0 1 0 0,0 0-1 0 0,0 1 0 0 0,0-1 1 0 0,0 1-1 0 0,1-1 1 0 0,-1 1-1 0 0,-1 3 1 0 0,-2 8 88 0 0,0-1 0 0 0,1 0 0 0 0,1 1 0 0 0,0 0 1 0 0,1 0-1 0 0,-1 16 0 0 0,2-24-295 0 0,1 0 1 0 0,0 0-1 0 0,0 0 0 0 0,0 0 1 0 0,1 1-1 0 0,0-1 1 0 0,0 0-1 0 0,1 0 0 0 0,-1 0 1 0 0,1-1-1 0 0,0 1 1 0 0,1 0-1 0 0,0-1 0 0 0,0 1 1 0 0,0-1-1 0 0,6 7 0 0 0,-7-9-56 0 0,0-1-1 0 0,1 0 1 0 0,-1 0-1 0 0,1 0 1 0 0,0 0-1 0 0,-1-1 1 0 0,1 1-1 0 0,0-1 1 0 0,0 1-1 0 0,0-1 0 0 0,0 0 1 0 0,0 0-1 0 0,1 0 1 0 0,-1-1-1 0 0,0 1 1 0 0,0-1-1 0 0,0 0 1 0 0,1 0-1 0 0,3 0 1 0 0,-2-1-6 0 0,1 0 0 0 0,-1-1 1 0 0,1 1-1 0 0,-1-1 0 0 0,0 0 1 0 0,1-1-1 0 0,-1 1 0 0 0,0-1 1 0 0,-1 0-1 0 0,7-5 0 0 0,0-1-5 0 0,-1 0 0 0 0,0-1-1 0 0,-1 0 1 0 0,0 0-1 0 0,-1-1 1 0 0,0 0-1 0 0,0 0 1 0 0,8-19 0 0 0,-14 24-8 0 0,1 1 1 0 0,-1-1-1 0 0,-1 0 0 0 0,1 0 1 0 0,-1 0-1 0 0,0 0 1 0 0,0 0-1 0 0,0 0 1 0 0,-1 0-1 0 0,0 0 1 0 0,0 0-1 0 0,-1 0 1 0 0,0 0-1 0 0,-2-11 1 0 0,1 14-17 0 0,1-1 0 0 0,-1 1 0 0 0,0 0 0 0 0,1 0 0 0 0,-1 0 0 0 0,-1 0 0 0 0,1 1 0 0 0,0-1 0 0 0,-1 0 0 0 0,1 1 0 0 0,-1 0 0 0 0,0-1 0 0 0,0 1 0 0 0,0 0 0 0 0,0 1 0 0 0,0-1 0 0 0,0 0 0 0 0,0 1 0 0 0,0 0 0 0 0,-1 0 0 0 0,1 0 0 0 0,-1 0 0 0 0,1 0 0 0 0,-1 1 0 0 0,1-1 0 0 0,-6 1 0 0 0,0 0-44 0 0,0 0 1 0 0,1 0-1 0 0,-1 1 1 0 0,0 1-1 0 0,1-1 1 0 0,-14 5-1 0 0,17-4-321 0 0,0 0-1 0 0,0 0 0 0 0,1 0 1 0 0,-1 0-1 0 0,1 1 0 0 0,-1-1 1 0 0,1 1-1 0 0,0 0 0 0 0,0 1 1 0 0,0-1-1 0 0,1 1 0 0 0,-6 6 0 0 0,9-9 199 0 0,0-1-1 0 0,1 0 0 0 0,-1 0 0 0 0,0 0 1 0 0,1 1-1 0 0,-1-1 0 0 0,0 0 0 0 0,1 0 0 0 0,-1 0 1 0 0,0 1-1 0 0,1-1 0 0 0,-1 0 0 0 0,1 0 1 0 0,-1 0-1 0 0,0 0 0 0 0,1 0 0 0 0,-1 0 0 0 0,1 0 1 0 0,-1 0-1 0 0,0 0 0 0 0,1 0 0 0 0,-1 0 1 0 0,0 0-1 0 0,1 0 0 0 0,-1 0 0 0 0,1-1 0 0 0,-1 1 1 0 0,0 0-1 0 0,1 0 0 0 0,-1 0 0 0 0,0 0 1 0 0,1-1-1 0 0,-1 1 0 0 0,1-1 0 0 0,18-5-1889 0 0,41-18-137 0 0,-43 16 342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4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78 3601 0 0,'0'6'1427'0'0,"-1"-1"-1"0"0,0 1 1 0 0,-1 0 0 0 0,0-1 0 0 0,0 1-1 0 0,-4 8 1 0 0,-8 27 1339 0 0,11-14-2366 0 0,1 0 0 0 0,2 0 0 0 0,0 0 0 0 0,7 38 0 0 0,12 47 41 0 0,-17-104-380 0 0,-2-4-29 0 0,1 1-1 0 0,0-1 1 0 0,0 0-1 0 0,0 0 1 0 0,0 0-1 0 0,1 0 1 0 0,0 0 0 0 0,0 0-1 0 0,0-1 1 0 0,0 1-1 0 0,3 3 1 0 0,-5-7-19 0 0,1-1 0 0 0,0 1 1 0 0,-1 0-1 0 0,1 0 0 0 0,-1-1 1 0 0,1 1-1 0 0,-1 0 0 0 0,1-1 0 0 0,-1 1 1 0 0,1-1-1 0 0,-1 1 0 0 0,1-1 1 0 0,-1 1-1 0 0,0-1 0 0 0,1 1 0 0 0,-1-1 1 0 0,0 1-1 0 0,1-1 0 0 0,-1 1 1 0 0,0-1-1 0 0,0 1 0 0 0,1-1 0 0 0,-1 0 1 0 0,0 1-1 0 0,0-2 0 0 0,9-20 53 0 0,-8 20-48 0 0,44-155 72 0 0,-2 6-149 0 0,-40 144 58 0 0,-1-1 10 0 0,1 0 0 0 0,0 0-1 0 0,1 0 1 0 0,0 0 0 0 0,0 1-1 0 0,7-10 1 0 0,-10 16-9 0 0,-1 1 0 0 0,0 0 0 0 0,0 0 1 0 0,0 0-1 0 0,0 0 0 0 0,1-1 0 0 0,-1 1 0 0 0,0 0 1 0 0,0 0-1 0 0,0 0 0 0 0,1 0 0 0 0,-1 0 0 0 0,0 0 1 0 0,0 0-1 0 0,0 0 0 0 0,1-1 0 0 0,-1 1 0 0 0,0 0 1 0 0,0 0-1 0 0,0 0 0 0 0,1 0 0 0 0,-1 0 0 0 0,0 0 0 0 0,0 0 1 0 0,1 0-1 0 0,-1 0 0 0 0,0 0 0 0 0,0 1 0 0 0,1-1 1 0 0,-1 0-1 0 0,0 0 0 0 0,0 0 0 0 0,0 0 0 0 0,1 0 1 0 0,-1 0-1 0 0,0 0 0 0 0,0 1 0 0 0,1-1 0 0 0,5 11 4 0 0,-1 13-3 0 0,2 38 113 0 0,-6-41-29 0 0,0-1 0 0 0,2 1 1 0 0,1 0-1 0 0,0-1 0 0 0,2 0 0 0 0,12 32 1 0 0,-17-49-74 0 0,1 0 0 0 0,-1-1 0 0 0,1 0 0 0 0,-1 1 0 0 0,1-1 0 0 0,0 0 0 0 0,0 0-1 0 0,0 0 1 0 0,0 0 0 0 0,0 0 0 0 0,0 0 0 0 0,1-1 0 0 0,-1 1 0 0 0,0-1 0 0 0,5 3 0 0 0,-5-4-2 0 0,-1 0-1 0 0,1 1 1 0 0,-1-1-1 0 0,1 0 1 0 0,-1 0-1 0 0,1 0 1 0 0,-1 0-1 0 0,1 0 1 0 0,-1-1-1 0 0,0 1 0 0 0,1 0 1 0 0,-1-1-1 0 0,1 1 1 0 0,-1-1-1 0 0,0 1 1 0 0,1-1-1 0 0,-1 0 1 0 0,0 1-1 0 0,1-1 1 0 0,-1 0-1 0 0,0 0 1 0 0,0 0-1 0 0,0 0 1 0 0,0 0-1 0 0,0 0 1 0 0,0 0-1 0 0,0-1 1 0 0,0 1-1 0 0,-1 0 1 0 0,1 0-1 0 0,0-2 0 0 0,52-104 88 0 0,-38 72-61 0 0,24-39 0 0 0,-38 71-41 0 0,0 1 1 0 0,1 0-1 0 0,-1-1 1 0 0,1 1 0 0 0,0 0-1 0 0,-1 0 1 0 0,1 0 0 0 0,0 1-1 0 0,0-1 1 0 0,0 0 0 0 0,1 1-1 0 0,3-3 1 0 0,-5 4 2 0 0,-1-1 0 0 0,1 1 1 0 0,0 0-1 0 0,-1 0 0 0 0,1 0 1 0 0,-1 0-1 0 0,1 0 0 0 0,0 0 0 0 0,-1 0 1 0 0,1 0-1 0 0,-1 0 0 0 0,1 1 0 0 0,-1-1 1 0 0,1 0-1 0 0,0 0 0 0 0,-1 0 1 0 0,1 1-1 0 0,-1-1 0 0 0,1 0 0 0 0,-1 1 1 0 0,1 0-1 0 0,11 18-13 0 0,-4 8-1 0 0,8 40 1 0 0,-2-3-161 0 0,-9-20-784 0 0,-2-10-3255 0 0,-3-34 4053 0 0,0 0 1 0 0,0 1 0 0 0,0-1-1 0 0,0 0 1 0 0,0 0 0 0 0,0 0-1 0 0,0 1 1 0 0,0-1 0 0 0,0 0-1 0 0,0 0 1 0 0,0 0 0 0 0,0 0-1 0 0,0 1 1 0 0,0-1 0 0 0,0 0-1 0 0,1 0 1 0 0,-1 0 0 0 0,0 0-1 0 0,0 0 1 0 0,0 1 0 0 0,0-1-1 0 0,0 0 1 0 0,1 0 0 0 0,-1 0-1 0 0,0 0 1 0 0,0 0 0 0 0,0 0-1 0 0,0 0 1 0 0,1 0 0 0 0,-1 0-1 0 0,0 0 1 0 0,0 0 0 0 0,0 1-1 0 0,1-1 1 0 0,-1 0-1 0 0,0 0 1 0 0,0 0 0 0 0,0 0-1 0 0,0 0 1 0 0,1 0 0 0 0,-1-1-1 0 0,0 1 1 0 0,11-7-2840 0 0,11-18 2124 0 0,-17 19 180 0 0,4-3 1156 0 0,0-1 1 0 0,1 1-1 0 0,21-14 1 0 0,-21 16 1658 0 0,1 1-1 0 0,1 0 1 0 0,-1 1 0 0 0,14-5-1 0 0,-8 2-1547 0 0,0 0-1 0 0,0-2 1 0 0,30-21-1 0 0,-36 23-429 0 0,5-3-71 0 0,36-26-22 0 0,-48 34-59 0 0,1-1 0 0 0,-1 0 0 0 0,0 0 0 0 0,-1 0 0 0 0,1-1 0 0 0,-1 1 0 0 0,1-1 0 0 0,2-6 0 0 0,-5 8-40 0 0,0 0 0 0 0,0 0 0 0 0,-1-1 0 0 0,1 1 0 0 0,-1 0 0 0 0,0 0 0 0 0,0 0 0 0 0,0 0-1 0 0,0-1 1 0 0,-1 1 0 0 0,1 0 0 0 0,-1 0 0 0 0,0 0 0 0 0,0 0 0 0 0,0 0 0 0 0,0 0 0 0 0,-1 0 0 0 0,1 0 0 0 0,-1 0 0 0 0,1 0 0 0 0,-1 1 0 0 0,0-1 0 0 0,0 1 0 0 0,0-1-1 0 0,-1 1 1 0 0,1 0 0 0 0,-5-3 0 0 0,3 1-26 0 0,-1 0 0 0 0,1 1 0 0 0,-1 0 0 0 0,0 0 0 0 0,0 0 0 0 0,0 1 0 0 0,0-1 0 0 0,-1 1 0 0 0,1 0 0 0 0,-1 1 0 0 0,1-1 0 0 0,-1 1 0 0 0,0 1 0 0 0,-11-2-1 0 0,13 3 82 0 0,1 0 0 0 0,-1 1-1 0 0,0-1 1 0 0,1 0 0 0 0,-1 1-1 0 0,1 0 1 0 0,0 0-1 0 0,-1 0 1 0 0,1 0 0 0 0,0 1-1 0 0,0-1 1 0 0,0 1-1 0 0,1 0 1 0 0,-1 0 0 0 0,1 0-1 0 0,-3 3 1 0 0,-5 8 139 0 0,0 0 1 0 0,-8 19 0 0 0,10-17 98 0 0,1 0 0 0 0,0 1 0 0 0,1 0 1 0 0,-5 20-1 0 0,10-31-142 0 0,0 1 1 0 0,0-1-1 0 0,1 1 0 0 0,-1 0 1 0 0,2-1-1 0 0,0 11 0 0 0,0-14-66 0 0,-1 0 0 0 0,1 0 0 0 0,0 0-1 0 0,0 0 1 0 0,0 0 0 0 0,0-1 0 0 0,1 1-1 0 0,-1 0 1 0 0,1-1 0 0 0,0 1 0 0 0,-1-1-1 0 0,1 0 1 0 0,0 1 0 0 0,0-1 0 0 0,3 2-1 0 0,-1-2-11 0 0,0 0-1 0 0,0 0 1 0 0,0 0-1 0 0,0 0 1 0 0,0-1-1 0 0,1 0 1 0 0,-1 0-1 0 0,0 0 1 0 0,1 0-1 0 0,-1-1 1 0 0,0 1-1 0 0,1-1 1 0 0,-1 0-1 0 0,1-1 1 0 0,-1 1-1 0 0,1-1 1 0 0,-1 0-1 0 0,0 0 1 0 0,5-2-1 0 0,11-3 22 0 0,0-2 0 0 0,30-15 0 0 0,-46 21-39 0 0,9-4-503 0 0,52-30 1009 0 0,-35 14-2873 0 0,-8-3-5066 0 0,-21 22 6613 0 0,1 1-1 0 0,-1-1 0 0 0,0 0 0 0 0,0 1 0 0 0,0-1 1 0 0,-1 0-1 0 0,1 0 0 0 0,0-4 0 0 0,-1 2-993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DA57C-013B-4A98-894C-FA7F23C1D7D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64B48-C957-4898-BFC9-BF658950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64B48-C957-4898-BFC9-BF658950B9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96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3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3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0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74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8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27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77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0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13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0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5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3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4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3.xml"/><Relationship Id="rId13" Type="http://schemas.openxmlformats.org/officeDocument/2006/relationships/image" Target="../media/image2180.png"/><Relationship Id="rId18" Type="http://schemas.openxmlformats.org/officeDocument/2006/relationships/customXml" Target="../ink/ink288.xml"/><Relationship Id="rId26" Type="http://schemas.openxmlformats.org/officeDocument/2006/relationships/customXml" Target="../ink/ink292.xml"/><Relationship Id="rId3" Type="http://schemas.openxmlformats.org/officeDocument/2006/relationships/image" Target="../media/image22.png"/><Relationship Id="rId21" Type="http://schemas.openxmlformats.org/officeDocument/2006/relationships/image" Target="../media/image2220.png"/><Relationship Id="rId7" Type="http://schemas.openxmlformats.org/officeDocument/2006/relationships/image" Target="../media/image2150.png"/><Relationship Id="rId12" Type="http://schemas.openxmlformats.org/officeDocument/2006/relationships/customXml" Target="../ink/ink285.xml"/><Relationship Id="rId17" Type="http://schemas.openxmlformats.org/officeDocument/2006/relationships/image" Target="../media/image2200.png"/><Relationship Id="rId25" Type="http://schemas.openxmlformats.org/officeDocument/2006/relationships/image" Target="../media/image2312.png"/><Relationship Id="rId2" Type="http://schemas.openxmlformats.org/officeDocument/2006/relationships/image" Target="../media/image232.png"/><Relationship Id="rId16" Type="http://schemas.openxmlformats.org/officeDocument/2006/relationships/customXml" Target="../ink/ink287.xml"/><Relationship Id="rId20" Type="http://schemas.openxmlformats.org/officeDocument/2006/relationships/customXml" Target="../ink/ink289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82.xml"/><Relationship Id="rId11" Type="http://schemas.openxmlformats.org/officeDocument/2006/relationships/image" Target="../media/image2170.png"/><Relationship Id="rId24" Type="http://schemas.openxmlformats.org/officeDocument/2006/relationships/customXml" Target="../ink/ink291.xml"/><Relationship Id="rId5" Type="http://schemas.openxmlformats.org/officeDocument/2006/relationships/image" Target="../media/image233.png"/><Relationship Id="rId15" Type="http://schemas.openxmlformats.org/officeDocument/2006/relationships/image" Target="../media/image2190.png"/><Relationship Id="rId23" Type="http://schemas.openxmlformats.org/officeDocument/2006/relationships/image" Target="../media/image2301.png"/><Relationship Id="rId10" Type="http://schemas.openxmlformats.org/officeDocument/2006/relationships/customXml" Target="../ink/ink284.xml"/><Relationship Id="rId19" Type="http://schemas.openxmlformats.org/officeDocument/2006/relationships/image" Target="../media/image2211.png"/><Relationship Id="rId4" Type="http://schemas.openxmlformats.org/officeDocument/2006/relationships/image" Target="../media/image23.png"/><Relationship Id="rId9" Type="http://schemas.openxmlformats.org/officeDocument/2006/relationships/image" Target="../media/image2160.png"/><Relationship Id="rId14" Type="http://schemas.openxmlformats.org/officeDocument/2006/relationships/customXml" Target="../ink/ink286.xml"/><Relationship Id="rId22" Type="http://schemas.openxmlformats.org/officeDocument/2006/relationships/customXml" Target="../ink/ink29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4.xml"/><Relationship Id="rId13" Type="http://schemas.openxmlformats.org/officeDocument/2006/relationships/image" Target="../media/image2280.png"/><Relationship Id="rId18" Type="http://schemas.openxmlformats.org/officeDocument/2006/relationships/customXml" Target="../ink/ink299.xml"/><Relationship Id="rId3" Type="http://schemas.openxmlformats.org/officeDocument/2006/relationships/image" Target="../media/image234.png"/><Relationship Id="rId21" Type="http://schemas.openxmlformats.org/officeDocument/2006/relationships/image" Target="../media/image2320.png"/><Relationship Id="rId7" Type="http://schemas.openxmlformats.org/officeDocument/2006/relationships/image" Target="../media/image2250.png"/><Relationship Id="rId12" Type="http://schemas.openxmlformats.org/officeDocument/2006/relationships/customXml" Target="../ink/ink296.xml"/><Relationship Id="rId17" Type="http://schemas.openxmlformats.org/officeDocument/2006/relationships/image" Target="../media/image2300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298.xml"/><Relationship Id="rId20" Type="http://schemas.openxmlformats.org/officeDocument/2006/relationships/customXml" Target="../ink/ink300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93.xml"/><Relationship Id="rId11" Type="http://schemas.openxmlformats.org/officeDocument/2006/relationships/image" Target="../media/image2270.png"/><Relationship Id="rId24" Type="http://schemas.openxmlformats.org/officeDocument/2006/relationships/image" Target="../media/image236.png"/><Relationship Id="rId5" Type="http://schemas.openxmlformats.org/officeDocument/2006/relationships/image" Target="../media/image235.png"/><Relationship Id="rId15" Type="http://schemas.openxmlformats.org/officeDocument/2006/relationships/image" Target="../media/image2290.png"/><Relationship Id="rId23" Type="http://schemas.openxmlformats.org/officeDocument/2006/relationships/image" Target="../media/image2330.png"/><Relationship Id="rId10" Type="http://schemas.openxmlformats.org/officeDocument/2006/relationships/customXml" Target="../ink/ink295.xml"/><Relationship Id="rId19" Type="http://schemas.openxmlformats.org/officeDocument/2006/relationships/image" Target="../media/image2311.png"/><Relationship Id="rId4" Type="http://schemas.openxmlformats.org/officeDocument/2006/relationships/image" Target="../media/image93.png"/><Relationship Id="rId9" Type="http://schemas.openxmlformats.org/officeDocument/2006/relationships/image" Target="../media/image2260.png"/><Relationship Id="rId14" Type="http://schemas.openxmlformats.org/officeDocument/2006/relationships/customXml" Target="../ink/ink297.xml"/><Relationship Id="rId22" Type="http://schemas.openxmlformats.org/officeDocument/2006/relationships/customXml" Target="../ink/ink30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4.xml"/><Relationship Id="rId13" Type="http://schemas.openxmlformats.org/officeDocument/2006/relationships/image" Target="../media/image239.png"/><Relationship Id="rId18" Type="http://schemas.openxmlformats.org/officeDocument/2006/relationships/customXml" Target="../ink/ink309.xml"/><Relationship Id="rId3" Type="http://schemas.openxmlformats.org/officeDocument/2006/relationships/image" Target="../media/image155.png"/><Relationship Id="rId7" Type="http://schemas.openxmlformats.org/officeDocument/2006/relationships/image" Target="../media/image2360.png"/><Relationship Id="rId12" Type="http://schemas.openxmlformats.org/officeDocument/2006/relationships/customXml" Target="../ink/ink306.xml"/><Relationship Id="rId17" Type="http://schemas.openxmlformats.org/officeDocument/2006/relationships/image" Target="../media/image241.png"/><Relationship Id="rId2" Type="http://schemas.openxmlformats.org/officeDocument/2006/relationships/image" Target="../media/image237.png"/><Relationship Id="rId16" Type="http://schemas.openxmlformats.org/officeDocument/2006/relationships/customXml" Target="../ink/ink308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03.xml"/><Relationship Id="rId11" Type="http://schemas.openxmlformats.org/officeDocument/2006/relationships/image" Target="../media/image238.png"/><Relationship Id="rId5" Type="http://schemas.openxmlformats.org/officeDocument/2006/relationships/image" Target="../media/image2350.png"/><Relationship Id="rId15" Type="http://schemas.openxmlformats.org/officeDocument/2006/relationships/image" Target="../media/image240.png"/><Relationship Id="rId10" Type="http://schemas.openxmlformats.org/officeDocument/2006/relationships/customXml" Target="../ink/ink305.xml"/><Relationship Id="rId19" Type="http://schemas.openxmlformats.org/officeDocument/2006/relationships/image" Target="../media/image242.png"/><Relationship Id="rId4" Type="http://schemas.openxmlformats.org/officeDocument/2006/relationships/customXml" Target="../ink/ink302.xml"/><Relationship Id="rId9" Type="http://schemas.openxmlformats.org/officeDocument/2006/relationships/image" Target="../media/image2370.png"/><Relationship Id="rId14" Type="http://schemas.openxmlformats.org/officeDocument/2006/relationships/customXml" Target="../ink/ink307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15.xml"/><Relationship Id="rId39" Type="http://schemas.openxmlformats.org/officeDocument/2006/relationships/customXml" Target="../ink/ink321.xml"/><Relationship Id="rId3" Type="http://schemas.openxmlformats.org/officeDocument/2006/relationships/image" Target="../media/image174.png"/><Relationship Id="rId34" Type="http://schemas.openxmlformats.org/officeDocument/2006/relationships/image" Target="../media/image251.png"/><Relationship Id="rId42" Type="http://schemas.openxmlformats.org/officeDocument/2006/relationships/image" Target="../media/image257.png"/><Relationship Id="rId47" Type="http://schemas.openxmlformats.org/officeDocument/2006/relationships/image" Target="../media/image260.png"/><Relationship Id="rId7" Type="http://schemas.openxmlformats.org/officeDocument/2006/relationships/image" Target="../media/image245.png"/><Relationship Id="rId12" Type="http://schemas.openxmlformats.org/officeDocument/2006/relationships/customXml" Target="../ink/ink314.xml"/><Relationship Id="rId25" Type="http://schemas.openxmlformats.org/officeDocument/2006/relationships/image" Target="../media/image254.png"/><Relationship Id="rId33" Type="http://schemas.openxmlformats.org/officeDocument/2006/relationships/image" Target="../media/image250.png"/><Relationship Id="rId38" Type="http://schemas.openxmlformats.org/officeDocument/2006/relationships/image" Target="../media/image253.png"/><Relationship Id="rId46" Type="http://schemas.openxmlformats.org/officeDocument/2006/relationships/customXml" Target="../ink/ink324.xml"/><Relationship Id="rId2" Type="http://schemas.openxmlformats.org/officeDocument/2006/relationships/image" Target="../media/image243.png"/><Relationship Id="rId29" Type="http://schemas.openxmlformats.org/officeDocument/2006/relationships/image" Target="../media/image248.png"/><Relationship Id="rId41" Type="http://schemas.openxmlformats.org/officeDocument/2006/relationships/customXml" Target="../ink/ink322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11.xml"/><Relationship Id="rId11" Type="http://schemas.openxmlformats.org/officeDocument/2006/relationships/image" Target="../media/image247.png"/><Relationship Id="rId32" Type="http://schemas.openxmlformats.org/officeDocument/2006/relationships/customXml" Target="../ink/ink318.xml"/><Relationship Id="rId37" Type="http://schemas.openxmlformats.org/officeDocument/2006/relationships/customXml" Target="../ink/ink320.xml"/><Relationship Id="rId40" Type="http://schemas.openxmlformats.org/officeDocument/2006/relationships/image" Target="../media/image256.png"/><Relationship Id="rId45" Type="http://schemas.openxmlformats.org/officeDocument/2006/relationships/image" Target="../media/image259.png"/><Relationship Id="rId5" Type="http://schemas.openxmlformats.org/officeDocument/2006/relationships/image" Target="../media/image244.png"/><Relationship Id="rId28" Type="http://schemas.openxmlformats.org/officeDocument/2006/relationships/customXml" Target="../ink/ink316.xml"/><Relationship Id="rId36" Type="http://schemas.openxmlformats.org/officeDocument/2006/relationships/image" Target="../media/image252.png"/><Relationship Id="rId10" Type="http://schemas.openxmlformats.org/officeDocument/2006/relationships/customXml" Target="../ink/ink313.xml"/><Relationship Id="rId31" Type="http://schemas.openxmlformats.org/officeDocument/2006/relationships/image" Target="../media/image249.png"/><Relationship Id="rId44" Type="http://schemas.openxmlformats.org/officeDocument/2006/relationships/customXml" Target="../ink/ink323.xml"/><Relationship Id="rId4" Type="http://schemas.openxmlformats.org/officeDocument/2006/relationships/customXml" Target="../ink/ink310.xml"/><Relationship Id="rId9" Type="http://schemas.openxmlformats.org/officeDocument/2006/relationships/image" Target="../media/image246.png"/><Relationship Id="rId27" Type="http://schemas.openxmlformats.org/officeDocument/2006/relationships/image" Target="../media/image255.png"/><Relationship Id="rId30" Type="http://schemas.openxmlformats.org/officeDocument/2006/relationships/customXml" Target="../ink/ink317.xml"/><Relationship Id="rId35" Type="http://schemas.openxmlformats.org/officeDocument/2006/relationships/customXml" Target="../ink/ink319.xml"/><Relationship Id="rId43" Type="http://schemas.openxmlformats.org/officeDocument/2006/relationships/image" Target="../media/image258.png"/><Relationship Id="rId8" Type="http://schemas.openxmlformats.org/officeDocument/2006/relationships/customXml" Target="../ink/ink3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6.png"/><Relationship Id="rId18" Type="http://schemas.openxmlformats.org/officeDocument/2006/relationships/customXml" Target="../ink/ink332.xml"/><Relationship Id="rId26" Type="http://schemas.openxmlformats.org/officeDocument/2006/relationships/customXml" Target="../ink/ink336.xml"/><Relationship Id="rId3" Type="http://schemas.openxmlformats.org/officeDocument/2006/relationships/customXml" Target="../ink/ink325.xml"/><Relationship Id="rId21" Type="http://schemas.openxmlformats.org/officeDocument/2006/relationships/image" Target="../media/image270.png"/><Relationship Id="rId7" Type="http://schemas.openxmlformats.org/officeDocument/2006/relationships/customXml" Target="../ink/ink327.xml"/><Relationship Id="rId12" Type="http://schemas.openxmlformats.org/officeDocument/2006/relationships/customXml" Target="../ink/ink329.xml"/><Relationship Id="rId17" Type="http://schemas.openxmlformats.org/officeDocument/2006/relationships/image" Target="../media/image268.png"/><Relationship Id="rId25" Type="http://schemas.openxmlformats.org/officeDocument/2006/relationships/image" Target="../media/image272.png"/><Relationship Id="rId2" Type="http://schemas.openxmlformats.org/officeDocument/2006/relationships/image" Target="../media/image191.png"/><Relationship Id="rId16" Type="http://schemas.openxmlformats.org/officeDocument/2006/relationships/customXml" Target="../ink/ink331.xml"/><Relationship Id="rId20" Type="http://schemas.openxmlformats.org/officeDocument/2006/relationships/customXml" Target="../ink/ink33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2.png"/><Relationship Id="rId11" Type="http://schemas.openxmlformats.org/officeDocument/2006/relationships/image" Target="../media/image265.png"/><Relationship Id="rId24" Type="http://schemas.openxmlformats.org/officeDocument/2006/relationships/customXml" Target="../ink/ink335.xml"/><Relationship Id="rId5" Type="http://schemas.openxmlformats.org/officeDocument/2006/relationships/customXml" Target="../ink/ink326.xml"/><Relationship Id="rId15" Type="http://schemas.openxmlformats.org/officeDocument/2006/relationships/image" Target="../media/image267.png"/><Relationship Id="rId23" Type="http://schemas.openxmlformats.org/officeDocument/2006/relationships/image" Target="../media/image271.png"/><Relationship Id="rId10" Type="http://schemas.openxmlformats.org/officeDocument/2006/relationships/image" Target="../media/image264.png"/><Relationship Id="rId19" Type="http://schemas.openxmlformats.org/officeDocument/2006/relationships/image" Target="../media/image269.png"/><Relationship Id="rId4" Type="http://schemas.openxmlformats.org/officeDocument/2006/relationships/image" Target="../media/image261.png"/><Relationship Id="rId9" Type="http://schemas.openxmlformats.org/officeDocument/2006/relationships/customXml" Target="../ink/ink328.xml"/><Relationship Id="rId14" Type="http://schemas.openxmlformats.org/officeDocument/2006/relationships/customXml" Target="../ink/ink330.xml"/><Relationship Id="rId22" Type="http://schemas.openxmlformats.org/officeDocument/2006/relationships/customXml" Target="../ink/ink334.xml"/><Relationship Id="rId27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9.xml"/><Relationship Id="rId13" Type="http://schemas.openxmlformats.org/officeDocument/2006/relationships/image" Target="../media/image2590.png"/><Relationship Id="rId18" Type="http://schemas.openxmlformats.org/officeDocument/2006/relationships/customXml" Target="../ink/ink344.xml"/><Relationship Id="rId3" Type="http://schemas.openxmlformats.org/officeDocument/2006/relationships/image" Target="../media/image155.png"/><Relationship Id="rId21" Type="http://schemas.openxmlformats.org/officeDocument/2006/relationships/image" Target="../media/image2630.png"/><Relationship Id="rId7" Type="http://schemas.openxmlformats.org/officeDocument/2006/relationships/image" Target="../media/image2560.png"/><Relationship Id="rId12" Type="http://schemas.openxmlformats.org/officeDocument/2006/relationships/customXml" Target="../ink/ink341.xml"/><Relationship Id="rId17" Type="http://schemas.openxmlformats.org/officeDocument/2006/relationships/image" Target="../media/image2610.png"/><Relationship Id="rId2" Type="http://schemas.openxmlformats.org/officeDocument/2006/relationships/image" Target="../media/image274.png"/><Relationship Id="rId16" Type="http://schemas.openxmlformats.org/officeDocument/2006/relationships/customXml" Target="../ink/ink343.xml"/><Relationship Id="rId20" Type="http://schemas.openxmlformats.org/officeDocument/2006/relationships/customXml" Target="../ink/ink345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38.xml"/><Relationship Id="rId11" Type="http://schemas.openxmlformats.org/officeDocument/2006/relationships/image" Target="../media/image2580.png"/><Relationship Id="rId5" Type="http://schemas.openxmlformats.org/officeDocument/2006/relationships/image" Target="../media/image2550.png"/><Relationship Id="rId15" Type="http://schemas.openxmlformats.org/officeDocument/2006/relationships/image" Target="../media/image2600.png"/><Relationship Id="rId10" Type="http://schemas.openxmlformats.org/officeDocument/2006/relationships/customXml" Target="../ink/ink340.xml"/><Relationship Id="rId19" Type="http://schemas.openxmlformats.org/officeDocument/2006/relationships/image" Target="../media/image2620.png"/><Relationship Id="rId4" Type="http://schemas.openxmlformats.org/officeDocument/2006/relationships/customXml" Target="../ink/ink337.xml"/><Relationship Id="rId9" Type="http://schemas.openxmlformats.org/officeDocument/2006/relationships/image" Target="../media/image2570.png"/><Relationship Id="rId14" Type="http://schemas.openxmlformats.org/officeDocument/2006/relationships/customXml" Target="../ink/ink34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8.xml"/><Relationship Id="rId13" Type="http://schemas.openxmlformats.org/officeDocument/2006/relationships/image" Target="../media/image2690.png"/><Relationship Id="rId18" Type="http://schemas.openxmlformats.org/officeDocument/2006/relationships/customXml" Target="../ink/ink353.xml"/><Relationship Id="rId26" Type="http://schemas.openxmlformats.org/officeDocument/2006/relationships/customXml" Target="../ink/ink357.xml"/><Relationship Id="rId3" Type="http://schemas.openxmlformats.org/officeDocument/2006/relationships/image" Target="../media/image174.png"/><Relationship Id="rId21" Type="http://schemas.openxmlformats.org/officeDocument/2006/relationships/image" Target="../media/image2730.png"/><Relationship Id="rId7" Type="http://schemas.openxmlformats.org/officeDocument/2006/relationships/image" Target="../media/image2660.png"/><Relationship Id="rId12" Type="http://schemas.openxmlformats.org/officeDocument/2006/relationships/customXml" Target="../ink/ink350.xml"/><Relationship Id="rId17" Type="http://schemas.openxmlformats.org/officeDocument/2006/relationships/image" Target="../media/image2710.png"/><Relationship Id="rId25" Type="http://schemas.openxmlformats.org/officeDocument/2006/relationships/image" Target="../media/image2750.png"/><Relationship Id="rId2" Type="http://schemas.openxmlformats.org/officeDocument/2006/relationships/image" Target="../media/image275.png"/><Relationship Id="rId16" Type="http://schemas.openxmlformats.org/officeDocument/2006/relationships/customXml" Target="../ink/ink352.xml"/><Relationship Id="rId20" Type="http://schemas.openxmlformats.org/officeDocument/2006/relationships/customXml" Target="../ink/ink354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47.xml"/><Relationship Id="rId11" Type="http://schemas.openxmlformats.org/officeDocument/2006/relationships/image" Target="../media/image2680.png"/><Relationship Id="rId24" Type="http://schemas.openxmlformats.org/officeDocument/2006/relationships/customXml" Target="../ink/ink356.xml"/><Relationship Id="rId5" Type="http://schemas.openxmlformats.org/officeDocument/2006/relationships/image" Target="../media/image2650.png"/><Relationship Id="rId15" Type="http://schemas.openxmlformats.org/officeDocument/2006/relationships/image" Target="../media/image2700.png"/><Relationship Id="rId23" Type="http://schemas.openxmlformats.org/officeDocument/2006/relationships/image" Target="../media/image2740.png"/><Relationship Id="rId10" Type="http://schemas.openxmlformats.org/officeDocument/2006/relationships/customXml" Target="../ink/ink349.xml"/><Relationship Id="rId19" Type="http://schemas.openxmlformats.org/officeDocument/2006/relationships/image" Target="../media/image2720.png"/><Relationship Id="rId4" Type="http://schemas.openxmlformats.org/officeDocument/2006/relationships/customXml" Target="../ink/ink346.xml"/><Relationship Id="rId9" Type="http://schemas.openxmlformats.org/officeDocument/2006/relationships/image" Target="../media/image2670.png"/><Relationship Id="rId14" Type="http://schemas.openxmlformats.org/officeDocument/2006/relationships/customXml" Target="../ink/ink351.xml"/><Relationship Id="rId22" Type="http://schemas.openxmlformats.org/officeDocument/2006/relationships/customXml" Target="../ink/ink355.xml"/><Relationship Id="rId27" Type="http://schemas.openxmlformats.org/officeDocument/2006/relationships/image" Target="../media/image2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67.xml"/><Relationship Id="rId21" Type="http://schemas.openxmlformats.org/officeDocument/2006/relationships/customXml" Target="../ink/ink365.xml"/><Relationship Id="rId42" Type="http://schemas.openxmlformats.org/officeDocument/2006/relationships/customXml" Target="../ink/ink375.xml"/><Relationship Id="rId47" Type="http://schemas.openxmlformats.org/officeDocument/2006/relationships/image" Target="../media/image299.png"/><Relationship Id="rId63" Type="http://schemas.openxmlformats.org/officeDocument/2006/relationships/image" Target="../media/image307.png"/><Relationship Id="rId68" Type="http://schemas.openxmlformats.org/officeDocument/2006/relationships/customXml" Target="../ink/ink388.xml"/><Relationship Id="rId84" Type="http://schemas.openxmlformats.org/officeDocument/2006/relationships/customXml" Target="../ink/ink396.xml"/><Relationship Id="rId89" Type="http://schemas.openxmlformats.org/officeDocument/2006/relationships/image" Target="../media/image320.png"/><Relationship Id="rId16" Type="http://schemas.openxmlformats.org/officeDocument/2006/relationships/image" Target="../media/image284.png"/><Relationship Id="rId107" Type="http://schemas.openxmlformats.org/officeDocument/2006/relationships/image" Target="../media/image329.png"/><Relationship Id="rId11" Type="http://schemas.openxmlformats.org/officeDocument/2006/relationships/image" Target="../media/image282.png"/><Relationship Id="rId32" Type="http://schemas.openxmlformats.org/officeDocument/2006/relationships/customXml" Target="../ink/ink370.xml"/><Relationship Id="rId37" Type="http://schemas.openxmlformats.org/officeDocument/2006/relationships/image" Target="../media/image294.png"/><Relationship Id="rId53" Type="http://schemas.openxmlformats.org/officeDocument/2006/relationships/image" Target="../media/image302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15.png"/><Relationship Id="rId102" Type="http://schemas.openxmlformats.org/officeDocument/2006/relationships/customXml" Target="../ink/ink405.xml"/><Relationship Id="rId5" Type="http://schemas.openxmlformats.org/officeDocument/2006/relationships/image" Target="../media/image22.png"/><Relationship Id="rId90" Type="http://schemas.openxmlformats.org/officeDocument/2006/relationships/customXml" Target="../ink/ink399.xml"/><Relationship Id="rId95" Type="http://schemas.openxmlformats.org/officeDocument/2006/relationships/image" Target="../media/image323.png"/><Relationship Id="rId22" Type="http://schemas.openxmlformats.org/officeDocument/2006/relationships/image" Target="../media/image287.png"/><Relationship Id="rId27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customXml" Target="../ink/ink378.xml"/><Relationship Id="rId64" Type="http://schemas.openxmlformats.org/officeDocument/2006/relationships/customXml" Target="../ink/ink386.xml"/><Relationship Id="rId69" Type="http://schemas.openxmlformats.org/officeDocument/2006/relationships/image" Target="../media/image310.png"/><Relationship Id="rId80" Type="http://schemas.openxmlformats.org/officeDocument/2006/relationships/customXml" Target="../ink/ink394.xml"/><Relationship Id="rId85" Type="http://schemas.openxmlformats.org/officeDocument/2006/relationships/image" Target="../media/image318.png"/><Relationship Id="rId12" Type="http://schemas.openxmlformats.org/officeDocument/2006/relationships/customXml" Target="../ink/ink361.xml"/><Relationship Id="rId17" Type="http://schemas.openxmlformats.org/officeDocument/2006/relationships/customXml" Target="../ink/ink363.xml"/><Relationship Id="rId33" Type="http://schemas.openxmlformats.org/officeDocument/2006/relationships/image" Target="../media/image292.png"/><Relationship Id="rId38" Type="http://schemas.openxmlformats.org/officeDocument/2006/relationships/customXml" Target="../ink/ink373.xml"/><Relationship Id="rId59" Type="http://schemas.openxmlformats.org/officeDocument/2006/relationships/image" Target="../media/image305.png"/><Relationship Id="rId103" Type="http://schemas.openxmlformats.org/officeDocument/2006/relationships/image" Target="../media/image327.png"/><Relationship Id="rId20" Type="http://schemas.openxmlformats.org/officeDocument/2006/relationships/image" Target="../media/image286.png"/><Relationship Id="rId41" Type="http://schemas.openxmlformats.org/officeDocument/2006/relationships/image" Target="../media/image296.png"/><Relationship Id="rId54" Type="http://schemas.openxmlformats.org/officeDocument/2006/relationships/customXml" Target="../ink/ink381.xml"/><Relationship Id="rId62" Type="http://schemas.openxmlformats.org/officeDocument/2006/relationships/customXml" Target="../ink/ink385.xml"/><Relationship Id="rId70" Type="http://schemas.openxmlformats.org/officeDocument/2006/relationships/customXml" Target="../ink/ink389.xml"/><Relationship Id="rId75" Type="http://schemas.openxmlformats.org/officeDocument/2006/relationships/image" Target="../media/image313.png"/><Relationship Id="rId83" Type="http://schemas.openxmlformats.org/officeDocument/2006/relationships/image" Target="../media/image317.png"/><Relationship Id="rId88" Type="http://schemas.openxmlformats.org/officeDocument/2006/relationships/customXml" Target="../ink/ink398.xml"/><Relationship Id="rId91" Type="http://schemas.openxmlformats.org/officeDocument/2006/relationships/image" Target="../media/image321.png"/><Relationship Id="rId96" Type="http://schemas.openxmlformats.org/officeDocument/2006/relationships/customXml" Target="../ink/ink402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58.xml"/><Relationship Id="rId15" Type="http://schemas.openxmlformats.org/officeDocument/2006/relationships/customXml" Target="../ink/ink362.xml"/><Relationship Id="rId23" Type="http://schemas.openxmlformats.org/officeDocument/2006/relationships/customXml" Target="../ink/ink366.xml"/><Relationship Id="rId28" Type="http://schemas.openxmlformats.org/officeDocument/2006/relationships/customXml" Target="../ink/ink368.xml"/><Relationship Id="rId36" Type="http://schemas.openxmlformats.org/officeDocument/2006/relationships/customXml" Target="../ink/ink372.xml"/><Relationship Id="rId49" Type="http://schemas.openxmlformats.org/officeDocument/2006/relationships/image" Target="../media/image300.png"/><Relationship Id="rId57" Type="http://schemas.openxmlformats.org/officeDocument/2006/relationships/image" Target="../media/image304.png"/><Relationship Id="rId106" Type="http://schemas.openxmlformats.org/officeDocument/2006/relationships/customXml" Target="../ink/ink407.xml"/><Relationship Id="rId10" Type="http://schemas.openxmlformats.org/officeDocument/2006/relationships/customXml" Target="../ink/ink360.xml"/><Relationship Id="rId31" Type="http://schemas.openxmlformats.org/officeDocument/2006/relationships/image" Target="../media/image291.png"/><Relationship Id="rId44" Type="http://schemas.openxmlformats.org/officeDocument/2006/relationships/customXml" Target="../ink/ink376.xml"/><Relationship Id="rId52" Type="http://schemas.openxmlformats.org/officeDocument/2006/relationships/customXml" Target="../ink/ink380.xml"/><Relationship Id="rId60" Type="http://schemas.openxmlformats.org/officeDocument/2006/relationships/customXml" Target="../ink/ink384.xml"/><Relationship Id="rId65" Type="http://schemas.openxmlformats.org/officeDocument/2006/relationships/image" Target="../media/image308.png"/><Relationship Id="rId73" Type="http://schemas.openxmlformats.org/officeDocument/2006/relationships/image" Target="../media/image312.png"/><Relationship Id="rId78" Type="http://schemas.openxmlformats.org/officeDocument/2006/relationships/customXml" Target="../ink/ink393.xml"/><Relationship Id="rId81" Type="http://schemas.openxmlformats.org/officeDocument/2006/relationships/image" Target="../media/image316.png"/><Relationship Id="rId86" Type="http://schemas.openxmlformats.org/officeDocument/2006/relationships/customXml" Target="../ink/ink397.xml"/><Relationship Id="rId94" Type="http://schemas.openxmlformats.org/officeDocument/2006/relationships/customXml" Target="../ink/ink401.xml"/><Relationship Id="rId99" Type="http://schemas.openxmlformats.org/officeDocument/2006/relationships/image" Target="../media/image325.png"/><Relationship Id="rId101" Type="http://schemas.openxmlformats.org/officeDocument/2006/relationships/image" Target="../media/image326.png"/><Relationship Id="rId4" Type="http://schemas.openxmlformats.org/officeDocument/2006/relationships/image" Target="../media/image280.png"/><Relationship Id="rId9" Type="http://schemas.openxmlformats.org/officeDocument/2006/relationships/image" Target="../media/image281.png"/><Relationship Id="rId13" Type="http://schemas.openxmlformats.org/officeDocument/2006/relationships/image" Target="../media/image283.png"/><Relationship Id="rId18" Type="http://schemas.openxmlformats.org/officeDocument/2006/relationships/image" Target="../media/image285.png"/><Relationship Id="rId39" Type="http://schemas.openxmlformats.org/officeDocument/2006/relationships/image" Target="../media/image295.png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303.png"/><Relationship Id="rId76" Type="http://schemas.openxmlformats.org/officeDocument/2006/relationships/customXml" Target="../ink/ink392.xml"/><Relationship Id="rId97" Type="http://schemas.openxmlformats.org/officeDocument/2006/relationships/image" Target="../media/image324.png"/><Relationship Id="rId104" Type="http://schemas.openxmlformats.org/officeDocument/2006/relationships/customXml" Target="../ink/ink406.xml"/><Relationship Id="rId7" Type="http://schemas.openxmlformats.org/officeDocument/2006/relationships/image" Target="../media/image2800.png"/><Relationship Id="rId71" Type="http://schemas.openxmlformats.org/officeDocument/2006/relationships/image" Target="../media/image311.png"/><Relationship Id="rId92" Type="http://schemas.openxmlformats.org/officeDocument/2006/relationships/customXml" Target="../ink/ink400.xml"/><Relationship Id="rId2" Type="http://schemas.openxmlformats.org/officeDocument/2006/relationships/image" Target="../media/image278.png"/><Relationship Id="rId29" Type="http://schemas.openxmlformats.org/officeDocument/2006/relationships/image" Target="../media/image290.png"/><Relationship Id="rId24" Type="http://schemas.openxmlformats.org/officeDocument/2006/relationships/image" Target="../media/image288.png"/><Relationship Id="rId40" Type="http://schemas.openxmlformats.org/officeDocument/2006/relationships/customXml" Target="../ink/ink374.xml"/><Relationship Id="rId45" Type="http://schemas.openxmlformats.org/officeDocument/2006/relationships/image" Target="../media/image298.png"/><Relationship Id="rId66" Type="http://schemas.openxmlformats.org/officeDocument/2006/relationships/customXml" Target="../ink/ink387.xml"/><Relationship Id="rId87" Type="http://schemas.openxmlformats.org/officeDocument/2006/relationships/image" Target="../media/image319.png"/><Relationship Id="rId61" Type="http://schemas.openxmlformats.org/officeDocument/2006/relationships/image" Target="../media/image306.png"/><Relationship Id="rId82" Type="http://schemas.openxmlformats.org/officeDocument/2006/relationships/customXml" Target="../ink/ink395.xml"/><Relationship Id="rId19" Type="http://schemas.openxmlformats.org/officeDocument/2006/relationships/customXml" Target="../ink/ink364.xml"/><Relationship Id="rId14" Type="http://schemas.openxmlformats.org/officeDocument/2006/relationships/image" Target="../media/image23.png"/><Relationship Id="rId30" Type="http://schemas.openxmlformats.org/officeDocument/2006/relationships/customXml" Target="../ink/ink369.xml"/><Relationship Id="rId35" Type="http://schemas.openxmlformats.org/officeDocument/2006/relationships/image" Target="../media/image293.png"/><Relationship Id="rId56" Type="http://schemas.openxmlformats.org/officeDocument/2006/relationships/customXml" Target="../ink/ink382.xml"/><Relationship Id="rId77" Type="http://schemas.openxmlformats.org/officeDocument/2006/relationships/image" Target="../media/image314.png"/><Relationship Id="rId100" Type="http://schemas.openxmlformats.org/officeDocument/2006/relationships/customXml" Target="../ink/ink404.xml"/><Relationship Id="rId105" Type="http://schemas.openxmlformats.org/officeDocument/2006/relationships/image" Target="../media/image328.png"/><Relationship Id="rId8" Type="http://schemas.openxmlformats.org/officeDocument/2006/relationships/customXml" Target="../ink/ink359.xml"/><Relationship Id="rId51" Type="http://schemas.openxmlformats.org/officeDocument/2006/relationships/image" Target="../media/image301.png"/><Relationship Id="rId72" Type="http://schemas.openxmlformats.org/officeDocument/2006/relationships/customXml" Target="../ink/ink390.xml"/><Relationship Id="rId93" Type="http://schemas.openxmlformats.org/officeDocument/2006/relationships/image" Target="../media/image322.png"/><Relationship Id="rId98" Type="http://schemas.openxmlformats.org/officeDocument/2006/relationships/customXml" Target="../ink/ink403.xml"/><Relationship Id="rId3" Type="http://schemas.openxmlformats.org/officeDocument/2006/relationships/image" Target="../media/image279.png"/><Relationship Id="rId25" Type="http://schemas.openxmlformats.org/officeDocument/2006/relationships/image" Target="../media/image233.png"/><Relationship Id="rId46" Type="http://schemas.openxmlformats.org/officeDocument/2006/relationships/customXml" Target="../ink/ink377.xml"/><Relationship Id="rId67" Type="http://schemas.openxmlformats.org/officeDocument/2006/relationships/image" Target="../media/image3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0.xml"/><Relationship Id="rId13" Type="http://schemas.openxmlformats.org/officeDocument/2006/relationships/image" Target="../media/image366.png"/><Relationship Id="rId18" Type="http://schemas.openxmlformats.org/officeDocument/2006/relationships/customXml" Target="../ink/ink415.xml"/><Relationship Id="rId3" Type="http://schemas.openxmlformats.org/officeDocument/2006/relationships/image" Target="../media/image337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412.xml"/><Relationship Id="rId17" Type="http://schemas.openxmlformats.org/officeDocument/2006/relationships/image" Target="../media/image368.png"/><Relationship Id="rId2" Type="http://schemas.openxmlformats.org/officeDocument/2006/relationships/image" Target="../media/image336.png"/><Relationship Id="rId16" Type="http://schemas.openxmlformats.org/officeDocument/2006/relationships/customXml" Target="../ink/ink414.xml"/><Relationship Id="rId20" Type="http://schemas.openxmlformats.org/officeDocument/2006/relationships/customXml" Target="../ink/ink416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09.xml"/><Relationship Id="rId11" Type="http://schemas.openxmlformats.org/officeDocument/2006/relationships/image" Target="../media/image365.png"/><Relationship Id="rId5" Type="http://schemas.openxmlformats.org/officeDocument/2006/relationships/image" Target="../media/image362.png"/><Relationship Id="rId15" Type="http://schemas.openxmlformats.org/officeDocument/2006/relationships/image" Target="../media/image367.png"/><Relationship Id="rId10" Type="http://schemas.openxmlformats.org/officeDocument/2006/relationships/customXml" Target="../ink/ink411.xml"/><Relationship Id="rId19" Type="http://schemas.openxmlformats.org/officeDocument/2006/relationships/image" Target="../media/image369.png"/><Relationship Id="rId4" Type="http://schemas.openxmlformats.org/officeDocument/2006/relationships/customXml" Target="../ink/ink408.xml"/><Relationship Id="rId9" Type="http://schemas.openxmlformats.org/officeDocument/2006/relationships/image" Target="../media/image364.png"/><Relationship Id="rId14" Type="http://schemas.openxmlformats.org/officeDocument/2006/relationships/customXml" Target="../ink/ink4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customXml" Target="../ink/ink421.xml"/><Relationship Id="rId18" Type="http://schemas.openxmlformats.org/officeDocument/2006/relationships/image" Target="../media/image345.png"/><Relationship Id="rId3" Type="http://schemas.openxmlformats.org/officeDocument/2006/relationships/image" Target="../media/image93.png"/><Relationship Id="rId7" Type="http://schemas.openxmlformats.org/officeDocument/2006/relationships/customXml" Target="../ink/ink418.xml"/><Relationship Id="rId12" Type="http://schemas.openxmlformats.org/officeDocument/2006/relationships/image" Target="../media/image342.png"/><Relationship Id="rId17" Type="http://schemas.openxmlformats.org/officeDocument/2006/relationships/customXml" Target="../ink/ink423.xml"/><Relationship Id="rId2" Type="http://schemas.openxmlformats.org/officeDocument/2006/relationships/image" Target="../media/image338.png"/><Relationship Id="rId16" Type="http://schemas.openxmlformats.org/officeDocument/2006/relationships/image" Target="../media/image3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9.png"/><Relationship Id="rId11" Type="http://schemas.openxmlformats.org/officeDocument/2006/relationships/customXml" Target="../ink/ink420.xml"/><Relationship Id="rId5" Type="http://schemas.openxmlformats.org/officeDocument/2006/relationships/customXml" Target="../ink/ink417.xml"/><Relationship Id="rId15" Type="http://schemas.openxmlformats.org/officeDocument/2006/relationships/customXml" Target="../ink/ink422.xml"/><Relationship Id="rId10" Type="http://schemas.openxmlformats.org/officeDocument/2006/relationships/image" Target="../media/image341.png"/><Relationship Id="rId4" Type="http://schemas.openxmlformats.org/officeDocument/2006/relationships/image" Target="../media/image236.png"/><Relationship Id="rId9" Type="http://schemas.openxmlformats.org/officeDocument/2006/relationships/customXml" Target="../ink/ink419.xml"/><Relationship Id="rId14" Type="http://schemas.openxmlformats.org/officeDocument/2006/relationships/image" Target="../media/image3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image" Target="../media/image346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png"/><Relationship Id="rId13" Type="http://schemas.openxmlformats.org/officeDocument/2006/relationships/customXml" Target="../ink/ink428.xml"/><Relationship Id="rId18" Type="http://schemas.openxmlformats.org/officeDocument/2006/relationships/image" Target="../media/image357.png"/><Relationship Id="rId3" Type="http://schemas.openxmlformats.org/officeDocument/2006/relationships/customXml" Target="../ink/ink424.xml"/><Relationship Id="rId7" Type="http://schemas.openxmlformats.org/officeDocument/2006/relationships/customXml" Target="../ink/ink425.xml"/><Relationship Id="rId12" Type="http://schemas.openxmlformats.org/officeDocument/2006/relationships/image" Target="../media/image354.png"/><Relationship Id="rId17" Type="http://schemas.openxmlformats.org/officeDocument/2006/relationships/customXml" Target="../ink/ink430.xml"/><Relationship Id="rId2" Type="http://schemas.openxmlformats.org/officeDocument/2006/relationships/image" Target="../media/image155.png"/><Relationship Id="rId16" Type="http://schemas.openxmlformats.org/officeDocument/2006/relationships/image" Target="../media/image356.png"/><Relationship Id="rId20" Type="http://schemas.openxmlformats.org/officeDocument/2006/relationships/image" Target="../media/image35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1.png"/><Relationship Id="rId11" Type="http://schemas.openxmlformats.org/officeDocument/2006/relationships/customXml" Target="../ink/ink427.xml"/><Relationship Id="rId5" Type="http://schemas.openxmlformats.org/officeDocument/2006/relationships/image" Target="../media/image372.png"/><Relationship Id="rId15" Type="http://schemas.openxmlformats.org/officeDocument/2006/relationships/customXml" Target="../ink/ink429.xml"/><Relationship Id="rId10" Type="http://schemas.openxmlformats.org/officeDocument/2006/relationships/image" Target="../media/image353.png"/><Relationship Id="rId19" Type="http://schemas.openxmlformats.org/officeDocument/2006/relationships/customXml" Target="../ink/ink431.xml"/><Relationship Id="rId9" Type="http://schemas.openxmlformats.org/officeDocument/2006/relationships/customXml" Target="../ink/ink426.xml"/><Relationship Id="rId14" Type="http://schemas.openxmlformats.org/officeDocument/2006/relationships/image" Target="../media/image3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3.xml"/><Relationship Id="rId21" Type="http://schemas.openxmlformats.org/officeDocument/2006/relationships/image" Target="../media/image377.png"/><Relationship Id="rId42" Type="http://schemas.openxmlformats.org/officeDocument/2006/relationships/customXml" Target="../ink/ink451.xml"/><Relationship Id="rId47" Type="http://schemas.openxmlformats.org/officeDocument/2006/relationships/image" Target="../media/image390.png"/><Relationship Id="rId63" Type="http://schemas.openxmlformats.org/officeDocument/2006/relationships/image" Target="../media/image398.png"/><Relationship Id="rId68" Type="http://schemas.openxmlformats.org/officeDocument/2006/relationships/customXml" Target="../ink/ink464.xml"/><Relationship Id="rId84" Type="http://schemas.openxmlformats.org/officeDocument/2006/relationships/customXml" Target="../ink/ink472.xml"/><Relationship Id="rId89" Type="http://schemas.openxmlformats.org/officeDocument/2006/relationships/image" Target="../media/image412.png"/><Relationship Id="rId16" Type="http://schemas.openxmlformats.org/officeDocument/2006/relationships/customXml" Target="../ink/ink438.xml"/><Relationship Id="rId11" Type="http://schemas.openxmlformats.org/officeDocument/2006/relationships/image" Target="../media/image371.png"/><Relationship Id="rId32" Type="http://schemas.openxmlformats.org/officeDocument/2006/relationships/customXml" Target="../ink/ink446.xml"/><Relationship Id="rId37" Type="http://schemas.openxmlformats.org/officeDocument/2006/relationships/image" Target="../media/image385.png"/><Relationship Id="rId53" Type="http://schemas.openxmlformats.org/officeDocument/2006/relationships/image" Target="../media/image393.png"/><Relationship Id="rId58" Type="http://schemas.openxmlformats.org/officeDocument/2006/relationships/customXml" Target="../ink/ink459.xml"/><Relationship Id="rId74" Type="http://schemas.openxmlformats.org/officeDocument/2006/relationships/customXml" Target="../ink/ink467.xml"/><Relationship Id="rId79" Type="http://schemas.openxmlformats.org/officeDocument/2006/relationships/image" Target="../media/image406.png"/><Relationship Id="rId5" Type="http://schemas.openxmlformats.org/officeDocument/2006/relationships/image" Target="../media/image3390.png"/><Relationship Id="rId90" Type="http://schemas.openxmlformats.org/officeDocument/2006/relationships/customXml" Target="../ink/ink475.xml"/><Relationship Id="rId14" Type="http://schemas.openxmlformats.org/officeDocument/2006/relationships/customXml" Target="../ink/ink437.xml"/><Relationship Id="rId22" Type="http://schemas.openxmlformats.org/officeDocument/2006/relationships/customXml" Target="../ink/ink441.xml"/><Relationship Id="rId27" Type="http://schemas.openxmlformats.org/officeDocument/2006/relationships/image" Target="../media/image380.png"/><Relationship Id="rId30" Type="http://schemas.openxmlformats.org/officeDocument/2006/relationships/customXml" Target="../ink/ink445.xml"/><Relationship Id="rId35" Type="http://schemas.openxmlformats.org/officeDocument/2006/relationships/image" Target="../media/image384.png"/><Relationship Id="rId43" Type="http://schemas.openxmlformats.org/officeDocument/2006/relationships/image" Target="../media/image388.png"/><Relationship Id="rId48" Type="http://schemas.openxmlformats.org/officeDocument/2006/relationships/customXml" Target="../ink/ink454.xml"/><Relationship Id="rId56" Type="http://schemas.openxmlformats.org/officeDocument/2006/relationships/customXml" Target="../ink/ink458.xml"/><Relationship Id="rId64" Type="http://schemas.openxmlformats.org/officeDocument/2006/relationships/customXml" Target="../ink/ink462.xml"/><Relationship Id="rId69" Type="http://schemas.openxmlformats.org/officeDocument/2006/relationships/image" Target="../media/image401.png"/><Relationship Id="rId77" Type="http://schemas.openxmlformats.org/officeDocument/2006/relationships/image" Target="../media/image405.png"/><Relationship Id="rId8" Type="http://schemas.openxmlformats.org/officeDocument/2006/relationships/customXml" Target="../ink/ink434.xml"/><Relationship Id="rId51" Type="http://schemas.openxmlformats.org/officeDocument/2006/relationships/image" Target="../media/image392.png"/><Relationship Id="rId72" Type="http://schemas.openxmlformats.org/officeDocument/2006/relationships/customXml" Target="../ink/ink466.xml"/><Relationship Id="rId80" Type="http://schemas.openxmlformats.org/officeDocument/2006/relationships/customXml" Target="../ink/ink470.xml"/><Relationship Id="rId85" Type="http://schemas.openxmlformats.org/officeDocument/2006/relationships/image" Target="../media/image409.png"/><Relationship Id="rId3" Type="http://schemas.openxmlformats.org/officeDocument/2006/relationships/image" Target="../media/image3380.png"/><Relationship Id="rId12" Type="http://schemas.openxmlformats.org/officeDocument/2006/relationships/customXml" Target="../ink/ink436.xml"/><Relationship Id="rId17" Type="http://schemas.openxmlformats.org/officeDocument/2006/relationships/image" Target="../media/image375.png"/><Relationship Id="rId25" Type="http://schemas.openxmlformats.org/officeDocument/2006/relationships/image" Target="../media/image379.png"/><Relationship Id="rId33" Type="http://schemas.openxmlformats.org/officeDocument/2006/relationships/image" Target="../media/image383.png"/><Relationship Id="rId38" Type="http://schemas.openxmlformats.org/officeDocument/2006/relationships/customXml" Target="../ink/ink449.xml"/><Relationship Id="rId46" Type="http://schemas.openxmlformats.org/officeDocument/2006/relationships/customXml" Target="../ink/ink453.xml"/><Relationship Id="rId59" Type="http://schemas.openxmlformats.org/officeDocument/2006/relationships/image" Target="../media/image396.png"/><Relationship Id="rId67" Type="http://schemas.openxmlformats.org/officeDocument/2006/relationships/image" Target="../media/image400.png"/><Relationship Id="rId20" Type="http://schemas.openxmlformats.org/officeDocument/2006/relationships/customXml" Target="../ink/ink440.xml"/><Relationship Id="rId41" Type="http://schemas.openxmlformats.org/officeDocument/2006/relationships/image" Target="../media/image387.png"/><Relationship Id="rId54" Type="http://schemas.openxmlformats.org/officeDocument/2006/relationships/customXml" Target="../ink/ink457.xml"/><Relationship Id="rId62" Type="http://schemas.openxmlformats.org/officeDocument/2006/relationships/customXml" Target="../ink/ink461.xml"/><Relationship Id="rId70" Type="http://schemas.openxmlformats.org/officeDocument/2006/relationships/customXml" Target="../ink/ink465.xml"/><Relationship Id="rId75" Type="http://schemas.openxmlformats.org/officeDocument/2006/relationships/image" Target="../media/image404.png"/><Relationship Id="rId83" Type="http://schemas.openxmlformats.org/officeDocument/2006/relationships/image" Target="../media/image408.png"/><Relationship Id="rId88" Type="http://schemas.openxmlformats.org/officeDocument/2006/relationships/customXml" Target="../ink/ink474.xml"/><Relationship Id="rId91" Type="http://schemas.openxmlformats.org/officeDocument/2006/relationships/image" Target="../media/image4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9.png"/><Relationship Id="rId15" Type="http://schemas.openxmlformats.org/officeDocument/2006/relationships/image" Target="../media/image374.png"/><Relationship Id="rId23" Type="http://schemas.openxmlformats.org/officeDocument/2006/relationships/image" Target="../media/image378.png"/><Relationship Id="rId28" Type="http://schemas.openxmlformats.org/officeDocument/2006/relationships/customXml" Target="../ink/ink444.xml"/><Relationship Id="rId36" Type="http://schemas.openxmlformats.org/officeDocument/2006/relationships/customXml" Target="../ink/ink448.xml"/><Relationship Id="rId49" Type="http://schemas.openxmlformats.org/officeDocument/2006/relationships/image" Target="../media/image391.png"/><Relationship Id="rId57" Type="http://schemas.openxmlformats.org/officeDocument/2006/relationships/image" Target="../media/image395.png"/><Relationship Id="rId10" Type="http://schemas.openxmlformats.org/officeDocument/2006/relationships/customXml" Target="../ink/ink435.xml"/><Relationship Id="rId31" Type="http://schemas.openxmlformats.org/officeDocument/2006/relationships/image" Target="../media/image382.png"/><Relationship Id="rId44" Type="http://schemas.openxmlformats.org/officeDocument/2006/relationships/customXml" Target="../ink/ink452.xml"/><Relationship Id="rId52" Type="http://schemas.openxmlformats.org/officeDocument/2006/relationships/customXml" Target="../ink/ink456.xml"/><Relationship Id="rId60" Type="http://schemas.openxmlformats.org/officeDocument/2006/relationships/customXml" Target="../ink/ink460.xml"/><Relationship Id="rId65" Type="http://schemas.openxmlformats.org/officeDocument/2006/relationships/image" Target="../media/image399.png"/><Relationship Id="rId73" Type="http://schemas.openxmlformats.org/officeDocument/2006/relationships/image" Target="../media/image403.png"/><Relationship Id="rId78" Type="http://schemas.openxmlformats.org/officeDocument/2006/relationships/customXml" Target="../ink/ink469.xml"/><Relationship Id="rId81" Type="http://schemas.openxmlformats.org/officeDocument/2006/relationships/image" Target="../media/image407.png"/><Relationship Id="rId86" Type="http://schemas.openxmlformats.org/officeDocument/2006/relationships/customXml" Target="../ink/ink473.xml"/><Relationship Id="rId4" Type="http://schemas.openxmlformats.org/officeDocument/2006/relationships/customXml" Target="../ink/ink433.xml"/><Relationship Id="rId9" Type="http://schemas.openxmlformats.org/officeDocument/2006/relationships/image" Target="../media/image361.png"/><Relationship Id="rId13" Type="http://schemas.openxmlformats.org/officeDocument/2006/relationships/image" Target="../media/image373.png"/><Relationship Id="rId18" Type="http://schemas.openxmlformats.org/officeDocument/2006/relationships/customXml" Target="../ink/ink439.xml"/><Relationship Id="rId39" Type="http://schemas.openxmlformats.org/officeDocument/2006/relationships/image" Target="../media/image386.png"/><Relationship Id="rId34" Type="http://schemas.openxmlformats.org/officeDocument/2006/relationships/customXml" Target="../ink/ink447.xml"/><Relationship Id="rId50" Type="http://schemas.openxmlformats.org/officeDocument/2006/relationships/customXml" Target="../ink/ink455.xml"/><Relationship Id="rId55" Type="http://schemas.openxmlformats.org/officeDocument/2006/relationships/image" Target="../media/image394.png"/><Relationship Id="rId76" Type="http://schemas.openxmlformats.org/officeDocument/2006/relationships/customXml" Target="../ink/ink468.xml"/><Relationship Id="rId7" Type="http://schemas.openxmlformats.org/officeDocument/2006/relationships/image" Target="../media/image360.png"/><Relationship Id="rId71" Type="http://schemas.openxmlformats.org/officeDocument/2006/relationships/image" Target="../media/image402.png"/><Relationship Id="rId2" Type="http://schemas.openxmlformats.org/officeDocument/2006/relationships/customXml" Target="../ink/ink432.xml"/><Relationship Id="rId29" Type="http://schemas.openxmlformats.org/officeDocument/2006/relationships/image" Target="../media/image381.png"/><Relationship Id="rId24" Type="http://schemas.openxmlformats.org/officeDocument/2006/relationships/customXml" Target="../ink/ink442.xml"/><Relationship Id="rId40" Type="http://schemas.openxmlformats.org/officeDocument/2006/relationships/customXml" Target="../ink/ink450.xml"/><Relationship Id="rId45" Type="http://schemas.openxmlformats.org/officeDocument/2006/relationships/image" Target="../media/image389.png"/><Relationship Id="rId66" Type="http://schemas.openxmlformats.org/officeDocument/2006/relationships/customXml" Target="../ink/ink463.xml"/><Relationship Id="rId87" Type="http://schemas.openxmlformats.org/officeDocument/2006/relationships/image" Target="../media/image411.png"/><Relationship Id="rId61" Type="http://schemas.openxmlformats.org/officeDocument/2006/relationships/image" Target="../media/image397.png"/><Relationship Id="rId82" Type="http://schemas.openxmlformats.org/officeDocument/2006/relationships/customXml" Target="../ink/ink471.xml"/><Relationship Id="rId19" Type="http://schemas.openxmlformats.org/officeDocument/2006/relationships/image" Target="../media/image37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0.png"/><Relationship Id="rId13" Type="http://schemas.openxmlformats.org/officeDocument/2006/relationships/customXml" Target="../ink/ink479.xml"/><Relationship Id="rId18" Type="http://schemas.openxmlformats.org/officeDocument/2006/relationships/image" Target="../media/image419.png"/><Relationship Id="rId26" Type="http://schemas.openxmlformats.org/officeDocument/2006/relationships/image" Target="../media/image423.png"/><Relationship Id="rId3" Type="http://schemas.openxmlformats.org/officeDocument/2006/relationships/image" Target="../media/image416.png"/><Relationship Id="rId21" Type="http://schemas.openxmlformats.org/officeDocument/2006/relationships/customXml" Target="../ink/ink483.xml"/><Relationship Id="rId7" Type="http://schemas.openxmlformats.org/officeDocument/2006/relationships/customXml" Target="../ink/ink476.xml"/><Relationship Id="rId12" Type="http://schemas.openxmlformats.org/officeDocument/2006/relationships/image" Target="../media/image4160.png"/><Relationship Id="rId17" Type="http://schemas.openxmlformats.org/officeDocument/2006/relationships/customXml" Target="../ink/ink481.xml"/><Relationship Id="rId25" Type="http://schemas.openxmlformats.org/officeDocument/2006/relationships/customXml" Target="../ink/ink485.xml"/><Relationship Id="rId2" Type="http://schemas.openxmlformats.org/officeDocument/2006/relationships/image" Target="../media/image415.png"/><Relationship Id="rId16" Type="http://schemas.openxmlformats.org/officeDocument/2006/relationships/image" Target="../media/image418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1.png"/><Relationship Id="rId11" Type="http://schemas.openxmlformats.org/officeDocument/2006/relationships/customXml" Target="../ink/ink478.xml"/><Relationship Id="rId24" Type="http://schemas.openxmlformats.org/officeDocument/2006/relationships/image" Target="../media/image422.png"/><Relationship Id="rId5" Type="http://schemas.openxmlformats.org/officeDocument/2006/relationships/image" Target="../media/image174.png"/><Relationship Id="rId15" Type="http://schemas.openxmlformats.org/officeDocument/2006/relationships/customXml" Target="../ink/ink480.xml"/><Relationship Id="rId23" Type="http://schemas.openxmlformats.org/officeDocument/2006/relationships/customXml" Target="../ink/ink484.xml"/><Relationship Id="rId10" Type="http://schemas.openxmlformats.org/officeDocument/2006/relationships/image" Target="../media/image4150.png"/><Relationship Id="rId19" Type="http://schemas.openxmlformats.org/officeDocument/2006/relationships/customXml" Target="../ink/ink482.xml"/><Relationship Id="rId4" Type="http://schemas.openxmlformats.org/officeDocument/2006/relationships/image" Target="../media/image417.png"/><Relationship Id="rId9" Type="http://schemas.openxmlformats.org/officeDocument/2006/relationships/customXml" Target="../ink/ink477.xml"/><Relationship Id="rId14" Type="http://schemas.openxmlformats.org/officeDocument/2006/relationships/image" Target="../media/image4170.png"/><Relationship Id="rId22" Type="http://schemas.openxmlformats.org/officeDocument/2006/relationships/image" Target="../media/image421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customXml" Target="../ink/ink492.xml"/><Relationship Id="rId26" Type="http://schemas.openxmlformats.org/officeDocument/2006/relationships/customXml" Target="../ink/ink496.xml"/><Relationship Id="rId21" Type="http://schemas.openxmlformats.org/officeDocument/2006/relationships/image" Target="../media/image434.png"/><Relationship Id="rId34" Type="http://schemas.openxmlformats.org/officeDocument/2006/relationships/customXml" Target="../ink/ink500.xml"/><Relationship Id="rId7" Type="http://schemas.openxmlformats.org/officeDocument/2006/relationships/image" Target="../media/image427.png"/><Relationship Id="rId12" Type="http://schemas.openxmlformats.org/officeDocument/2006/relationships/customXml" Target="../ink/ink489.xml"/><Relationship Id="rId17" Type="http://schemas.openxmlformats.org/officeDocument/2006/relationships/image" Target="../media/image432.png"/><Relationship Id="rId25" Type="http://schemas.openxmlformats.org/officeDocument/2006/relationships/image" Target="../media/image436.png"/><Relationship Id="rId33" Type="http://schemas.openxmlformats.org/officeDocument/2006/relationships/image" Target="../media/image440.png"/><Relationship Id="rId2" Type="http://schemas.openxmlformats.org/officeDocument/2006/relationships/image" Target="../media/image424.png"/><Relationship Id="rId16" Type="http://schemas.openxmlformats.org/officeDocument/2006/relationships/customXml" Target="../ink/ink491.xml"/><Relationship Id="rId20" Type="http://schemas.openxmlformats.org/officeDocument/2006/relationships/customXml" Target="../ink/ink493.xml"/><Relationship Id="rId29" Type="http://schemas.openxmlformats.org/officeDocument/2006/relationships/image" Target="../media/image438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86.xml"/><Relationship Id="rId11" Type="http://schemas.openxmlformats.org/officeDocument/2006/relationships/image" Target="../media/image429.png"/><Relationship Id="rId24" Type="http://schemas.openxmlformats.org/officeDocument/2006/relationships/customXml" Target="../ink/ink495.xml"/><Relationship Id="rId32" Type="http://schemas.openxmlformats.org/officeDocument/2006/relationships/customXml" Target="../ink/ink499.xml"/><Relationship Id="rId37" Type="http://schemas.openxmlformats.org/officeDocument/2006/relationships/image" Target="../media/image442.png"/><Relationship Id="rId5" Type="http://schemas.openxmlformats.org/officeDocument/2006/relationships/image" Target="../media/image258.png"/><Relationship Id="rId15" Type="http://schemas.openxmlformats.org/officeDocument/2006/relationships/image" Target="../media/image431.png"/><Relationship Id="rId23" Type="http://schemas.openxmlformats.org/officeDocument/2006/relationships/image" Target="../media/image435.png"/><Relationship Id="rId28" Type="http://schemas.openxmlformats.org/officeDocument/2006/relationships/customXml" Target="../ink/ink497.xml"/><Relationship Id="rId36" Type="http://schemas.openxmlformats.org/officeDocument/2006/relationships/customXml" Target="../ink/ink501.xml"/><Relationship Id="rId10" Type="http://schemas.openxmlformats.org/officeDocument/2006/relationships/customXml" Target="../ink/ink488.xml"/><Relationship Id="rId19" Type="http://schemas.openxmlformats.org/officeDocument/2006/relationships/image" Target="../media/image433.png"/><Relationship Id="rId31" Type="http://schemas.openxmlformats.org/officeDocument/2006/relationships/image" Target="../media/image439.png"/><Relationship Id="rId4" Type="http://schemas.openxmlformats.org/officeDocument/2006/relationships/image" Target="../media/image426.png"/><Relationship Id="rId9" Type="http://schemas.openxmlformats.org/officeDocument/2006/relationships/image" Target="../media/image428.png"/><Relationship Id="rId14" Type="http://schemas.openxmlformats.org/officeDocument/2006/relationships/customXml" Target="../ink/ink490.xml"/><Relationship Id="rId22" Type="http://schemas.openxmlformats.org/officeDocument/2006/relationships/customXml" Target="../ink/ink494.xml"/><Relationship Id="rId27" Type="http://schemas.openxmlformats.org/officeDocument/2006/relationships/image" Target="../media/image437.png"/><Relationship Id="rId30" Type="http://schemas.openxmlformats.org/officeDocument/2006/relationships/customXml" Target="../ink/ink498.xml"/><Relationship Id="rId35" Type="http://schemas.openxmlformats.org/officeDocument/2006/relationships/image" Target="../media/image441.png"/><Relationship Id="rId8" Type="http://schemas.openxmlformats.org/officeDocument/2006/relationships/customXml" Target="../ink/ink487.xml"/><Relationship Id="rId3" Type="http://schemas.openxmlformats.org/officeDocument/2006/relationships/image" Target="../media/image4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0.png"/><Relationship Id="rId7" Type="http://schemas.openxmlformats.org/officeDocument/2006/relationships/image" Target="../media/image444.png"/><Relationship Id="rId2" Type="http://schemas.openxmlformats.org/officeDocument/2006/relationships/customXml" Target="../ink/ink50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3.png"/><Relationship Id="rId5" Type="http://schemas.openxmlformats.org/officeDocument/2006/relationships/image" Target="../media/image3390.png"/><Relationship Id="rId4" Type="http://schemas.openxmlformats.org/officeDocument/2006/relationships/customXml" Target="../ink/ink50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0.png"/><Relationship Id="rId7" Type="http://schemas.openxmlformats.org/officeDocument/2006/relationships/image" Target="../media/image446.png"/><Relationship Id="rId2" Type="http://schemas.openxmlformats.org/officeDocument/2006/relationships/customXml" Target="../ink/ink50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5.png"/><Relationship Id="rId5" Type="http://schemas.openxmlformats.org/officeDocument/2006/relationships/image" Target="../media/image3390.png"/><Relationship Id="rId4" Type="http://schemas.openxmlformats.org/officeDocument/2006/relationships/customXml" Target="../ink/ink50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0.png"/><Relationship Id="rId7" Type="http://schemas.openxmlformats.org/officeDocument/2006/relationships/image" Target="../media/image448.png"/><Relationship Id="rId2" Type="http://schemas.openxmlformats.org/officeDocument/2006/relationships/customXml" Target="../ink/ink50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7.png"/><Relationship Id="rId5" Type="http://schemas.openxmlformats.org/officeDocument/2006/relationships/image" Target="../media/image3390.png"/><Relationship Id="rId4" Type="http://schemas.openxmlformats.org/officeDocument/2006/relationships/customXml" Target="../ink/ink507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1.png"/><Relationship Id="rId117" Type="http://schemas.openxmlformats.org/officeDocument/2006/relationships/customXml" Target="../ink/ink562.xml"/><Relationship Id="rId21" Type="http://schemas.openxmlformats.org/officeDocument/2006/relationships/customXml" Target="../ink/ink516.xml"/><Relationship Id="rId42" Type="http://schemas.openxmlformats.org/officeDocument/2006/relationships/image" Target="../media/image678.png"/><Relationship Id="rId47" Type="http://schemas.openxmlformats.org/officeDocument/2006/relationships/customXml" Target="../ink/ink528.xml"/><Relationship Id="rId63" Type="http://schemas.openxmlformats.org/officeDocument/2006/relationships/customXml" Target="../ink/ink536.xml"/><Relationship Id="rId68" Type="http://schemas.openxmlformats.org/officeDocument/2006/relationships/image" Target="../media/image691.png"/><Relationship Id="rId84" Type="http://schemas.openxmlformats.org/officeDocument/2006/relationships/image" Target="../media/image699.png"/><Relationship Id="rId89" Type="http://schemas.openxmlformats.org/officeDocument/2006/relationships/customXml" Target="../ink/ink549.xml"/><Relationship Id="rId112" Type="http://schemas.openxmlformats.org/officeDocument/2006/relationships/image" Target="../media/image452.png"/><Relationship Id="rId16" Type="http://schemas.openxmlformats.org/officeDocument/2006/relationships/image" Target="../media/image666.png"/><Relationship Id="rId107" Type="http://schemas.openxmlformats.org/officeDocument/2006/relationships/image" Target="../media/image711.png"/><Relationship Id="rId11" Type="http://schemas.openxmlformats.org/officeDocument/2006/relationships/customXml" Target="../ink/ink511.xml"/><Relationship Id="rId32" Type="http://schemas.openxmlformats.org/officeDocument/2006/relationships/image" Target="../media/image258.png"/><Relationship Id="rId37" Type="http://schemas.openxmlformats.org/officeDocument/2006/relationships/customXml" Target="../ink/ink523.xml"/><Relationship Id="rId53" Type="http://schemas.openxmlformats.org/officeDocument/2006/relationships/customXml" Target="../ink/ink531.xml"/><Relationship Id="rId58" Type="http://schemas.openxmlformats.org/officeDocument/2006/relationships/image" Target="../media/image686.png"/><Relationship Id="rId74" Type="http://schemas.openxmlformats.org/officeDocument/2006/relationships/image" Target="../media/image694.png"/><Relationship Id="rId79" Type="http://schemas.openxmlformats.org/officeDocument/2006/relationships/customXml" Target="../ink/ink544.xml"/><Relationship Id="rId102" Type="http://schemas.openxmlformats.org/officeDocument/2006/relationships/customXml" Target="../ink/ink555.xml"/><Relationship Id="rId5" Type="http://schemas.openxmlformats.org/officeDocument/2006/relationships/customXml" Target="../ink/ink508.xml"/><Relationship Id="rId90" Type="http://schemas.openxmlformats.org/officeDocument/2006/relationships/image" Target="../media/image702.png"/><Relationship Id="rId95" Type="http://schemas.openxmlformats.org/officeDocument/2006/relationships/customXml" Target="../ink/ink552.xml"/><Relationship Id="rId22" Type="http://schemas.openxmlformats.org/officeDocument/2006/relationships/image" Target="../media/image669.png"/><Relationship Id="rId27" Type="http://schemas.openxmlformats.org/officeDocument/2006/relationships/customXml" Target="../ink/ink519.xml"/><Relationship Id="rId43" Type="http://schemas.openxmlformats.org/officeDocument/2006/relationships/customXml" Target="../ink/ink526.xml"/><Relationship Id="rId48" Type="http://schemas.openxmlformats.org/officeDocument/2006/relationships/image" Target="../media/image681.png"/><Relationship Id="rId64" Type="http://schemas.openxmlformats.org/officeDocument/2006/relationships/image" Target="../media/image689.png"/><Relationship Id="rId69" Type="http://schemas.openxmlformats.org/officeDocument/2006/relationships/customXml" Target="../ink/ink539.xml"/><Relationship Id="rId113" Type="http://schemas.openxmlformats.org/officeDocument/2006/relationships/customXml" Target="../ink/ink560.xml"/><Relationship Id="rId118" Type="http://schemas.openxmlformats.org/officeDocument/2006/relationships/image" Target="../media/image455.png"/><Relationship Id="rId80" Type="http://schemas.openxmlformats.org/officeDocument/2006/relationships/image" Target="../media/image697.png"/><Relationship Id="rId85" Type="http://schemas.openxmlformats.org/officeDocument/2006/relationships/customXml" Target="../ink/ink547.xml"/><Relationship Id="rId12" Type="http://schemas.openxmlformats.org/officeDocument/2006/relationships/image" Target="../media/image664.png"/><Relationship Id="rId17" Type="http://schemas.openxmlformats.org/officeDocument/2006/relationships/customXml" Target="../ink/ink514.xml"/><Relationship Id="rId33" Type="http://schemas.openxmlformats.org/officeDocument/2006/relationships/customXml" Target="../ink/ink521.xml"/><Relationship Id="rId38" Type="http://schemas.openxmlformats.org/officeDocument/2006/relationships/image" Target="../media/image676.png"/><Relationship Id="rId59" Type="http://schemas.openxmlformats.org/officeDocument/2006/relationships/customXml" Target="../ink/ink534.xml"/><Relationship Id="rId103" Type="http://schemas.openxmlformats.org/officeDocument/2006/relationships/image" Target="../media/image708.png"/><Relationship Id="rId108" Type="http://schemas.openxmlformats.org/officeDocument/2006/relationships/customXml" Target="../ink/ink558.xml"/><Relationship Id="rId54" Type="http://schemas.openxmlformats.org/officeDocument/2006/relationships/image" Target="../media/image684.png"/><Relationship Id="rId70" Type="http://schemas.openxmlformats.org/officeDocument/2006/relationships/image" Target="../media/image692.png"/><Relationship Id="rId75" Type="http://schemas.openxmlformats.org/officeDocument/2006/relationships/customXml" Target="../ink/ink542.xml"/><Relationship Id="rId91" Type="http://schemas.openxmlformats.org/officeDocument/2006/relationships/customXml" Target="../ink/ink550.xml"/><Relationship Id="rId96" Type="http://schemas.openxmlformats.org/officeDocument/2006/relationships/image" Target="../media/image7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1.png"/><Relationship Id="rId23" Type="http://schemas.openxmlformats.org/officeDocument/2006/relationships/customXml" Target="../ink/ink517.xml"/><Relationship Id="rId28" Type="http://schemas.openxmlformats.org/officeDocument/2006/relationships/image" Target="../media/image672.png"/><Relationship Id="rId49" Type="http://schemas.openxmlformats.org/officeDocument/2006/relationships/customXml" Target="../ink/ink529.xml"/><Relationship Id="rId114" Type="http://schemas.openxmlformats.org/officeDocument/2006/relationships/image" Target="../media/image453.png"/><Relationship Id="rId10" Type="http://schemas.openxmlformats.org/officeDocument/2006/relationships/image" Target="../media/image663.png"/><Relationship Id="rId31" Type="http://schemas.openxmlformats.org/officeDocument/2006/relationships/image" Target="../media/image251.png"/><Relationship Id="rId44" Type="http://schemas.openxmlformats.org/officeDocument/2006/relationships/image" Target="../media/image679.png"/><Relationship Id="rId52" Type="http://schemas.openxmlformats.org/officeDocument/2006/relationships/image" Target="../media/image683.png"/><Relationship Id="rId60" Type="http://schemas.openxmlformats.org/officeDocument/2006/relationships/image" Target="../media/image687.png"/><Relationship Id="rId65" Type="http://schemas.openxmlformats.org/officeDocument/2006/relationships/customXml" Target="../ink/ink537.xml"/><Relationship Id="rId73" Type="http://schemas.openxmlformats.org/officeDocument/2006/relationships/customXml" Target="../ink/ink541.xml"/><Relationship Id="rId78" Type="http://schemas.openxmlformats.org/officeDocument/2006/relationships/image" Target="../media/image696.png"/><Relationship Id="rId81" Type="http://schemas.openxmlformats.org/officeDocument/2006/relationships/customXml" Target="../ink/ink545.xml"/><Relationship Id="rId86" Type="http://schemas.openxmlformats.org/officeDocument/2006/relationships/image" Target="../media/image700.png"/><Relationship Id="rId94" Type="http://schemas.openxmlformats.org/officeDocument/2006/relationships/image" Target="../media/image704.png"/><Relationship Id="rId99" Type="http://schemas.openxmlformats.org/officeDocument/2006/relationships/image" Target="../media/image706.png"/><Relationship Id="rId101" Type="http://schemas.openxmlformats.org/officeDocument/2006/relationships/image" Target="../media/image707.png"/><Relationship Id="rId4" Type="http://schemas.openxmlformats.org/officeDocument/2006/relationships/image" Target="../media/image174.png"/><Relationship Id="rId9" Type="http://schemas.openxmlformats.org/officeDocument/2006/relationships/customXml" Target="../ink/ink510.xml"/><Relationship Id="rId13" Type="http://schemas.openxmlformats.org/officeDocument/2006/relationships/customXml" Target="../ink/ink512.xml"/><Relationship Id="rId18" Type="http://schemas.openxmlformats.org/officeDocument/2006/relationships/image" Target="../media/image667.png"/><Relationship Id="rId39" Type="http://schemas.openxmlformats.org/officeDocument/2006/relationships/customXml" Target="../ink/ink524.xml"/><Relationship Id="rId109" Type="http://schemas.openxmlformats.org/officeDocument/2006/relationships/image" Target="../media/image712.png"/><Relationship Id="rId34" Type="http://schemas.openxmlformats.org/officeDocument/2006/relationships/image" Target="../media/image674.png"/><Relationship Id="rId50" Type="http://schemas.openxmlformats.org/officeDocument/2006/relationships/image" Target="../media/image682.png"/><Relationship Id="rId55" Type="http://schemas.openxmlformats.org/officeDocument/2006/relationships/customXml" Target="../ink/ink532.xml"/><Relationship Id="rId76" Type="http://schemas.openxmlformats.org/officeDocument/2006/relationships/image" Target="../media/image695.png"/><Relationship Id="rId97" Type="http://schemas.openxmlformats.org/officeDocument/2006/relationships/image" Target="../media/image191.png"/><Relationship Id="rId104" Type="http://schemas.openxmlformats.org/officeDocument/2006/relationships/customXml" Target="../ink/ink556.xml"/><Relationship Id="rId7" Type="http://schemas.openxmlformats.org/officeDocument/2006/relationships/customXml" Target="../ink/ink509.xml"/><Relationship Id="rId71" Type="http://schemas.openxmlformats.org/officeDocument/2006/relationships/customXml" Target="../ink/ink540.xml"/><Relationship Id="rId92" Type="http://schemas.openxmlformats.org/officeDocument/2006/relationships/image" Target="../media/image703.png"/><Relationship Id="rId2" Type="http://schemas.openxmlformats.org/officeDocument/2006/relationships/image" Target="../media/image449.png"/><Relationship Id="rId29" Type="http://schemas.openxmlformats.org/officeDocument/2006/relationships/customXml" Target="../ink/ink520.xml"/><Relationship Id="rId24" Type="http://schemas.openxmlformats.org/officeDocument/2006/relationships/image" Target="../media/image670.png"/><Relationship Id="rId40" Type="http://schemas.openxmlformats.org/officeDocument/2006/relationships/image" Target="../media/image677.png"/><Relationship Id="rId45" Type="http://schemas.openxmlformats.org/officeDocument/2006/relationships/customXml" Target="../ink/ink527.xml"/><Relationship Id="rId66" Type="http://schemas.openxmlformats.org/officeDocument/2006/relationships/image" Target="../media/image690.png"/><Relationship Id="rId87" Type="http://schemas.openxmlformats.org/officeDocument/2006/relationships/customXml" Target="../ink/ink548.xml"/><Relationship Id="rId110" Type="http://schemas.openxmlformats.org/officeDocument/2006/relationships/image" Target="../media/image451.png"/><Relationship Id="rId115" Type="http://schemas.openxmlformats.org/officeDocument/2006/relationships/customXml" Target="../ink/ink561.xml"/><Relationship Id="rId61" Type="http://schemas.openxmlformats.org/officeDocument/2006/relationships/customXml" Target="../ink/ink535.xml"/><Relationship Id="rId82" Type="http://schemas.openxmlformats.org/officeDocument/2006/relationships/image" Target="../media/image698.png"/><Relationship Id="rId19" Type="http://schemas.openxmlformats.org/officeDocument/2006/relationships/customXml" Target="../ink/ink515.xml"/><Relationship Id="rId14" Type="http://schemas.openxmlformats.org/officeDocument/2006/relationships/image" Target="../media/image665.png"/><Relationship Id="rId30" Type="http://schemas.openxmlformats.org/officeDocument/2006/relationships/image" Target="../media/image673.png"/><Relationship Id="rId35" Type="http://schemas.openxmlformats.org/officeDocument/2006/relationships/customXml" Target="../ink/ink522.xml"/><Relationship Id="rId56" Type="http://schemas.openxmlformats.org/officeDocument/2006/relationships/image" Target="../media/image685.png"/><Relationship Id="rId77" Type="http://schemas.openxmlformats.org/officeDocument/2006/relationships/customXml" Target="../ink/ink543.xml"/><Relationship Id="rId100" Type="http://schemas.openxmlformats.org/officeDocument/2006/relationships/customXml" Target="../ink/ink554.xml"/><Relationship Id="rId105" Type="http://schemas.openxmlformats.org/officeDocument/2006/relationships/image" Target="../media/image709.png"/><Relationship Id="rId8" Type="http://schemas.openxmlformats.org/officeDocument/2006/relationships/image" Target="../media/image662.png"/><Relationship Id="rId51" Type="http://schemas.openxmlformats.org/officeDocument/2006/relationships/customXml" Target="../ink/ink530.xml"/><Relationship Id="rId72" Type="http://schemas.openxmlformats.org/officeDocument/2006/relationships/image" Target="../media/image693.png"/><Relationship Id="rId93" Type="http://schemas.openxmlformats.org/officeDocument/2006/relationships/customXml" Target="../ink/ink551.xml"/><Relationship Id="rId98" Type="http://schemas.openxmlformats.org/officeDocument/2006/relationships/customXml" Target="../ink/ink553.xml"/><Relationship Id="rId3" Type="http://schemas.openxmlformats.org/officeDocument/2006/relationships/image" Target="../media/image450.png"/><Relationship Id="rId25" Type="http://schemas.openxmlformats.org/officeDocument/2006/relationships/customXml" Target="../ink/ink518.xml"/><Relationship Id="rId46" Type="http://schemas.openxmlformats.org/officeDocument/2006/relationships/image" Target="../media/image680.png"/><Relationship Id="rId67" Type="http://schemas.openxmlformats.org/officeDocument/2006/relationships/customXml" Target="../ink/ink538.xml"/><Relationship Id="rId116" Type="http://schemas.openxmlformats.org/officeDocument/2006/relationships/image" Target="../media/image454.png"/><Relationship Id="rId20" Type="http://schemas.openxmlformats.org/officeDocument/2006/relationships/image" Target="../media/image668.png"/><Relationship Id="rId41" Type="http://schemas.openxmlformats.org/officeDocument/2006/relationships/customXml" Target="../ink/ink525.xml"/><Relationship Id="rId62" Type="http://schemas.openxmlformats.org/officeDocument/2006/relationships/image" Target="../media/image688.png"/><Relationship Id="rId83" Type="http://schemas.openxmlformats.org/officeDocument/2006/relationships/customXml" Target="../ink/ink546.xml"/><Relationship Id="rId88" Type="http://schemas.openxmlformats.org/officeDocument/2006/relationships/image" Target="../media/image701.png"/><Relationship Id="rId111" Type="http://schemas.openxmlformats.org/officeDocument/2006/relationships/customXml" Target="../ink/ink559.xml"/><Relationship Id="rId15" Type="http://schemas.openxmlformats.org/officeDocument/2006/relationships/customXml" Target="../ink/ink513.xml"/><Relationship Id="rId36" Type="http://schemas.openxmlformats.org/officeDocument/2006/relationships/image" Target="../media/image675.png"/><Relationship Id="rId57" Type="http://schemas.openxmlformats.org/officeDocument/2006/relationships/customXml" Target="../ink/ink533.xml"/><Relationship Id="rId106" Type="http://schemas.openxmlformats.org/officeDocument/2006/relationships/customXml" Target="../ink/ink557.xml"/></Relationships>
</file>

<file path=ppt/slides/_rels/slide3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4.xml"/><Relationship Id="rId21" Type="http://schemas.openxmlformats.org/officeDocument/2006/relationships/image" Target="../media/image723.png"/><Relationship Id="rId42" Type="http://schemas.openxmlformats.org/officeDocument/2006/relationships/customXml" Target="../ink/ink582.xml"/><Relationship Id="rId47" Type="http://schemas.openxmlformats.org/officeDocument/2006/relationships/image" Target="../media/image736.png"/><Relationship Id="rId63" Type="http://schemas.openxmlformats.org/officeDocument/2006/relationships/image" Target="../media/image744.png"/><Relationship Id="rId68" Type="http://schemas.openxmlformats.org/officeDocument/2006/relationships/customXml" Target="../ink/ink595.xml"/><Relationship Id="rId16" Type="http://schemas.openxmlformats.org/officeDocument/2006/relationships/customXml" Target="../ink/ink569.xml"/><Relationship Id="rId11" Type="http://schemas.openxmlformats.org/officeDocument/2006/relationships/image" Target="../media/image718.png"/><Relationship Id="rId24" Type="http://schemas.openxmlformats.org/officeDocument/2006/relationships/customXml" Target="../ink/ink573.xml"/><Relationship Id="rId32" Type="http://schemas.openxmlformats.org/officeDocument/2006/relationships/customXml" Target="../ink/ink577.xml"/><Relationship Id="rId37" Type="http://schemas.openxmlformats.org/officeDocument/2006/relationships/image" Target="../media/image731.png"/><Relationship Id="rId40" Type="http://schemas.openxmlformats.org/officeDocument/2006/relationships/customXml" Target="../ink/ink581.xml"/><Relationship Id="rId45" Type="http://schemas.openxmlformats.org/officeDocument/2006/relationships/image" Target="../media/image735.png"/><Relationship Id="rId53" Type="http://schemas.openxmlformats.org/officeDocument/2006/relationships/image" Target="../media/image739.png"/><Relationship Id="rId58" Type="http://schemas.openxmlformats.org/officeDocument/2006/relationships/customXml" Target="../ink/ink590.xml"/><Relationship Id="rId66" Type="http://schemas.openxmlformats.org/officeDocument/2006/relationships/customXml" Target="../ink/ink594.xml"/><Relationship Id="rId74" Type="http://schemas.openxmlformats.org/officeDocument/2006/relationships/customXml" Target="../ink/ink598.xml"/><Relationship Id="rId79" Type="http://schemas.openxmlformats.org/officeDocument/2006/relationships/image" Target="../media/image752.png"/><Relationship Id="rId5" Type="http://schemas.openxmlformats.org/officeDocument/2006/relationships/image" Target="../media/image715.png"/><Relationship Id="rId61" Type="http://schemas.openxmlformats.org/officeDocument/2006/relationships/image" Target="../media/image743.png"/><Relationship Id="rId19" Type="http://schemas.openxmlformats.org/officeDocument/2006/relationships/image" Target="../media/image722.png"/><Relationship Id="rId14" Type="http://schemas.openxmlformats.org/officeDocument/2006/relationships/customXml" Target="../ink/ink568.xml"/><Relationship Id="rId22" Type="http://schemas.openxmlformats.org/officeDocument/2006/relationships/customXml" Target="../ink/ink572.xml"/><Relationship Id="rId27" Type="http://schemas.openxmlformats.org/officeDocument/2006/relationships/image" Target="../media/image726.png"/><Relationship Id="rId30" Type="http://schemas.openxmlformats.org/officeDocument/2006/relationships/customXml" Target="../ink/ink576.xml"/><Relationship Id="rId35" Type="http://schemas.openxmlformats.org/officeDocument/2006/relationships/image" Target="../media/image730.png"/><Relationship Id="rId43" Type="http://schemas.openxmlformats.org/officeDocument/2006/relationships/image" Target="../media/image734.png"/><Relationship Id="rId48" Type="http://schemas.openxmlformats.org/officeDocument/2006/relationships/customXml" Target="../ink/ink585.xml"/><Relationship Id="rId56" Type="http://schemas.openxmlformats.org/officeDocument/2006/relationships/customXml" Target="../ink/ink589.xml"/><Relationship Id="rId64" Type="http://schemas.openxmlformats.org/officeDocument/2006/relationships/customXml" Target="../ink/ink593.xml"/><Relationship Id="rId69" Type="http://schemas.openxmlformats.org/officeDocument/2006/relationships/image" Target="../media/image747.png"/><Relationship Id="rId77" Type="http://schemas.openxmlformats.org/officeDocument/2006/relationships/image" Target="../media/image751.png"/><Relationship Id="rId8" Type="http://schemas.openxmlformats.org/officeDocument/2006/relationships/customXml" Target="../ink/ink565.xml"/><Relationship Id="rId51" Type="http://schemas.openxmlformats.org/officeDocument/2006/relationships/image" Target="../media/image738.png"/><Relationship Id="rId72" Type="http://schemas.openxmlformats.org/officeDocument/2006/relationships/customXml" Target="../ink/ink597.xml"/><Relationship Id="rId3" Type="http://schemas.openxmlformats.org/officeDocument/2006/relationships/image" Target="../media/image457.png"/><Relationship Id="rId12" Type="http://schemas.openxmlformats.org/officeDocument/2006/relationships/customXml" Target="../ink/ink567.xml"/><Relationship Id="rId17" Type="http://schemas.openxmlformats.org/officeDocument/2006/relationships/image" Target="../media/image721.png"/><Relationship Id="rId25" Type="http://schemas.openxmlformats.org/officeDocument/2006/relationships/image" Target="../media/image725.png"/><Relationship Id="rId33" Type="http://schemas.openxmlformats.org/officeDocument/2006/relationships/image" Target="../media/image729.png"/><Relationship Id="rId38" Type="http://schemas.openxmlformats.org/officeDocument/2006/relationships/customXml" Target="../ink/ink580.xml"/><Relationship Id="rId46" Type="http://schemas.openxmlformats.org/officeDocument/2006/relationships/customXml" Target="../ink/ink584.xml"/><Relationship Id="rId59" Type="http://schemas.openxmlformats.org/officeDocument/2006/relationships/image" Target="../media/image742.png"/><Relationship Id="rId67" Type="http://schemas.openxmlformats.org/officeDocument/2006/relationships/image" Target="../media/image746.png"/><Relationship Id="rId20" Type="http://schemas.openxmlformats.org/officeDocument/2006/relationships/customXml" Target="../ink/ink571.xml"/><Relationship Id="rId41" Type="http://schemas.openxmlformats.org/officeDocument/2006/relationships/image" Target="../media/image733.png"/><Relationship Id="rId54" Type="http://schemas.openxmlformats.org/officeDocument/2006/relationships/customXml" Target="../ink/ink588.xml"/><Relationship Id="rId62" Type="http://schemas.openxmlformats.org/officeDocument/2006/relationships/customXml" Target="../ink/ink592.xml"/><Relationship Id="rId70" Type="http://schemas.openxmlformats.org/officeDocument/2006/relationships/customXml" Target="../ink/ink596.xml"/><Relationship Id="rId75" Type="http://schemas.openxmlformats.org/officeDocument/2006/relationships/image" Target="../media/image750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564.xml"/><Relationship Id="rId15" Type="http://schemas.openxmlformats.org/officeDocument/2006/relationships/image" Target="../media/image720.png"/><Relationship Id="rId23" Type="http://schemas.openxmlformats.org/officeDocument/2006/relationships/image" Target="../media/image724.png"/><Relationship Id="rId28" Type="http://schemas.openxmlformats.org/officeDocument/2006/relationships/customXml" Target="../ink/ink575.xml"/><Relationship Id="rId36" Type="http://schemas.openxmlformats.org/officeDocument/2006/relationships/customXml" Target="../ink/ink579.xml"/><Relationship Id="rId49" Type="http://schemas.openxmlformats.org/officeDocument/2006/relationships/image" Target="../media/image737.png"/><Relationship Id="rId57" Type="http://schemas.openxmlformats.org/officeDocument/2006/relationships/image" Target="../media/image741.png"/><Relationship Id="rId10" Type="http://schemas.openxmlformats.org/officeDocument/2006/relationships/customXml" Target="../ink/ink566.xml"/><Relationship Id="rId31" Type="http://schemas.openxmlformats.org/officeDocument/2006/relationships/image" Target="../media/image728.png"/><Relationship Id="rId44" Type="http://schemas.openxmlformats.org/officeDocument/2006/relationships/customXml" Target="../ink/ink583.xml"/><Relationship Id="rId52" Type="http://schemas.openxmlformats.org/officeDocument/2006/relationships/customXml" Target="../ink/ink587.xml"/><Relationship Id="rId60" Type="http://schemas.openxmlformats.org/officeDocument/2006/relationships/customXml" Target="../ink/ink591.xml"/><Relationship Id="rId65" Type="http://schemas.openxmlformats.org/officeDocument/2006/relationships/image" Target="../media/image745.png"/><Relationship Id="rId73" Type="http://schemas.openxmlformats.org/officeDocument/2006/relationships/image" Target="../media/image749.png"/><Relationship Id="rId78" Type="http://schemas.openxmlformats.org/officeDocument/2006/relationships/customXml" Target="../ink/ink600.xml"/><Relationship Id="rId4" Type="http://schemas.openxmlformats.org/officeDocument/2006/relationships/customXml" Target="../ink/ink563.xml"/><Relationship Id="rId9" Type="http://schemas.openxmlformats.org/officeDocument/2006/relationships/image" Target="../media/image717.png"/><Relationship Id="rId13" Type="http://schemas.openxmlformats.org/officeDocument/2006/relationships/image" Target="../media/image719.png"/><Relationship Id="rId18" Type="http://schemas.openxmlformats.org/officeDocument/2006/relationships/customXml" Target="../ink/ink570.xml"/><Relationship Id="rId39" Type="http://schemas.openxmlformats.org/officeDocument/2006/relationships/image" Target="../media/image732.png"/><Relationship Id="rId34" Type="http://schemas.openxmlformats.org/officeDocument/2006/relationships/customXml" Target="../ink/ink578.xml"/><Relationship Id="rId50" Type="http://schemas.openxmlformats.org/officeDocument/2006/relationships/customXml" Target="../ink/ink586.xml"/><Relationship Id="rId55" Type="http://schemas.openxmlformats.org/officeDocument/2006/relationships/image" Target="../media/image740.png"/><Relationship Id="rId76" Type="http://schemas.openxmlformats.org/officeDocument/2006/relationships/customXml" Target="../ink/ink599.xml"/><Relationship Id="rId7" Type="http://schemas.openxmlformats.org/officeDocument/2006/relationships/image" Target="../media/image716.png"/><Relationship Id="rId71" Type="http://schemas.openxmlformats.org/officeDocument/2006/relationships/image" Target="../media/image748.png"/><Relationship Id="rId2" Type="http://schemas.openxmlformats.org/officeDocument/2006/relationships/image" Target="../media/image456.png"/><Relationship Id="rId29" Type="http://schemas.openxmlformats.org/officeDocument/2006/relationships/image" Target="../media/image7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1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3.png"/><Relationship Id="rId2" Type="http://schemas.openxmlformats.org/officeDocument/2006/relationships/image" Target="../media/image46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65.png"/><Relationship Id="rId4" Type="http://schemas.openxmlformats.org/officeDocument/2006/relationships/image" Target="../media/image4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610.xml"/><Relationship Id="rId42" Type="http://schemas.openxmlformats.org/officeDocument/2006/relationships/image" Target="../media/image781.png"/><Relationship Id="rId47" Type="http://schemas.openxmlformats.org/officeDocument/2006/relationships/customXml" Target="../ink/ink623.xml"/><Relationship Id="rId63" Type="http://schemas.openxmlformats.org/officeDocument/2006/relationships/customXml" Target="../ink/ink631.xml"/><Relationship Id="rId68" Type="http://schemas.openxmlformats.org/officeDocument/2006/relationships/image" Target="../media/image794.png"/><Relationship Id="rId16" Type="http://schemas.openxmlformats.org/officeDocument/2006/relationships/image" Target="../media/image768.png"/><Relationship Id="rId11" Type="http://schemas.openxmlformats.org/officeDocument/2006/relationships/customXml" Target="../ink/ink605.xml"/><Relationship Id="rId24" Type="http://schemas.openxmlformats.org/officeDocument/2006/relationships/image" Target="../media/image772.png"/><Relationship Id="rId32" Type="http://schemas.openxmlformats.org/officeDocument/2006/relationships/image" Target="../media/image776.png"/><Relationship Id="rId37" Type="http://schemas.openxmlformats.org/officeDocument/2006/relationships/customXml" Target="../ink/ink618.xml"/><Relationship Id="rId40" Type="http://schemas.openxmlformats.org/officeDocument/2006/relationships/image" Target="../media/image780.png"/><Relationship Id="rId45" Type="http://schemas.openxmlformats.org/officeDocument/2006/relationships/customXml" Target="../ink/ink622.xml"/><Relationship Id="rId53" Type="http://schemas.openxmlformats.org/officeDocument/2006/relationships/customXml" Target="../ink/ink626.xml"/><Relationship Id="rId58" Type="http://schemas.openxmlformats.org/officeDocument/2006/relationships/image" Target="../media/image789.png"/><Relationship Id="rId66" Type="http://schemas.openxmlformats.org/officeDocument/2006/relationships/image" Target="../media/image793.png"/><Relationship Id="rId74" Type="http://schemas.openxmlformats.org/officeDocument/2006/relationships/image" Target="../media/image797.png"/><Relationship Id="rId5" Type="http://schemas.openxmlformats.org/officeDocument/2006/relationships/customXml" Target="../ink/ink602.xml"/><Relationship Id="rId61" Type="http://schemas.openxmlformats.org/officeDocument/2006/relationships/customXml" Target="../ink/ink630.xml"/><Relationship Id="rId19" Type="http://schemas.openxmlformats.org/officeDocument/2006/relationships/customXml" Target="../ink/ink609.xml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613.xml"/><Relationship Id="rId30" Type="http://schemas.openxmlformats.org/officeDocument/2006/relationships/image" Target="../media/image775.png"/><Relationship Id="rId35" Type="http://schemas.openxmlformats.org/officeDocument/2006/relationships/customXml" Target="../ink/ink617.xml"/><Relationship Id="rId43" Type="http://schemas.openxmlformats.org/officeDocument/2006/relationships/customXml" Target="../ink/ink621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634.xml"/><Relationship Id="rId77" Type="http://schemas.openxmlformats.org/officeDocument/2006/relationships/customXml" Target="../ink/ink638.xml"/><Relationship Id="rId8" Type="http://schemas.openxmlformats.org/officeDocument/2006/relationships/image" Target="../media/image764.png"/><Relationship Id="rId51" Type="http://schemas.openxmlformats.org/officeDocument/2006/relationships/customXml" Target="../ink/ink625.xml"/><Relationship Id="rId72" Type="http://schemas.openxmlformats.org/officeDocument/2006/relationships/image" Target="../media/image796.png"/><Relationship Id="rId3" Type="http://schemas.openxmlformats.org/officeDocument/2006/relationships/customXml" Target="../ink/ink601.xml"/><Relationship Id="rId12" Type="http://schemas.openxmlformats.org/officeDocument/2006/relationships/image" Target="../media/image766.png"/><Relationship Id="rId17" Type="http://schemas.openxmlformats.org/officeDocument/2006/relationships/customXml" Target="../ink/ink608.xml"/><Relationship Id="rId25" Type="http://schemas.openxmlformats.org/officeDocument/2006/relationships/customXml" Target="../ink/ink612.xml"/><Relationship Id="rId33" Type="http://schemas.openxmlformats.org/officeDocument/2006/relationships/customXml" Target="../ink/ink616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629.xml"/><Relationship Id="rId67" Type="http://schemas.openxmlformats.org/officeDocument/2006/relationships/customXml" Target="../ink/ink633.xml"/><Relationship Id="rId20" Type="http://schemas.openxmlformats.org/officeDocument/2006/relationships/image" Target="../media/image770.png"/><Relationship Id="rId41" Type="http://schemas.openxmlformats.org/officeDocument/2006/relationships/customXml" Target="../ink/ink620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63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3.png"/><Relationship Id="rId15" Type="http://schemas.openxmlformats.org/officeDocument/2006/relationships/customXml" Target="../ink/ink607.xml"/><Relationship Id="rId23" Type="http://schemas.openxmlformats.org/officeDocument/2006/relationships/customXml" Target="../ink/ink611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624.xml"/><Relationship Id="rId57" Type="http://schemas.openxmlformats.org/officeDocument/2006/relationships/customXml" Target="../ink/ink628.xml"/><Relationship Id="rId10" Type="http://schemas.openxmlformats.org/officeDocument/2006/relationships/image" Target="../media/image765.png"/><Relationship Id="rId31" Type="http://schemas.openxmlformats.org/officeDocument/2006/relationships/customXml" Target="../ink/ink615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632.xml"/><Relationship Id="rId73" Type="http://schemas.openxmlformats.org/officeDocument/2006/relationships/customXml" Target="../ink/ink636.xml"/><Relationship Id="rId78" Type="http://schemas.openxmlformats.org/officeDocument/2006/relationships/image" Target="../media/image799.png"/><Relationship Id="rId4" Type="http://schemas.openxmlformats.org/officeDocument/2006/relationships/image" Target="../media/image762.png"/><Relationship Id="rId9" Type="http://schemas.openxmlformats.org/officeDocument/2006/relationships/customXml" Target="../ink/ink604.xml"/><Relationship Id="rId13" Type="http://schemas.openxmlformats.org/officeDocument/2006/relationships/customXml" Target="../ink/ink606.xml"/><Relationship Id="rId18" Type="http://schemas.openxmlformats.org/officeDocument/2006/relationships/image" Target="../media/image769.png"/><Relationship Id="rId39" Type="http://schemas.openxmlformats.org/officeDocument/2006/relationships/customXml" Target="../ink/ink619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627.xml"/><Relationship Id="rId76" Type="http://schemas.openxmlformats.org/officeDocument/2006/relationships/image" Target="../media/image798.png"/><Relationship Id="rId7" Type="http://schemas.openxmlformats.org/officeDocument/2006/relationships/customXml" Target="../ink/ink603.xml"/><Relationship Id="rId71" Type="http://schemas.openxmlformats.org/officeDocument/2006/relationships/customXml" Target="../ink/ink635.xml"/><Relationship Id="rId2" Type="http://schemas.openxmlformats.org/officeDocument/2006/relationships/image" Target="../media/image467.png"/><Relationship Id="rId29" Type="http://schemas.openxmlformats.org/officeDocument/2006/relationships/customXml" Target="../ink/ink61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3.png"/><Relationship Id="rId13" Type="http://schemas.openxmlformats.org/officeDocument/2006/relationships/customXml" Target="../ink/ink644.xml"/><Relationship Id="rId18" Type="http://schemas.openxmlformats.org/officeDocument/2006/relationships/image" Target="../media/image808.png"/><Relationship Id="rId3" Type="http://schemas.openxmlformats.org/officeDocument/2006/relationships/customXml" Target="../ink/ink639.xml"/><Relationship Id="rId7" Type="http://schemas.openxmlformats.org/officeDocument/2006/relationships/customXml" Target="../ink/ink641.xml"/><Relationship Id="rId12" Type="http://schemas.openxmlformats.org/officeDocument/2006/relationships/image" Target="../media/image805.png"/><Relationship Id="rId17" Type="http://schemas.openxmlformats.org/officeDocument/2006/relationships/customXml" Target="../ink/ink646.xml"/><Relationship Id="rId2" Type="http://schemas.openxmlformats.org/officeDocument/2006/relationships/image" Target="../media/image468.png"/><Relationship Id="rId16" Type="http://schemas.openxmlformats.org/officeDocument/2006/relationships/image" Target="../media/image80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2.png"/><Relationship Id="rId11" Type="http://schemas.openxmlformats.org/officeDocument/2006/relationships/customXml" Target="../ink/ink643.xml"/><Relationship Id="rId5" Type="http://schemas.openxmlformats.org/officeDocument/2006/relationships/customXml" Target="../ink/ink640.xml"/><Relationship Id="rId15" Type="http://schemas.openxmlformats.org/officeDocument/2006/relationships/customXml" Target="../ink/ink645.xml"/><Relationship Id="rId10" Type="http://schemas.openxmlformats.org/officeDocument/2006/relationships/image" Target="../media/image804.png"/><Relationship Id="rId4" Type="http://schemas.openxmlformats.org/officeDocument/2006/relationships/image" Target="../media/image801.png"/><Relationship Id="rId9" Type="http://schemas.openxmlformats.org/officeDocument/2006/relationships/customXml" Target="../ink/ink642.xml"/><Relationship Id="rId14" Type="http://schemas.openxmlformats.org/officeDocument/2006/relationships/image" Target="../media/image806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0.png"/><Relationship Id="rId21" Type="http://schemas.openxmlformats.org/officeDocument/2006/relationships/customXml" Target="../ink/ink656.xml"/><Relationship Id="rId34" Type="http://schemas.openxmlformats.org/officeDocument/2006/relationships/image" Target="../media/image874.png"/><Relationship Id="rId42" Type="http://schemas.openxmlformats.org/officeDocument/2006/relationships/image" Target="../media/image878.png"/><Relationship Id="rId47" Type="http://schemas.openxmlformats.org/officeDocument/2006/relationships/customXml" Target="../ink/ink669.xml"/><Relationship Id="rId50" Type="http://schemas.openxmlformats.org/officeDocument/2006/relationships/image" Target="../media/image882.png"/><Relationship Id="rId55" Type="http://schemas.openxmlformats.org/officeDocument/2006/relationships/customXml" Target="../ink/ink673.xml"/><Relationship Id="rId63" Type="http://schemas.openxmlformats.org/officeDocument/2006/relationships/customXml" Target="../ink/ink677.xml"/><Relationship Id="rId68" Type="http://schemas.openxmlformats.org/officeDocument/2006/relationships/image" Target="../media/image891.png"/><Relationship Id="rId7" Type="http://schemas.openxmlformats.org/officeDocument/2006/relationships/customXml" Target="../ink/ink649.xml"/><Relationship Id="rId2" Type="http://schemas.openxmlformats.org/officeDocument/2006/relationships/image" Target="../media/image469.png"/><Relationship Id="rId16" Type="http://schemas.openxmlformats.org/officeDocument/2006/relationships/image" Target="../media/image865.png"/><Relationship Id="rId29" Type="http://schemas.openxmlformats.org/officeDocument/2006/relationships/customXml" Target="../ink/ink660.xml"/><Relationship Id="rId11" Type="http://schemas.openxmlformats.org/officeDocument/2006/relationships/customXml" Target="../ink/ink651.xml"/><Relationship Id="rId24" Type="http://schemas.openxmlformats.org/officeDocument/2006/relationships/image" Target="../media/image869.png"/><Relationship Id="rId32" Type="http://schemas.openxmlformats.org/officeDocument/2006/relationships/image" Target="../media/image873.png"/><Relationship Id="rId37" Type="http://schemas.openxmlformats.org/officeDocument/2006/relationships/customXml" Target="../ink/ink664.xml"/><Relationship Id="rId40" Type="http://schemas.openxmlformats.org/officeDocument/2006/relationships/image" Target="../media/image877.png"/><Relationship Id="rId45" Type="http://schemas.openxmlformats.org/officeDocument/2006/relationships/customXml" Target="../ink/ink668.xml"/><Relationship Id="rId53" Type="http://schemas.openxmlformats.org/officeDocument/2006/relationships/customXml" Target="../ink/ink672.xml"/><Relationship Id="rId58" Type="http://schemas.openxmlformats.org/officeDocument/2006/relationships/image" Target="../media/image886.png"/><Relationship Id="rId66" Type="http://schemas.openxmlformats.org/officeDocument/2006/relationships/image" Target="../media/image890.png"/><Relationship Id="rId5" Type="http://schemas.openxmlformats.org/officeDocument/2006/relationships/customXml" Target="../ink/ink648.xml"/><Relationship Id="rId61" Type="http://schemas.openxmlformats.org/officeDocument/2006/relationships/customXml" Target="../ink/ink676.xml"/><Relationship Id="rId19" Type="http://schemas.openxmlformats.org/officeDocument/2006/relationships/customXml" Target="../ink/ink655.xml"/><Relationship Id="rId14" Type="http://schemas.openxmlformats.org/officeDocument/2006/relationships/image" Target="../media/image864.png"/><Relationship Id="rId22" Type="http://schemas.openxmlformats.org/officeDocument/2006/relationships/image" Target="../media/image868.png"/><Relationship Id="rId27" Type="http://schemas.openxmlformats.org/officeDocument/2006/relationships/customXml" Target="../ink/ink659.xml"/><Relationship Id="rId30" Type="http://schemas.openxmlformats.org/officeDocument/2006/relationships/image" Target="../media/image872.png"/><Relationship Id="rId35" Type="http://schemas.openxmlformats.org/officeDocument/2006/relationships/customXml" Target="../ink/ink663.xml"/><Relationship Id="rId43" Type="http://schemas.openxmlformats.org/officeDocument/2006/relationships/customXml" Target="../ink/ink667.xml"/><Relationship Id="rId48" Type="http://schemas.openxmlformats.org/officeDocument/2006/relationships/image" Target="../media/image881.png"/><Relationship Id="rId56" Type="http://schemas.openxmlformats.org/officeDocument/2006/relationships/image" Target="../media/image885.png"/><Relationship Id="rId64" Type="http://schemas.openxmlformats.org/officeDocument/2006/relationships/image" Target="../media/image889.png"/><Relationship Id="rId8" Type="http://schemas.openxmlformats.org/officeDocument/2006/relationships/image" Target="../media/image861.png"/><Relationship Id="rId51" Type="http://schemas.openxmlformats.org/officeDocument/2006/relationships/customXml" Target="../ink/ink671.xml"/><Relationship Id="rId3" Type="http://schemas.openxmlformats.org/officeDocument/2006/relationships/customXml" Target="../ink/ink647.xml"/><Relationship Id="rId12" Type="http://schemas.openxmlformats.org/officeDocument/2006/relationships/image" Target="../media/image863.png"/><Relationship Id="rId17" Type="http://schemas.openxmlformats.org/officeDocument/2006/relationships/customXml" Target="../ink/ink654.xml"/><Relationship Id="rId25" Type="http://schemas.openxmlformats.org/officeDocument/2006/relationships/customXml" Target="../ink/ink658.xml"/><Relationship Id="rId33" Type="http://schemas.openxmlformats.org/officeDocument/2006/relationships/customXml" Target="../ink/ink662.xml"/><Relationship Id="rId38" Type="http://schemas.openxmlformats.org/officeDocument/2006/relationships/image" Target="../media/image876.png"/><Relationship Id="rId46" Type="http://schemas.openxmlformats.org/officeDocument/2006/relationships/image" Target="../media/image880.png"/><Relationship Id="rId59" Type="http://schemas.openxmlformats.org/officeDocument/2006/relationships/customXml" Target="../ink/ink675.xml"/><Relationship Id="rId67" Type="http://schemas.openxmlformats.org/officeDocument/2006/relationships/customXml" Target="../ink/ink679.xml"/><Relationship Id="rId20" Type="http://schemas.openxmlformats.org/officeDocument/2006/relationships/image" Target="../media/image867.png"/><Relationship Id="rId41" Type="http://schemas.openxmlformats.org/officeDocument/2006/relationships/customXml" Target="../ink/ink666.xml"/><Relationship Id="rId54" Type="http://schemas.openxmlformats.org/officeDocument/2006/relationships/image" Target="../media/image884.png"/><Relationship Id="rId62" Type="http://schemas.openxmlformats.org/officeDocument/2006/relationships/image" Target="../media/image88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0.png"/><Relationship Id="rId15" Type="http://schemas.openxmlformats.org/officeDocument/2006/relationships/customXml" Target="../ink/ink653.xml"/><Relationship Id="rId23" Type="http://schemas.openxmlformats.org/officeDocument/2006/relationships/customXml" Target="../ink/ink657.xml"/><Relationship Id="rId28" Type="http://schemas.openxmlformats.org/officeDocument/2006/relationships/image" Target="../media/image871.png"/><Relationship Id="rId36" Type="http://schemas.openxmlformats.org/officeDocument/2006/relationships/image" Target="../media/image875.png"/><Relationship Id="rId49" Type="http://schemas.openxmlformats.org/officeDocument/2006/relationships/customXml" Target="../ink/ink670.xml"/><Relationship Id="rId57" Type="http://schemas.openxmlformats.org/officeDocument/2006/relationships/customXml" Target="../ink/ink674.xml"/><Relationship Id="rId10" Type="http://schemas.openxmlformats.org/officeDocument/2006/relationships/image" Target="../media/image862.png"/><Relationship Id="rId31" Type="http://schemas.openxmlformats.org/officeDocument/2006/relationships/customXml" Target="../ink/ink661.xml"/><Relationship Id="rId44" Type="http://schemas.openxmlformats.org/officeDocument/2006/relationships/image" Target="../media/image879.png"/><Relationship Id="rId52" Type="http://schemas.openxmlformats.org/officeDocument/2006/relationships/image" Target="../media/image883.png"/><Relationship Id="rId60" Type="http://schemas.openxmlformats.org/officeDocument/2006/relationships/image" Target="../media/image887.png"/><Relationship Id="rId65" Type="http://schemas.openxmlformats.org/officeDocument/2006/relationships/customXml" Target="../ink/ink678.xml"/><Relationship Id="rId4" Type="http://schemas.openxmlformats.org/officeDocument/2006/relationships/image" Target="../media/image859.png"/><Relationship Id="rId9" Type="http://schemas.openxmlformats.org/officeDocument/2006/relationships/customXml" Target="../ink/ink650.xml"/><Relationship Id="rId13" Type="http://schemas.openxmlformats.org/officeDocument/2006/relationships/customXml" Target="../ink/ink652.xml"/><Relationship Id="rId18" Type="http://schemas.openxmlformats.org/officeDocument/2006/relationships/image" Target="../media/image866.png"/><Relationship Id="rId39" Type="http://schemas.openxmlformats.org/officeDocument/2006/relationships/customXml" Target="../ink/ink66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png"/><Relationship Id="rId13" Type="http://schemas.openxmlformats.org/officeDocument/2006/relationships/customXml" Target="../ink/ink684.xml"/><Relationship Id="rId18" Type="http://schemas.openxmlformats.org/officeDocument/2006/relationships/image" Target="../media/image901.png"/><Relationship Id="rId3" Type="http://schemas.openxmlformats.org/officeDocument/2006/relationships/image" Target="../media/image471.png"/><Relationship Id="rId21" Type="http://schemas.openxmlformats.org/officeDocument/2006/relationships/customXml" Target="../ink/ink688.xml"/><Relationship Id="rId7" Type="http://schemas.openxmlformats.org/officeDocument/2006/relationships/customXml" Target="../ink/ink681.xml"/><Relationship Id="rId12" Type="http://schemas.openxmlformats.org/officeDocument/2006/relationships/image" Target="../media/image898.png"/><Relationship Id="rId17" Type="http://schemas.openxmlformats.org/officeDocument/2006/relationships/customXml" Target="../ink/ink686.xml"/><Relationship Id="rId2" Type="http://schemas.openxmlformats.org/officeDocument/2006/relationships/image" Target="../media/image470.png"/><Relationship Id="rId16" Type="http://schemas.openxmlformats.org/officeDocument/2006/relationships/image" Target="../media/image900.png"/><Relationship Id="rId20" Type="http://schemas.openxmlformats.org/officeDocument/2006/relationships/image" Target="../media/image90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5.png"/><Relationship Id="rId11" Type="http://schemas.openxmlformats.org/officeDocument/2006/relationships/customXml" Target="../ink/ink683.xml"/><Relationship Id="rId24" Type="http://schemas.openxmlformats.org/officeDocument/2006/relationships/image" Target="../media/image904.png"/><Relationship Id="rId5" Type="http://schemas.openxmlformats.org/officeDocument/2006/relationships/customXml" Target="../ink/ink680.xml"/><Relationship Id="rId15" Type="http://schemas.openxmlformats.org/officeDocument/2006/relationships/customXml" Target="../ink/ink685.xml"/><Relationship Id="rId23" Type="http://schemas.openxmlformats.org/officeDocument/2006/relationships/customXml" Target="../ink/ink689.xml"/><Relationship Id="rId10" Type="http://schemas.openxmlformats.org/officeDocument/2006/relationships/image" Target="../media/image897.png"/><Relationship Id="rId19" Type="http://schemas.openxmlformats.org/officeDocument/2006/relationships/customXml" Target="../ink/ink687.xml"/><Relationship Id="rId4" Type="http://schemas.openxmlformats.org/officeDocument/2006/relationships/image" Target="../media/image472.png"/><Relationship Id="rId9" Type="http://schemas.openxmlformats.org/officeDocument/2006/relationships/customXml" Target="../ink/ink682.xml"/><Relationship Id="rId14" Type="http://schemas.openxmlformats.org/officeDocument/2006/relationships/image" Target="../media/image899.png"/><Relationship Id="rId22" Type="http://schemas.openxmlformats.org/officeDocument/2006/relationships/image" Target="../media/image90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0.png"/><Relationship Id="rId21" Type="http://schemas.openxmlformats.org/officeDocument/2006/relationships/image" Target="../media/image1210.png"/><Relationship Id="rId84" Type="http://schemas.openxmlformats.org/officeDocument/2006/relationships/customXml" Target="../ink/ink39.xml"/><Relationship Id="rId138" Type="http://schemas.openxmlformats.org/officeDocument/2006/relationships/customXml" Target="../ink/ink66.xml"/><Relationship Id="rId159" Type="http://schemas.openxmlformats.org/officeDocument/2006/relationships/image" Target="../media/image68.png"/><Relationship Id="rId170" Type="http://schemas.openxmlformats.org/officeDocument/2006/relationships/customXml" Target="../ink/ink82.xml"/><Relationship Id="rId191" Type="http://schemas.openxmlformats.org/officeDocument/2006/relationships/image" Target="../media/image84.png"/><Relationship Id="rId205" Type="http://schemas.openxmlformats.org/officeDocument/2006/relationships/image" Target="../media/image91.png"/><Relationship Id="rId107" Type="http://schemas.openxmlformats.org/officeDocument/2006/relationships/image" Target="../media/image55.png"/><Relationship Id="rId11" Type="http://schemas.openxmlformats.org/officeDocument/2006/relationships/image" Target="../media/image710.png"/><Relationship Id="rId53" Type="http://schemas.openxmlformats.org/officeDocument/2006/relationships/image" Target="../media/image28.png"/><Relationship Id="rId128" Type="http://schemas.openxmlformats.org/officeDocument/2006/relationships/customXml" Target="../ink/ink61.xml"/><Relationship Id="rId149" Type="http://schemas.openxmlformats.org/officeDocument/2006/relationships/image" Target="../media/image39.png"/><Relationship Id="rId5" Type="http://schemas.openxmlformats.org/officeDocument/2006/relationships/image" Target="../media/image410.png"/><Relationship Id="rId95" Type="http://schemas.openxmlformats.org/officeDocument/2006/relationships/image" Target="../media/image49.png"/><Relationship Id="rId160" Type="http://schemas.openxmlformats.org/officeDocument/2006/relationships/customXml" Target="../ink/ink77.xml"/><Relationship Id="rId181" Type="http://schemas.openxmlformats.org/officeDocument/2006/relationships/image" Target="../media/image79.png"/><Relationship Id="rId22" Type="http://schemas.openxmlformats.org/officeDocument/2006/relationships/customXml" Target="../ink/ink30.xml"/><Relationship Id="rId118" Type="http://schemas.openxmlformats.org/officeDocument/2006/relationships/customXml" Target="../ink/ink56.xml"/><Relationship Id="rId139" Type="http://schemas.openxmlformats.org/officeDocument/2006/relationships/image" Target="../media/image34.png"/><Relationship Id="rId85" Type="http://schemas.openxmlformats.org/officeDocument/2006/relationships/image" Target="../media/image44.png"/><Relationship Id="rId150" Type="http://schemas.openxmlformats.org/officeDocument/2006/relationships/customXml" Target="../ink/ink72.xml"/><Relationship Id="rId171" Type="http://schemas.openxmlformats.org/officeDocument/2006/relationships/image" Target="../media/image74.png"/><Relationship Id="rId192" Type="http://schemas.openxmlformats.org/officeDocument/2006/relationships/customXml" Target="../ink/ink93.xml"/><Relationship Id="rId206" Type="http://schemas.openxmlformats.org/officeDocument/2006/relationships/customXml" Target="../ink/ink100.xml"/><Relationship Id="rId201" Type="http://schemas.openxmlformats.org/officeDocument/2006/relationships/image" Target="../media/image89.png"/><Relationship Id="rId12" Type="http://schemas.openxmlformats.org/officeDocument/2006/relationships/customXml" Target="../ink/ink25.xml"/><Relationship Id="rId17" Type="http://schemas.openxmlformats.org/officeDocument/2006/relationships/image" Target="../media/image1010.png"/><Relationship Id="rId103" Type="http://schemas.openxmlformats.org/officeDocument/2006/relationships/image" Target="../media/image53.png"/><Relationship Id="rId108" Type="http://schemas.openxmlformats.org/officeDocument/2006/relationships/customXml" Target="../ink/ink51.xml"/><Relationship Id="rId124" Type="http://schemas.openxmlformats.org/officeDocument/2006/relationships/customXml" Target="../ink/ink59.xml"/><Relationship Id="rId129" Type="http://schemas.openxmlformats.org/officeDocument/2006/relationships/image" Target="../media/image26.png"/><Relationship Id="rId54" Type="http://schemas.openxmlformats.org/officeDocument/2006/relationships/customXml" Target="../ink/ink34.xml"/><Relationship Id="rId91" Type="http://schemas.openxmlformats.org/officeDocument/2006/relationships/image" Target="../media/image47.png"/><Relationship Id="rId96" Type="http://schemas.openxmlformats.org/officeDocument/2006/relationships/customXml" Target="../ink/ink45.xml"/><Relationship Id="rId140" Type="http://schemas.openxmlformats.org/officeDocument/2006/relationships/customXml" Target="../ink/ink67.xml"/><Relationship Id="rId145" Type="http://schemas.openxmlformats.org/officeDocument/2006/relationships/image" Target="../media/image37.png"/><Relationship Id="rId161" Type="http://schemas.openxmlformats.org/officeDocument/2006/relationships/image" Target="../media/image69.png"/><Relationship Id="rId166" Type="http://schemas.openxmlformats.org/officeDocument/2006/relationships/customXml" Target="../ink/ink80.xml"/><Relationship Id="rId182" Type="http://schemas.openxmlformats.org/officeDocument/2006/relationships/customXml" Target="../ink/ink88.xml"/><Relationship Id="rId187" Type="http://schemas.openxmlformats.org/officeDocument/2006/relationships/image" Target="../media/image82.png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2.xml"/><Relationship Id="rId23" Type="http://schemas.openxmlformats.org/officeDocument/2006/relationships/image" Target="../media/image1310.png"/><Relationship Id="rId114" Type="http://schemas.openxmlformats.org/officeDocument/2006/relationships/customXml" Target="../ink/ink54.xml"/><Relationship Id="rId119" Type="http://schemas.openxmlformats.org/officeDocument/2006/relationships/image" Target="../media/image61.png"/><Relationship Id="rId81" Type="http://schemas.openxmlformats.org/officeDocument/2006/relationships/image" Target="../media/image42.png"/><Relationship Id="rId86" Type="http://schemas.openxmlformats.org/officeDocument/2006/relationships/customXml" Target="../ink/ink40.xml"/><Relationship Id="rId130" Type="http://schemas.openxmlformats.org/officeDocument/2006/relationships/customXml" Target="../ink/ink62.xml"/><Relationship Id="rId135" Type="http://schemas.openxmlformats.org/officeDocument/2006/relationships/image" Target="../media/image32.png"/><Relationship Id="rId151" Type="http://schemas.openxmlformats.org/officeDocument/2006/relationships/image" Target="../media/image64.png"/><Relationship Id="rId156" Type="http://schemas.openxmlformats.org/officeDocument/2006/relationships/customXml" Target="../ink/ink75.xml"/><Relationship Id="rId177" Type="http://schemas.openxmlformats.org/officeDocument/2006/relationships/image" Target="../media/image77.png"/><Relationship Id="rId198" Type="http://schemas.openxmlformats.org/officeDocument/2006/relationships/customXml" Target="../ink/ink96.xml"/><Relationship Id="rId172" Type="http://schemas.openxmlformats.org/officeDocument/2006/relationships/customXml" Target="../ink/ink83.xml"/><Relationship Id="rId193" Type="http://schemas.openxmlformats.org/officeDocument/2006/relationships/image" Target="../media/image85.png"/><Relationship Id="rId202" Type="http://schemas.openxmlformats.org/officeDocument/2006/relationships/customXml" Target="../ink/ink98.xml"/><Relationship Id="rId207" Type="http://schemas.openxmlformats.org/officeDocument/2006/relationships/image" Target="../media/image92.png"/><Relationship Id="rId13" Type="http://schemas.openxmlformats.org/officeDocument/2006/relationships/image" Target="../media/image810.png"/><Relationship Id="rId18" Type="http://schemas.openxmlformats.org/officeDocument/2006/relationships/customXml" Target="../ink/ink28.xml"/><Relationship Id="rId109" Type="http://schemas.openxmlformats.org/officeDocument/2006/relationships/image" Target="../media/image56.png"/><Relationship Id="rId55" Type="http://schemas.openxmlformats.org/officeDocument/2006/relationships/image" Target="../media/image29.png"/><Relationship Id="rId97" Type="http://schemas.openxmlformats.org/officeDocument/2006/relationships/image" Target="../media/image50.png"/><Relationship Id="rId104" Type="http://schemas.openxmlformats.org/officeDocument/2006/relationships/customXml" Target="../ink/ink49.xml"/><Relationship Id="rId120" Type="http://schemas.openxmlformats.org/officeDocument/2006/relationships/customXml" Target="../ink/ink57.xml"/><Relationship Id="rId125" Type="http://schemas.openxmlformats.org/officeDocument/2006/relationships/image" Target="../media/image24.png"/><Relationship Id="rId141" Type="http://schemas.openxmlformats.org/officeDocument/2006/relationships/image" Target="../media/image35.png"/><Relationship Id="rId146" Type="http://schemas.openxmlformats.org/officeDocument/2006/relationships/customXml" Target="../ink/ink70.xml"/><Relationship Id="rId167" Type="http://schemas.openxmlformats.org/officeDocument/2006/relationships/image" Target="../media/image72.png"/><Relationship Id="rId188" Type="http://schemas.openxmlformats.org/officeDocument/2006/relationships/customXml" Target="../ink/ink91.xml"/><Relationship Id="rId7" Type="http://schemas.openxmlformats.org/officeDocument/2006/relationships/image" Target="../media/image510.png"/><Relationship Id="rId92" Type="http://schemas.openxmlformats.org/officeDocument/2006/relationships/customXml" Target="../ink/ink43.xml"/><Relationship Id="rId162" Type="http://schemas.openxmlformats.org/officeDocument/2006/relationships/customXml" Target="../ink/ink78.xml"/><Relationship Id="rId183" Type="http://schemas.openxmlformats.org/officeDocument/2006/relationships/image" Target="../media/image80.png"/><Relationship Id="rId2" Type="http://schemas.openxmlformats.org/officeDocument/2006/relationships/image" Target="../media/image22.png"/><Relationship Id="rId24" Type="http://schemas.openxmlformats.org/officeDocument/2006/relationships/customXml" Target="../ink/ink31.xml"/><Relationship Id="rId87" Type="http://schemas.openxmlformats.org/officeDocument/2006/relationships/image" Target="../media/image45.png"/><Relationship Id="rId110" Type="http://schemas.openxmlformats.org/officeDocument/2006/relationships/customXml" Target="../ink/ink52.xml"/><Relationship Id="rId115" Type="http://schemas.openxmlformats.org/officeDocument/2006/relationships/image" Target="../media/image59.png"/><Relationship Id="rId131" Type="http://schemas.openxmlformats.org/officeDocument/2006/relationships/image" Target="../media/image30.png"/><Relationship Id="rId136" Type="http://schemas.openxmlformats.org/officeDocument/2006/relationships/customXml" Target="../ink/ink65.xml"/><Relationship Id="rId157" Type="http://schemas.openxmlformats.org/officeDocument/2006/relationships/image" Target="../media/image67.png"/><Relationship Id="rId178" Type="http://schemas.openxmlformats.org/officeDocument/2006/relationships/customXml" Target="../ink/ink86.xml"/><Relationship Id="rId82" Type="http://schemas.openxmlformats.org/officeDocument/2006/relationships/customXml" Target="../ink/ink38.xml"/><Relationship Id="rId152" Type="http://schemas.openxmlformats.org/officeDocument/2006/relationships/customXml" Target="../ink/ink73.xml"/><Relationship Id="rId173" Type="http://schemas.openxmlformats.org/officeDocument/2006/relationships/image" Target="../media/image75.png"/><Relationship Id="rId194" Type="http://schemas.openxmlformats.org/officeDocument/2006/relationships/customXml" Target="../ink/ink94.xml"/><Relationship Id="rId199" Type="http://schemas.openxmlformats.org/officeDocument/2006/relationships/image" Target="../media/image88.png"/><Relationship Id="rId203" Type="http://schemas.openxmlformats.org/officeDocument/2006/relationships/image" Target="../media/image90.png"/><Relationship Id="rId19" Type="http://schemas.openxmlformats.org/officeDocument/2006/relationships/image" Target="../media/image1110.png"/><Relationship Id="rId14" Type="http://schemas.openxmlformats.org/officeDocument/2006/relationships/customXml" Target="../ink/ink26.xml"/><Relationship Id="rId56" Type="http://schemas.openxmlformats.org/officeDocument/2006/relationships/customXml" Target="../ink/ink35.xml"/><Relationship Id="rId77" Type="http://schemas.openxmlformats.org/officeDocument/2006/relationships/image" Target="../media/image40.png"/><Relationship Id="rId100" Type="http://schemas.openxmlformats.org/officeDocument/2006/relationships/customXml" Target="../ink/ink47.xml"/><Relationship Id="rId105" Type="http://schemas.openxmlformats.org/officeDocument/2006/relationships/image" Target="../media/image54.png"/><Relationship Id="rId126" Type="http://schemas.openxmlformats.org/officeDocument/2006/relationships/customXml" Target="../ink/ink60.xml"/><Relationship Id="rId147" Type="http://schemas.openxmlformats.org/officeDocument/2006/relationships/image" Target="../media/image38.png"/><Relationship Id="rId168" Type="http://schemas.openxmlformats.org/officeDocument/2006/relationships/customXml" Target="../ink/ink81.xml"/><Relationship Id="rId8" Type="http://schemas.openxmlformats.org/officeDocument/2006/relationships/customXml" Target="../ink/ink23.xml"/><Relationship Id="rId51" Type="http://schemas.openxmlformats.org/officeDocument/2006/relationships/image" Target="../media/image27.png"/><Relationship Id="rId93" Type="http://schemas.openxmlformats.org/officeDocument/2006/relationships/image" Target="../media/image48.png"/><Relationship Id="rId98" Type="http://schemas.openxmlformats.org/officeDocument/2006/relationships/customXml" Target="../ink/ink46.xml"/><Relationship Id="rId121" Type="http://schemas.openxmlformats.org/officeDocument/2006/relationships/image" Target="../media/image62.png"/><Relationship Id="rId142" Type="http://schemas.openxmlformats.org/officeDocument/2006/relationships/customXml" Target="../ink/ink68.xml"/><Relationship Id="rId163" Type="http://schemas.openxmlformats.org/officeDocument/2006/relationships/image" Target="../media/image70.png"/><Relationship Id="rId184" Type="http://schemas.openxmlformats.org/officeDocument/2006/relationships/customXml" Target="../ink/ink89.xml"/><Relationship Id="rId189" Type="http://schemas.openxmlformats.org/officeDocument/2006/relationships/image" Target="../media/image83.png"/><Relationship Id="rId3" Type="http://schemas.openxmlformats.org/officeDocument/2006/relationships/image" Target="../media/image23.png"/><Relationship Id="rId25" Type="http://schemas.openxmlformats.org/officeDocument/2006/relationships/image" Target="../media/image1410.png"/><Relationship Id="rId116" Type="http://schemas.openxmlformats.org/officeDocument/2006/relationships/customXml" Target="../ink/ink55.xml"/><Relationship Id="rId137" Type="http://schemas.openxmlformats.org/officeDocument/2006/relationships/image" Target="../media/image33.png"/><Relationship Id="rId158" Type="http://schemas.openxmlformats.org/officeDocument/2006/relationships/customXml" Target="../ink/ink76.xml"/><Relationship Id="rId20" Type="http://schemas.openxmlformats.org/officeDocument/2006/relationships/customXml" Target="../ink/ink29.xml"/><Relationship Id="rId83" Type="http://schemas.openxmlformats.org/officeDocument/2006/relationships/image" Target="../media/image43.png"/><Relationship Id="rId88" Type="http://schemas.openxmlformats.org/officeDocument/2006/relationships/customXml" Target="../ink/ink41.xml"/><Relationship Id="rId111" Type="http://schemas.openxmlformats.org/officeDocument/2006/relationships/image" Target="../media/image57.png"/><Relationship Id="rId132" Type="http://schemas.openxmlformats.org/officeDocument/2006/relationships/customXml" Target="../ink/ink63.xml"/><Relationship Id="rId153" Type="http://schemas.openxmlformats.org/officeDocument/2006/relationships/image" Target="../media/image65.png"/><Relationship Id="rId174" Type="http://schemas.openxmlformats.org/officeDocument/2006/relationships/customXml" Target="../ink/ink84.xml"/><Relationship Id="rId179" Type="http://schemas.openxmlformats.org/officeDocument/2006/relationships/image" Target="../media/image78.png"/><Relationship Id="rId195" Type="http://schemas.openxmlformats.org/officeDocument/2006/relationships/image" Target="../media/image86.png"/><Relationship Id="rId190" Type="http://schemas.openxmlformats.org/officeDocument/2006/relationships/customXml" Target="../ink/ink92.xml"/><Relationship Id="rId204" Type="http://schemas.openxmlformats.org/officeDocument/2006/relationships/customXml" Target="../ink/ink99.xml"/><Relationship Id="rId15" Type="http://schemas.openxmlformats.org/officeDocument/2006/relationships/image" Target="../media/image910.png"/><Relationship Id="rId106" Type="http://schemas.openxmlformats.org/officeDocument/2006/relationships/customXml" Target="../ink/ink50.xml"/><Relationship Id="rId127" Type="http://schemas.openxmlformats.org/officeDocument/2006/relationships/image" Target="../media/image25.png"/><Relationship Id="rId10" Type="http://schemas.openxmlformats.org/officeDocument/2006/relationships/customXml" Target="../ink/ink24.xml"/><Relationship Id="rId52" Type="http://schemas.openxmlformats.org/officeDocument/2006/relationships/customXml" Target="../ink/ink33.xml"/><Relationship Id="rId78" Type="http://schemas.openxmlformats.org/officeDocument/2006/relationships/customXml" Target="../ink/ink36.xml"/><Relationship Id="rId94" Type="http://schemas.openxmlformats.org/officeDocument/2006/relationships/customXml" Target="../ink/ink44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58.xml"/><Relationship Id="rId143" Type="http://schemas.openxmlformats.org/officeDocument/2006/relationships/image" Target="../media/image36.png"/><Relationship Id="rId148" Type="http://schemas.openxmlformats.org/officeDocument/2006/relationships/customXml" Target="../ink/ink71.xml"/><Relationship Id="rId164" Type="http://schemas.openxmlformats.org/officeDocument/2006/relationships/customXml" Target="../ink/ink79.xml"/><Relationship Id="rId169" Type="http://schemas.openxmlformats.org/officeDocument/2006/relationships/image" Target="../media/image73.png"/><Relationship Id="rId185" Type="http://schemas.openxmlformats.org/officeDocument/2006/relationships/image" Target="../media/image81.png"/><Relationship Id="rId4" Type="http://schemas.openxmlformats.org/officeDocument/2006/relationships/customXml" Target="../ink/ink21.xml"/><Relationship Id="rId9" Type="http://schemas.openxmlformats.org/officeDocument/2006/relationships/image" Target="../media/image610.png"/><Relationship Id="rId180" Type="http://schemas.openxmlformats.org/officeDocument/2006/relationships/customXml" Target="../ink/ink87.xml"/><Relationship Id="rId26" Type="http://schemas.openxmlformats.org/officeDocument/2006/relationships/customXml" Target="../ink/ink32.xml"/><Relationship Id="rId89" Type="http://schemas.openxmlformats.org/officeDocument/2006/relationships/image" Target="../media/image46.png"/><Relationship Id="rId112" Type="http://schemas.openxmlformats.org/officeDocument/2006/relationships/customXml" Target="../ink/ink53.xml"/><Relationship Id="rId133" Type="http://schemas.openxmlformats.org/officeDocument/2006/relationships/image" Target="../media/image31.png"/><Relationship Id="rId154" Type="http://schemas.openxmlformats.org/officeDocument/2006/relationships/customXml" Target="../ink/ink74.xml"/><Relationship Id="rId175" Type="http://schemas.openxmlformats.org/officeDocument/2006/relationships/image" Target="../media/image76.png"/><Relationship Id="rId196" Type="http://schemas.openxmlformats.org/officeDocument/2006/relationships/customXml" Target="../ink/ink95.xml"/><Relationship Id="rId200" Type="http://schemas.openxmlformats.org/officeDocument/2006/relationships/customXml" Target="../ink/ink97.xml"/><Relationship Id="rId16" Type="http://schemas.openxmlformats.org/officeDocument/2006/relationships/customXml" Target="../ink/ink27.xml"/><Relationship Id="rId79" Type="http://schemas.openxmlformats.org/officeDocument/2006/relationships/image" Target="../media/image41.png"/><Relationship Id="rId102" Type="http://schemas.openxmlformats.org/officeDocument/2006/relationships/customXml" Target="../ink/ink48.xml"/><Relationship Id="rId123" Type="http://schemas.openxmlformats.org/officeDocument/2006/relationships/image" Target="../media/image63.png"/><Relationship Id="rId144" Type="http://schemas.openxmlformats.org/officeDocument/2006/relationships/customXml" Target="../ink/ink69.xml"/><Relationship Id="rId90" Type="http://schemas.openxmlformats.org/officeDocument/2006/relationships/customXml" Target="../ink/ink42.xml"/><Relationship Id="rId165" Type="http://schemas.openxmlformats.org/officeDocument/2006/relationships/image" Target="../media/image71.png"/><Relationship Id="rId186" Type="http://schemas.openxmlformats.org/officeDocument/2006/relationships/customXml" Target="../ink/ink90.xml"/><Relationship Id="rId113" Type="http://schemas.openxmlformats.org/officeDocument/2006/relationships/image" Target="../media/image58.png"/><Relationship Id="rId134" Type="http://schemas.openxmlformats.org/officeDocument/2006/relationships/customXml" Target="../ink/ink64.xml"/><Relationship Id="rId80" Type="http://schemas.openxmlformats.org/officeDocument/2006/relationships/customXml" Target="../ink/ink37.xml"/><Relationship Id="rId155" Type="http://schemas.openxmlformats.org/officeDocument/2006/relationships/image" Target="../media/image66.png"/><Relationship Id="rId176" Type="http://schemas.openxmlformats.org/officeDocument/2006/relationships/customXml" Target="../ink/ink85.xml"/><Relationship Id="rId197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10.png"/><Relationship Id="rId42" Type="http://schemas.openxmlformats.org/officeDocument/2006/relationships/customXml" Target="../ink/ink120.xml"/><Relationship Id="rId63" Type="http://schemas.openxmlformats.org/officeDocument/2006/relationships/image" Target="../media/image95.png"/><Relationship Id="rId84" Type="http://schemas.openxmlformats.org/officeDocument/2006/relationships/customXml" Target="../ink/ink141.xml"/><Relationship Id="rId138" Type="http://schemas.openxmlformats.org/officeDocument/2006/relationships/customXml" Target="../ink/ink168.xml"/><Relationship Id="rId159" Type="http://schemas.openxmlformats.org/officeDocument/2006/relationships/image" Target="../media/image143.png"/><Relationship Id="rId170" Type="http://schemas.openxmlformats.org/officeDocument/2006/relationships/customXml" Target="../ink/ink184.xml"/><Relationship Id="rId107" Type="http://schemas.openxmlformats.org/officeDocument/2006/relationships/image" Target="../media/image117.png"/><Relationship Id="rId11" Type="http://schemas.openxmlformats.org/officeDocument/2006/relationships/image" Target="../media/image6910.png"/><Relationship Id="rId32" Type="http://schemas.openxmlformats.org/officeDocument/2006/relationships/customXml" Target="../ink/ink115.xml"/><Relationship Id="rId53" Type="http://schemas.openxmlformats.org/officeDocument/2006/relationships/image" Target="../media/image905.png"/><Relationship Id="rId74" Type="http://schemas.openxmlformats.org/officeDocument/2006/relationships/customXml" Target="../ink/ink136.xml"/><Relationship Id="rId128" Type="http://schemas.openxmlformats.org/officeDocument/2006/relationships/customXml" Target="../ink/ink163.xml"/><Relationship Id="rId149" Type="http://schemas.openxmlformats.org/officeDocument/2006/relationships/image" Target="../media/image138.png"/><Relationship Id="rId5" Type="http://schemas.openxmlformats.org/officeDocument/2006/relationships/image" Target="../media/image6610.png"/><Relationship Id="rId95" Type="http://schemas.openxmlformats.org/officeDocument/2006/relationships/image" Target="../media/image111.png"/><Relationship Id="rId160" Type="http://schemas.openxmlformats.org/officeDocument/2006/relationships/customXml" Target="../ink/ink179.xml"/><Relationship Id="rId181" Type="http://schemas.openxmlformats.org/officeDocument/2006/relationships/image" Target="../media/image154.png"/><Relationship Id="rId22" Type="http://schemas.openxmlformats.org/officeDocument/2006/relationships/customXml" Target="../ink/ink110.xml"/><Relationship Id="rId43" Type="http://schemas.openxmlformats.org/officeDocument/2006/relationships/image" Target="../media/image8510.png"/><Relationship Id="rId64" Type="http://schemas.openxmlformats.org/officeDocument/2006/relationships/customXml" Target="../ink/ink131.xml"/><Relationship Id="rId118" Type="http://schemas.openxmlformats.org/officeDocument/2006/relationships/customXml" Target="../ink/ink158.xml"/><Relationship Id="rId139" Type="http://schemas.openxmlformats.org/officeDocument/2006/relationships/image" Target="../media/image133.png"/><Relationship Id="rId85" Type="http://schemas.openxmlformats.org/officeDocument/2006/relationships/image" Target="../media/image106.png"/><Relationship Id="rId150" Type="http://schemas.openxmlformats.org/officeDocument/2006/relationships/customXml" Target="../ink/ink174.xml"/><Relationship Id="rId171" Type="http://schemas.openxmlformats.org/officeDocument/2006/relationships/image" Target="../media/image149.png"/><Relationship Id="rId12" Type="http://schemas.openxmlformats.org/officeDocument/2006/relationships/customXml" Target="../ink/ink105.xml"/><Relationship Id="rId33" Type="http://schemas.openxmlformats.org/officeDocument/2006/relationships/image" Target="../media/image8010.png"/><Relationship Id="rId108" Type="http://schemas.openxmlformats.org/officeDocument/2006/relationships/customXml" Target="../ink/ink153.xml"/><Relationship Id="rId129" Type="http://schemas.openxmlformats.org/officeDocument/2006/relationships/image" Target="../media/image128.png"/><Relationship Id="rId54" Type="http://schemas.openxmlformats.org/officeDocument/2006/relationships/customXml" Target="../ink/ink126.xml"/><Relationship Id="rId75" Type="http://schemas.openxmlformats.org/officeDocument/2006/relationships/image" Target="../media/image101.png"/><Relationship Id="rId96" Type="http://schemas.openxmlformats.org/officeDocument/2006/relationships/customXml" Target="../ink/ink147.xml"/><Relationship Id="rId140" Type="http://schemas.openxmlformats.org/officeDocument/2006/relationships/customXml" Target="../ink/ink169.xml"/><Relationship Id="rId161" Type="http://schemas.openxmlformats.org/officeDocument/2006/relationships/image" Target="../media/image144.png"/><Relationship Id="rId6" Type="http://schemas.openxmlformats.org/officeDocument/2006/relationships/customXml" Target="../ink/ink102.xml"/><Relationship Id="rId23" Type="http://schemas.openxmlformats.org/officeDocument/2006/relationships/image" Target="../media/image7510.png"/><Relationship Id="rId119" Type="http://schemas.openxmlformats.org/officeDocument/2006/relationships/image" Target="../media/image123.png"/><Relationship Id="rId44" Type="http://schemas.openxmlformats.org/officeDocument/2006/relationships/customXml" Target="../ink/ink121.xml"/><Relationship Id="rId60" Type="http://schemas.openxmlformats.org/officeDocument/2006/relationships/customXml" Target="../ink/ink129.xml"/><Relationship Id="rId65" Type="http://schemas.openxmlformats.org/officeDocument/2006/relationships/image" Target="../media/image96.png"/><Relationship Id="rId81" Type="http://schemas.openxmlformats.org/officeDocument/2006/relationships/image" Target="../media/image104.png"/><Relationship Id="rId86" Type="http://schemas.openxmlformats.org/officeDocument/2006/relationships/customXml" Target="../ink/ink142.xml"/><Relationship Id="rId130" Type="http://schemas.openxmlformats.org/officeDocument/2006/relationships/customXml" Target="../ink/ink164.xml"/><Relationship Id="rId135" Type="http://schemas.openxmlformats.org/officeDocument/2006/relationships/image" Target="../media/image131.png"/><Relationship Id="rId151" Type="http://schemas.openxmlformats.org/officeDocument/2006/relationships/image" Target="../media/image139.png"/><Relationship Id="rId156" Type="http://schemas.openxmlformats.org/officeDocument/2006/relationships/customXml" Target="../ink/ink177.xml"/><Relationship Id="rId177" Type="http://schemas.openxmlformats.org/officeDocument/2006/relationships/image" Target="../media/image152.png"/><Relationship Id="rId172" Type="http://schemas.openxmlformats.org/officeDocument/2006/relationships/customXml" Target="../ink/ink185.xml"/><Relationship Id="rId13" Type="http://schemas.openxmlformats.org/officeDocument/2006/relationships/image" Target="../media/image7010.png"/><Relationship Id="rId18" Type="http://schemas.openxmlformats.org/officeDocument/2006/relationships/customXml" Target="../ink/ink108.xml"/><Relationship Id="rId39" Type="http://schemas.openxmlformats.org/officeDocument/2006/relationships/image" Target="../media/image8310.png"/><Relationship Id="rId109" Type="http://schemas.openxmlformats.org/officeDocument/2006/relationships/image" Target="../media/image118.png"/><Relationship Id="rId34" Type="http://schemas.openxmlformats.org/officeDocument/2006/relationships/customXml" Target="../ink/ink116.xml"/><Relationship Id="rId50" Type="http://schemas.openxmlformats.org/officeDocument/2006/relationships/customXml" Target="../ink/ink124.xml"/><Relationship Id="rId55" Type="http://schemas.openxmlformats.org/officeDocument/2006/relationships/image" Target="../media/image911.png"/><Relationship Id="rId76" Type="http://schemas.openxmlformats.org/officeDocument/2006/relationships/customXml" Target="../ink/ink137.xml"/><Relationship Id="rId97" Type="http://schemas.openxmlformats.org/officeDocument/2006/relationships/image" Target="../media/image112.png"/><Relationship Id="rId104" Type="http://schemas.openxmlformats.org/officeDocument/2006/relationships/customXml" Target="../ink/ink151.xml"/><Relationship Id="rId120" Type="http://schemas.openxmlformats.org/officeDocument/2006/relationships/customXml" Target="../ink/ink159.xml"/><Relationship Id="rId125" Type="http://schemas.openxmlformats.org/officeDocument/2006/relationships/image" Target="../media/image126.png"/><Relationship Id="rId141" Type="http://schemas.openxmlformats.org/officeDocument/2006/relationships/image" Target="../media/image134.png"/><Relationship Id="rId146" Type="http://schemas.openxmlformats.org/officeDocument/2006/relationships/customXml" Target="../ink/ink172.xml"/><Relationship Id="rId167" Type="http://schemas.openxmlformats.org/officeDocument/2006/relationships/image" Target="../media/image147.png"/><Relationship Id="rId7" Type="http://schemas.openxmlformats.org/officeDocument/2006/relationships/image" Target="../media/image6710.png"/><Relationship Id="rId71" Type="http://schemas.openxmlformats.org/officeDocument/2006/relationships/image" Target="../media/image99.png"/><Relationship Id="rId92" Type="http://schemas.openxmlformats.org/officeDocument/2006/relationships/customXml" Target="../ink/ink145.xml"/><Relationship Id="rId162" Type="http://schemas.openxmlformats.org/officeDocument/2006/relationships/customXml" Target="../ink/ink180.xml"/><Relationship Id="rId2" Type="http://schemas.openxmlformats.org/officeDocument/2006/relationships/image" Target="../media/image93.png"/><Relationship Id="rId29" Type="http://schemas.openxmlformats.org/officeDocument/2006/relationships/image" Target="../media/image7810.png"/><Relationship Id="rId24" Type="http://schemas.openxmlformats.org/officeDocument/2006/relationships/customXml" Target="../ink/ink111.xml"/><Relationship Id="rId40" Type="http://schemas.openxmlformats.org/officeDocument/2006/relationships/customXml" Target="../ink/ink119.xml"/><Relationship Id="rId45" Type="http://schemas.openxmlformats.org/officeDocument/2006/relationships/image" Target="../media/image8610.png"/><Relationship Id="rId66" Type="http://schemas.openxmlformats.org/officeDocument/2006/relationships/customXml" Target="../ink/ink132.xml"/><Relationship Id="rId87" Type="http://schemas.openxmlformats.org/officeDocument/2006/relationships/image" Target="../media/image107.png"/><Relationship Id="rId110" Type="http://schemas.openxmlformats.org/officeDocument/2006/relationships/customXml" Target="../ink/ink154.xml"/><Relationship Id="rId115" Type="http://schemas.openxmlformats.org/officeDocument/2006/relationships/image" Target="../media/image121.png"/><Relationship Id="rId131" Type="http://schemas.openxmlformats.org/officeDocument/2006/relationships/image" Target="../media/image129.png"/><Relationship Id="rId136" Type="http://schemas.openxmlformats.org/officeDocument/2006/relationships/customXml" Target="../ink/ink167.xml"/><Relationship Id="rId157" Type="http://schemas.openxmlformats.org/officeDocument/2006/relationships/image" Target="../media/image142.png"/><Relationship Id="rId178" Type="http://schemas.openxmlformats.org/officeDocument/2006/relationships/customXml" Target="../ink/ink188.xml"/><Relationship Id="rId61" Type="http://schemas.openxmlformats.org/officeDocument/2006/relationships/image" Target="../media/image940.png"/><Relationship Id="rId82" Type="http://schemas.openxmlformats.org/officeDocument/2006/relationships/customXml" Target="../ink/ink140.xml"/><Relationship Id="rId152" Type="http://schemas.openxmlformats.org/officeDocument/2006/relationships/customXml" Target="../ink/ink175.xml"/><Relationship Id="rId173" Type="http://schemas.openxmlformats.org/officeDocument/2006/relationships/image" Target="../media/image150.png"/><Relationship Id="rId19" Type="http://schemas.openxmlformats.org/officeDocument/2006/relationships/image" Target="../media/image7310.png"/><Relationship Id="rId14" Type="http://schemas.openxmlformats.org/officeDocument/2006/relationships/customXml" Target="../ink/ink106.xml"/><Relationship Id="rId30" Type="http://schemas.openxmlformats.org/officeDocument/2006/relationships/customXml" Target="../ink/ink114.xml"/><Relationship Id="rId35" Type="http://schemas.openxmlformats.org/officeDocument/2006/relationships/image" Target="../media/image8110.png"/><Relationship Id="rId56" Type="http://schemas.openxmlformats.org/officeDocument/2006/relationships/customXml" Target="../ink/ink127.xml"/><Relationship Id="rId77" Type="http://schemas.openxmlformats.org/officeDocument/2006/relationships/image" Target="../media/image102.png"/><Relationship Id="rId100" Type="http://schemas.openxmlformats.org/officeDocument/2006/relationships/customXml" Target="../ink/ink149.xml"/><Relationship Id="rId105" Type="http://schemas.openxmlformats.org/officeDocument/2006/relationships/image" Target="../media/image116.png"/><Relationship Id="rId126" Type="http://schemas.openxmlformats.org/officeDocument/2006/relationships/customXml" Target="../ink/ink162.xml"/><Relationship Id="rId147" Type="http://schemas.openxmlformats.org/officeDocument/2006/relationships/image" Target="../media/image137.png"/><Relationship Id="rId168" Type="http://schemas.openxmlformats.org/officeDocument/2006/relationships/customXml" Target="../ink/ink183.xml"/><Relationship Id="rId8" Type="http://schemas.openxmlformats.org/officeDocument/2006/relationships/customXml" Target="../ink/ink103.xml"/><Relationship Id="rId51" Type="http://schemas.openxmlformats.org/officeDocument/2006/relationships/image" Target="../media/image8910.png"/><Relationship Id="rId72" Type="http://schemas.openxmlformats.org/officeDocument/2006/relationships/customXml" Target="../ink/ink135.xml"/><Relationship Id="rId93" Type="http://schemas.openxmlformats.org/officeDocument/2006/relationships/image" Target="../media/image110.png"/><Relationship Id="rId98" Type="http://schemas.openxmlformats.org/officeDocument/2006/relationships/customXml" Target="../ink/ink148.xml"/><Relationship Id="rId121" Type="http://schemas.openxmlformats.org/officeDocument/2006/relationships/image" Target="../media/image124.png"/><Relationship Id="rId142" Type="http://schemas.openxmlformats.org/officeDocument/2006/relationships/customXml" Target="../ink/ink170.xml"/><Relationship Id="rId163" Type="http://schemas.openxmlformats.org/officeDocument/2006/relationships/image" Target="../media/image145.png"/><Relationship Id="rId3" Type="http://schemas.openxmlformats.org/officeDocument/2006/relationships/image" Target="../media/image94.png"/><Relationship Id="rId25" Type="http://schemas.openxmlformats.org/officeDocument/2006/relationships/image" Target="../media/image7610.png"/><Relationship Id="rId46" Type="http://schemas.openxmlformats.org/officeDocument/2006/relationships/customXml" Target="../ink/ink122.xml"/><Relationship Id="rId67" Type="http://schemas.openxmlformats.org/officeDocument/2006/relationships/image" Target="../media/image97.png"/><Relationship Id="rId116" Type="http://schemas.openxmlformats.org/officeDocument/2006/relationships/customXml" Target="../ink/ink157.xml"/><Relationship Id="rId137" Type="http://schemas.openxmlformats.org/officeDocument/2006/relationships/image" Target="../media/image132.png"/><Relationship Id="rId158" Type="http://schemas.openxmlformats.org/officeDocument/2006/relationships/customXml" Target="../ink/ink178.xml"/><Relationship Id="rId20" Type="http://schemas.openxmlformats.org/officeDocument/2006/relationships/customXml" Target="../ink/ink109.xml"/><Relationship Id="rId41" Type="http://schemas.openxmlformats.org/officeDocument/2006/relationships/image" Target="../media/image8410.png"/><Relationship Id="rId62" Type="http://schemas.openxmlformats.org/officeDocument/2006/relationships/customXml" Target="../ink/ink130.xml"/><Relationship Id="rId83" Type="http://schemas.openxmlformats.org/officeDocument/2006/relationships/image" Target="../media/image105.png"/><Relationship Id="rId88" Type="http://schemas.openxmlformats.org/officeDocument/2006/relationships/customXml" Target="../ink/ink143.xml"/><Relationship Id="rId111" Type="http://schemas.openxmlformats.org/officeDocument/2006/relationships/image" Target="../media/image119.png"/><Relationship Id="rId132" Type="http://schemas.openxmlformats.org/officeDocument/2006/relationships/customXml" Target="../ink/ink165.xml"/><Relationship Id="rId153" Type="http://schemas.openxmlformats.org/officeDocument/2006/relationships/image" Target="../media/image140.png"/><Relationship Id="rId174" Type="http://schemas.openxmlformats.org/officeDocument/2006/relationships/customXml" Target="../ink/ink186.xml"/><Relationship Id="rId179" Type="http://schemas.openxmlformats.org/officeDocument/2006/relationships/image" Target="../media/image153.png"/><Relationship Id="rId15" Type="http://schemas.openxmlformats.org/officeDocument/2006/relationships/image" Target="../media/image7110.png"/><Relationship Id="rId36" Type="http://schemas.openxmlformats.org/officeDocument/2006/relationships/customXml" Target="../ink/ink117.xml"/><Relationship Id="rId57" Type="http://schemas.openxmlformats.org/officeDocument/2006/relationships/image" Target="../media/image920.png"/><Relationship Id="rId106" Type="http://schemas.openxmlformats.org/officeDocument/2006/relationships/customXml" Target="../ink/ink152.xml"/><Relationship Id="rId127" Type="http://schemas.openxmlformats.org/officeDocument/2006/relationships/image" Target="../media/image127.png"/><Relationship Id="rId10" Type="http://schemas.openxmlformats.org/officeDocument/2006/relationships/customXml" Target="../ink/ink104.xml"/><Relationship Id="rId31" Type="http://schemas.openxmlformats.org/officeDocument/2006/relationships/image" Target="../media/image7910.png"/><Relationship Id="rId52" Type="http://schemas.openxmlformats.org/officeDocument/2006/relationships/customXml" Target="../ink/ink125.xml"/><Relationship Id="rId73" Type="http://schemas.openxmlformats.org/officeDocument/2006/relationships/image" Target="../media/image100.png"/><Relationship Id="rId78" Type="http://schemas.openxmlformats.org/officeDocument/2006/relationships/customXml" Target="../ink/ink138.xml"/><Relationship Id="rId94" Type="http://schemas.openxmlformats.org/officeDocument/2006/relationships/customXml" Target="../ink/ink146.xml"/><Relationship Id="rId99" Type="http://schemas.openxmlformats.org/officeDocument/2006/relationships/image" Target="../media/image113.png"/><Relationship Id="rId101" Type="http://schemas.openxmlformats.org/officeDocument/2006/relationships/image" Target="../media/image114.png"/><Relationship Id="rId122" Type="http://schemas.openxmlformats.org/officeDocument/2006/relationships/customXml" Target="../ink/ink160.xml"/><Relationship Id="rId143" Type="http://schemas.openxmlformats.org/officeDocument/2006/relationships/image" Target="../media/image135.png"/><Relationship Id="rId148" Type="http://schemas.openxmlformats.org/officeDocument/2006/relationships/customXml" Target="../ink/ink173.xml"/><Relationship Id="rId164" Type="http://schemas.openxmlformats.org/officeDocument/2006/relationships/customXml" Target="../ink/ink181.xml"/><Relationship Id="rId169" Type="http://schemas.openxmlformats.org/officeDocument/2006/relationships/image" Target="../media/image148.png"/><Relationship Id="rId4" Type="http://schemas.openxmlformats.org/officeDocument/2006/relationships/customXml" Target="../ink/ink101.xml"/><Relationship Id="rId9" Type="http://schemas.openxmlformats.org/officeDocument/2006/relationships/image" Target="../media/image6810.png"/><Relationship Id="rId180" Type="http://schemas.openxmlformats.org/officeDocument/2006/relationships/customXml" Target="../ink/ink189.xml"/><Relationship Id="rId26" Type="http://schemas.openxmlformats.org/officeDocument/2006/relationships/customXml" Target="../ink/ink112.xml"/><Relationship Id="rId47" Type="http://schemas.openxmlformats.org/officeDocument/2006/relationships/image" Target="../media/image8710.png"/><Relationship Id="rId68" Type="http://schemas.openxmlformats.org/officeDocument/2006/relationships/customXml" Target="../ink/ink133.xml"/><Relationship Id="rId89" Type="http://schemas.openxmlformats.org/officeDocument/2006/relationships/image" Target="../media/image108.png"/><Relationship Id="rId112" Type="http://schemas.openxmlformats.org/officeDocument/2006/relationships/customXml" Target="../ink/ink155.xml"/><Relationship Id="rId133" Type="http://schemas.openxmlformats.org/officeDocument/2006/relationships/image" Target="../media/image130.png"/><Relationship Id="rId154" Type="http://schemas.openxmlformats.org/officeDocument/2006/relationships/customXml" Target="../ink/ink176.xml"/><Relationship Id="rId175" Type="http://schemas.openxmlformats.org/officeDocument/2006/relationships/image" Target="../media/image151.png"/><Relationship Id="rId16" Type="http://schemas.openxmlformats.org/officeDocument/2006/relationships/customXml" Target="../ink/ink107.xml"/><Relationship Id="rId37" Type="http://schemas.openxmlformats.org/officeDocument/2006/relationships/image" Target="../media/image8210.png"/><Relationship Id="rId58" Type="http://schemas.openxmlformats.org/officeDocument/2006/relationships/customXml" Target="../ink/ink128.xml"/><Relationship Id="rId79" Type="http://schemas.openxmlformats.org/officeDocument/2006/relationships/image" Target="../media/image103.png"/><Relationship Id="rId102" Type="http://schemas.openxmlformats.org/officeDocument/2006/relationships/customXml" Target="../ink/ink150.xml"/><Relationship Id="rId123" Type="http://schemas.openxmlformats.org/officeDocument/2006/relationships/image" Target="../media/image125.png"/><Relationship Id="rId144" Type="http://schemas.openxmlformats.org/officeDocument/2006/relationships/customXml" Target="../ink/ink171.xml"/><Relationship Id="rId90" Type="http://schemas.openxmlformats.org/officeDocument/2006/relationships/customXml" Target="../ink/ink144.xml"/><Relationship Id="rId165" Type="http://schemas.openxmlformats.org/officeDocument/2006/relationships/image" Target="../media/image146.png"/><Relationship Id="rId27" Type="http://schemas.openxmlformats.org/officeDocument/2006/relationships/image" Target="../media/image7710.png"/><Relationship Id="rId48" Type="http://schemas.openxmlformats.org/officeDocument/2006/relationships/customXml" Target="../ink/ink123.xml"/><Relationship Id="rId69" Type="http://schemas.openxmlformats.org/officeDocument/2006/relationships/image" Target="../media/image98.png"/><Relationship Id="rId113" Type="http://schemas.openxmlformats.org/officeDocument/2006/relationships/image" Target="../media/image120.png"/><Relationship Id="rId134" Type="http://schemas.openxmlformats.org/officeDocument/2006/relationships/customXml" Target="../ink/ink166.xml"/><Relationship Id="rId80" Type="http://schemas.openxmlformats.org/officeDocument/2006/relationships/customXml" Target="../ink/ink139.xml"/><Relationship Id="rId155" Type="http://schemas.openxmlformats.org/officeDocument/2006/relationships/image" Target="../media/image141.png"/><Relationship Id="rId176" Type="http://schemas.openxmlformats.org/officeDocument/2006/relationships/customXml" Target="../ink/ink187.xml"/><Relationship Id="rId17" Type="http://schemas.openxmlformats.org/officeDocument/2006/relationships/image" Target="../media/image7210.png"/><Relationship Id="rId38" Type="http://schemas.openxmlformats.org/officeDocument/2006/relationships/customXml" Target="../ink/ink118.xml"/><Relationship Id="rId59" Type="http://schemas.openxmlformats.org/officeDocument/2006/relationships/image" Target="../media/image930.png"/><Relationship Id="rId103" Type="http://schemas.openxmlformats.org/officeDocument/2006/relationships/image" Target="../media/image115.png"/><Relationship Id="rId124" Type="http://schemas.openxmlformats.org/officeDocument/2006/relationships/customXml" Target="../ink/ink161.xml"/><Relationship Id="rId70" Type="http://schemas.openxmlformats.org/officeDocument/2006/relationships/customXml" Target="../ink/ink134.xml"/><Relationship Id="rId91" Type="http://schemas.openxmlformats.org/officeDocument/2006/relationships/image" Target="../media/image109.png"/><Relationship Id="rId145" Type="http://schemas.openxmlformats.org/officeDocument/2006/relationships/image" Target="../media/image136.png"/><Relationship Id="rId166" Type="http://schemas.openxmlformats.org/officeDocument/2006/relationships/customXml" Target="../ink/ink182.xml"/><Relationship Id="rId1" Type="http://schemas.openxmlformats.org/officeDocument/2006/relationships/slideLayout" Target="../slideLayouts/slideLayout17.xml"/><Relationship Id="rId28" Type="http://schemas.openxmlformats.org/officeDocument/2006/relationships/customXml" Target="../ink/ink113.xml"/><Relationship Id="rId49" Type="http://schemas.openxmlformats.org/officeDocument/2006/relationships/image" Target="../media/image8810.png"/><Relationship Id="rId114" Type="http://schemas.openxmlformats.org/officeDocument/2006/relationships/customXml" Target="../ink/ink156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95.xml"/><Relationship Id="rId18" Type="http://schemas.openxmlformats.org/officeDocument/2006/relationships/image" Target="../media/image1500.png"/><Relationship Id="rId26" Type="http://schemas.openxmlformats.org/officeDocument/2006/relationships/image" Target="../media/image1540.png"/><Relationship Id="rId39" Type="http://schemas.openxmlformats.org/officeDocument/2006/relationships/customXml" Target="../ink/ink208.xml"/><Relationship Id="rId21" Type="http://schemas.openxmlformats.org/officeDocument/2006/relationships/customXml" Target="../ink/ink199.xml"/><Relationship Id="rId34" Type="http://schemas.openxmlformats.org/officeDocument/2006/relationships/image" Target="../media/image158.png"/><Relationship Id="rId42" Type="http://schemas.openxmlformats.org/officeDocument/2006/relationships/image" Target="../media/image162.png"/><Relationship Id="rId47" Type="http://schemas.openxmlformats.org/officeDocument/2006/relationships/customXml" Target="../ink/ink212.xml"/><Relationship Id="rId50" Type="http://schemas.openxmlformats.org/officeDocument/2006/relationships/image" Target="../media/image166.png"/><Relationship Id="rId55" Type="http://schemas.openxmlformats.org/officeDocument/2006/relationships/customXml" Target="../ink/ink216.xml"/><Relationship Id="rId63" Type="http://schemas.openxmlformats.org/officeDocument/2006/relationships/customXml" Target="../ink/ink220.xml"/><Relationship Id="rId7" Type="http://schemas.openxmlformats.org/officeDocument/2006/relationships/customXml" Target="../ink/ink192.xml"/><Relationship Id="rId2" Type="http://schemas.openxmlformats.org/officeDocument/2006/relationships/image" Target="../media/image155.png"/><Relationship Id="rId16" Type="http://schemas.openxmlformats.org/officeDocument/2006/relationships/image" Target="../media/image1490.png"/><Relationship Id="rId29" Type="http://schemas.openxmlformats.org/officeDocument/2006/relationships/customXml" Target="../ink/ink203.xml"/><Relationship Id="rId11" Type="http://schemas.openxmlformats.org/officeDocument/2006/relationships/customXml" Target="../ink/ink194.xml"/><Relationship Id="rId24" Type="http://schemas.openxmlformats.org/officeDocument/2006/relationships/image" Target="../media/image1530.png"/><Relationship Id="rId32" Type="http://schemas.openxmlformats.org/officeDocument/2006/relationships/image" Target="../media/image157.png"/><Relationship Id="rId37" Type="http://schemas.openxmlformats.org/officeDocument/2006/relationships/customXml" Target="../ink/ink207.xml"/><Relationship Id="rId40" Type="http://schemas.openxmlformats.org/officeDocument/2006/relationships/image" Target="../media/image161.png"/><Relationship Id="rId45" Type="http://schemas.openxmlformats.org/officeDocument/2006/relationships/customXml" Target="../ink/ink211.xml"/><Relationship Id="rId53" Type="http://schemas.openxmlformats.org/officeDocument/2006/relationships/customXml" Target="../ink/ink215.xml"/><Relationship Id="rId58" Type="http://schemas.openxmlformats.org/officeDocument/2006/relationships/image" Target="../media/image170.png"/><Relationship Id="rId5" Type="http://schemas.openxmlformats.org/officeDocument/2006/relationships/customXml" Target="../ink/ink191.xml"/><Relationship Id="rId61" Type="http://schemas.openxmlformats.org/officeDocument/2006/relationships/customXml" Target="../ink/ink219.xml"/><Relationship Id="rId19" Type="http://schemas.openxmlformats.org/officeDocument/2006/relationships/customXml" Target="../ink/ink198.xml"/><Relationship Id="rId14" Type="http://schemas.openxmlformats.org/officeDocument/2006/relationships/image" Target="../media/image1480.png"/><Relationship Id="rId22" Type="http://schemas.openxmlformats.org/officeDocument/2006/relationships/image" Target="../media/image1520.png"/><Relationship Id="rId27" Type="http://schemas.openxmlformats.org/officeDocument/2006/relationships/customXml" Target="../ink/ink202.xml"/><Relationship Id="rId30" Type="http://schemas.openxmlformats.org/officeDocument/2006/relationships/image" Target="../media/image156.png"/><Relationship Id="rId35" Type="http://schemas.openxmlformats.org/officeDocument/2006/relationships/customXml" Target="../ink/ink206.xml"/><Relationship Id="rId43" Type="http://schemas.openxmlformats.org/officeDocument/2006/relationships/customXml" Target="../ink/ink210.xml"/><Relationship Id="rId48" Type="http://schemas.openxmlformats.org/officeDocument/2006/relationships/image" Target="../media/image165.png"/><Relationship Id="rId56" Type="http://schemas.openxmlformats.org/officeDocument/2006/relationships/image" Target="../media/image169.png"/><Relationship Id="rId64" Type="http://schemas.openxmlformats.org/officeDocument/2006/relationships/image" Target="../media/image173.png"/><Relationship Id="rId8" Type="http://schemas.openxmlformats.org/officeDocument/2006/relationships/image" Target="../media/image1450.png"/><Relationship Id="rId51" Type="http://schemas.openxmlformats.org/officeDocument/2006/relationships/customXml" Target="../ink/ink214.xml"/><Relationship Id="rId3" Type="http://schemas.openxmlformats.org/officeDocument/2006/relationships/customXml" Target="../ink/ink190.xml"/><Relationship Id="rId12" Type="http://schemas.openxmlformats.org/officeDocument/2006/relationships/image" Target="../media/image1470.png"/><Relationship Id="rId17" Type="http://schemas.openxmlformats.org/officeDocument/2006/relationships/customXml" Target="../ink/ink197.xml"/><Relationship Id="rId25" Type="http://schemas.openxmlformats.org/officeDocument/2006/relationships/customXml" Target="../ink/ink201.xml"/><Relationship Id="rId33" Type="http://schemas.openxmlformats.org/officeDocument/2006/relationships/customXml" Target="../ink/ink205.xml"/><Relationship Id="rId38" Type="http://schemas.openxmlformats.org/officeDocument/2006/relationships/image" Target="../media/image160.png"/><Relationship Id="rId46" Type="http://schemas.openxmlformats.org/officeDocument/2006/relationships/image" Target="../media/image164.png"/><Relationship Id="rId59" Type="http://schemas.openxmlformats.org/officeDocument/2006/relationships/customXml" Target="../ink/ink218.xml"/><Relationship Id="rId20" Type="http://schemas.openxmlformats.org/officeDocument/2006/relationships/image" Target="../media/image1510.png"/><Relationship Id="rId41" Type="http://schemas.openxmlformats.org/officeDocument/2006/relationships/customXml" Target="../ink/ink209.xml"/><Relationship Id="rId54" Type="http://schemas.openxmlformats.org/officeDocument/2006/relationships/image" Target="../media/image168.png"/><Relationship Id="rId62" Type="http://schemas.openxmlformats.org/officeDocument/2006/relationships/image" Target="../media/image1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0.png"/><Relationship Id="rId15" Type="http://schemas.openxmlformats.org/officeDocument/2006/relationships/customXml" Target="../ink/ink196.xml"/><Relationship Id="rId23" Type="http://schemas.openxmlformats.org/officeDocument/2006/relationships/customXml" Target="../ink/ink200.xml"/><Relationship Id="rId28" Type="http://schemas.openxmlformats.org/officeDocument/2006/relationships/image" Target="../media/image1550.png"/><Relationship Id="rId36" Type="http://schemas.openxmlformats.org/officeDocument/2006/relationships/image" Target="../media/image159.png"/><Relationship Id="rId49" Type="http://schemas.openxmlformats.org/officeDocument/2006/relationships/customXml" Target="../ink/ink213.xml"/><Relationship Id="rId57" Type="http://schemas.openxmlformats.org/officeDocument/2006/relationships/customXml" Target="../ink/ink217.xml"/><Relationship Id="rId10" Type="http://schemas.openxmlformats.org/officeDocument/2006/relationships/image" Target="../media/image1460.png"/><Relationship Id="rId31" Type="http://schemas.openxmlformats.org/officeDocument/2006/relationships/customXml" Target="../ink/ink204.xml"/><Relationship Id="rId44" Type="http://schemas.openxmlformats.org/officeDocument/2006/relationships/image" Target="../media/image163.png"/><Relationship Id="rId52" Type="http://schemas.openxmlformats.org/officeDocument/2006/relationships/image" Target="../media/image167.png"/><Relationship Id="rId60" Type="http://schemas.openxmlformats.org/officeDocument/2006/relationships/image" Target="../media/image171.png"/><Relationship Id="rId4" Type="http://schemas.openxmlformats.org/officeDocument/2006/relationships/image" Target="../media/image1430.png"/><Relationship Id="rId9" Type="http://schemas.openxmlformats.org/officeDocument/2006/relationships/customXml" Target="../ink/ink193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1.png"/><Relationship Id="rId117" Type="http://schemas.openxmlformats.org/officeDocument/2006/relationships/customXml" Target="../ink/ink264.xml"/><Relationship Id="rId21" Type="http://schemas.openxmlformats.org/officeDocument/2006/relationships/customXml" Target="../ink/ink230.xml"/><Relationship Id="rId42" Type="http://schemas.openxmlformats.org/officeDocument/2006/relationships/image" Target="../media/image189.png"/><Relationship Id="rId84" Type="http://schemas.openxmlformats.org/officeDocument/2006/relationships/image" Target="../media/image210.png"/><Relationship Id="rId89" Type="http://schemas.openxmlformats.org/officeDocument/2006/relationships/customXml" Target="../ink/ink250.xml"/><Relationship Id="rId112" Type="http://schemas.openxmlformats.org/officeDocument/2006/relationships/image" Target="../media/image224.png"/><Relationship Id="rId133" Type="http://schemas.openxmlformats.org/officeDocument/2006/relationships/image" Target="../media/image198.png"/><Relationship Id="rId138" Type="http://schemas.openxmlformats.org/officeDocument/2006/relationships/customXml" Target="../ink/ink274.xml"/><Relationship Id="rId16" Type="http://schemas.openxmlformats.org/officeDocument/2006/relationships/image" Target="../media/image176.png"/><Relationship Id="rId107" Type="http://schemas.openxmlformats.org/officeDocument/2006/relationships/customXml" Target="../ink/ink259.xml"/><Relationship Id="rId11" Type="http://schemas.openxmlformats.org/officeDocument/2006/relationships/customXml" Target="../ink/ink225.xml"/><Relationship Id="rId32" Type="http://schemas.openxmlformats.org/officeDocument/2006/relationships/image" Target="../media/image184.png"/><Relationship Id="rId37" Type="http://schemas.openxmlformats.org/officeDocument/2006/relationships/customXml" Target="../ink/ink238.xml"/><Relationship Id="rId74" Type="http://schemas.openxmlformats.org/officeDocument/2006/relationships/image" Target="../media/image205.png"/><Relationship Id="rId79" Type="http://schemas.openxmlformats.org/officeDocument/2006/relationships/customXml" Target="../ink/ink245.xml"/><Relationship Id="rId102" Type="http://schemas.openxmlformats.org/officeDocument/2006/relationships/image" Target="../media/image219.png"/><Relationship Id="rId123" Type="http://schemas.openxmlformats.org/officeDocument/2006/relationships/image" Target="../media/image193.png"/><Relationship Id="rId128" Type="http://schemas.openxmlformats.org/officeDocument/2006/relationships/customXml" Target="../ink/ink269.xml"/><Relationship Id="rId144" Type="http://schemas.openxmlformats.org/officeDocument/2006/relationships/customXml" Target="../ink/ink277.xml"/><Relationship Id="rId149" Type="http://schemas.openxmlformats.org/officeDocument/2006/relationships/image" Target="../media/image229.png"/><Relationship Id="rId5" Type="http://schemas.openxmlformats.org/officeDocument/2006/relationships/customXml" Target="../ink/ink222.xml"/><Relationship Id="rId90" Type="http://schemas.openxmlformats.org/officeDocument/2006/relationships/image" Target="../media/image213.png"/><Relationship Id="rId95" Type="http://schemas.openxmlformats.org/officeDocument/2006/relationships/customXml" Target="../ink/ink253.xml"/><Relationship Id="rId22" Type="http://schemas.openxmlformats.org/officeDocument/2006/relationships/image" Target="../media/image179.png"/><Relationship Id="rId27" Type="http://schemas.openxmlformats.org/officeDocument/2006/relationships/customXml" Target="../ink/ink233.xml"/><Relationship Id="rId43" Type="http://schemas.openxmlformats.org/officeDocument/2006/relationships/customXml" Target="../ink/ink241.xml"/><Relationship Id="rId113" Type="http://schemas.openxmlformats.org/officeDocument/2006/relationships/customXml" Target="../ink/ink262.xml"/><Relationship Id="rId118" Type="http://schemas.openxmlformats.org/officeDocument/2006/relationships/image" Target="../media/image227.png"/><Relationship Id="rId134" Type="http://schemas.openxmlformats.org/officeDocument/2006/relationships/customXml" Target="../ink/ink272.xml"/><Relationship Id="rId139" Type="http://schemas.openxmlformats.org/officeDocument/2006/relationships/image" Target="../media/image201.png"/><Relationship Id="rId80" Type="http://schemas.openxmlformats.org/officeDocument/2006/relationships/image" Target="../media/image208.png"/><Relationship Id="rId85" Type="http://schemas.openxmlformats.org/officeDocument/2006/relationships/customXml" Target="../ink/ink248.xml"/><Relationship Id="rId150" Type="http://schemas.openxmlformats.org/officeDocument/2006/relationships/customXml" Target="../ink/ink280.xml"/><Relationship Id="rId12" Type="http://schemas.openxmlformats.org/officeDocument/2006/relationships/image" Target="../media/image1740.png"/><Relationship Id="rId17" Type="http://schemas.openxmlformats.org/officeDocument/2006/relationships/customXml" Target="../ink/ink228.xml"/><Relationship Id="rId33" Type="http://schemas.openxmlformats.org/officeDocument/2006/relationships/customXml" Target="../ink/ink236.xml"/><Relationship Id="rId38" Type="http://schemas.openxmlformats.org/officeDocument/2006/relationships/image" Target="../media/image187.png"/><Relationship Id="rId103" Type="http://schemas.openxmlformats.org/officeDocument/2006/relationships/customXml" Target="../ink/ink257.xml"/><Relationship Id="rId108" Type="http://schemas.openxmlformats.org/officeDocument/2006/relationships/image" Target="../media/image222.png"/><Relationship Id="rId124" Type="http://schemas.openxmlformats.org/officeDocument/2006/relationships/customXml" Target="../ink/ink267.xml"/><Relationship Id="rId129" Type="http://schemas.openxmlformats.org/officeDocument/2006/relationships/image" Target="../media/image196.png"/><Relationship Id="rId75" Type="http://schemas.openxmlformats.org/officeDocument/2006/relationships/customXml" Target="../ink/ink243.xml"/><Relationship Id="rId91" Type="http://schemas.openxmlformats.org/officeDocument/2006/relationships/customXml" Target="../ink/ink251.xml"/><Relationship Id="rId96" Type="http://schemas.openxmlformats.org/officeDocument/2006/relationships/image" Target="../media/image216.png"/><Relationship Id="rId140" Type="http://schemas.openxmlformats.org/officeDocument/2006/relationships/customXml" Target="../ink/ink275.xml"/><Relationship Id="rId145" Type="http://schemas.openxmlformats.org/officeDocument/2006/relationships/image" Target="../media/image20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10.png"/><Relationship Id="rId23" Type="http://schemas.openxmlformats.org/officeDocument/2006/relationships/customXml" Target="../ink/ink231.xml"/><Relationship Id="rId28" Type="http://schemas.openxmlformats.org/officeDocument/2006/relationships/image" Target="../media/image182.png"/><Relationship Id="rId114" Type="http://schemas.openxmlformats.org/officeDocument/2006/relationships/image" Target="../media/image225.png"/><Relationship Id="rId119" Type="http://schemas.openxmlformats.org/officeDocument/2006/relationships/image" Target="../media/image191.png"/><Relationship Id="rId44" Type="http://schemas.openxmlformats.org/officeDocument/2006/relationships/image" Target="../media/image190.png"/><Relationship Id="rId81" Type="http://schemas.openxmlformats.org/officeDocument/2006/relationships/customXml" Target="../ink/ink246.xml"/><Relationship Id="rId86" Type="http://schemas.openxmlformats.org/officeDocument/2006/relationships/image" Target="../media/image211.png"/><Relationship Id="rId130" Type="http://schemas.openxmlformats.org/officeDocument/2006/relationships/customXml" Target="../ink/ink270.xml"/><Relationship Id="rId135" Type="http://schemas.openxmlformats.org/officeDocument/2006/relationships/image" Target="../media/image199.png"/><Relationship Id="rId151" Type="http://schemas.openxmlformats.org/officeDocument/2006/relationships/image" Target="../media/image230.png"/><Relationship Id="rId13" Type="http://schemas.openxmlformats.org/officeDocument/2006/relationships/customXml" Target="../ink/ink226.xml"/><Relationship Id="rId18" Type="http://schemas.openxmlformats.org/officeDocument/2006/relationships/image" Target="../media/image177.png"/><Relationship Id="rId39" Type="http://schemas.openxmlformats.org/officeDocument/2006/relationships/customXml" Target="../ink/ink239.xml"/><Relationship Id="rId109" Type="http://schemas.openxmlformats.org/officeDocument/2006/relationships/customXml" Target="../ink/ink260.xml"/><Relationship Id="rId34" Type="http://schemas.openxmlformats.org/officeDocument/2006/relationships/image" Target="../media/image185.png"/><Relationship Id="rId76" Type="http://schemas.openxmlformats.org/officeDocument/2006/relationships/image" Target="../media/image206.png"/><Relationship Id="rId97" Type="http://schemas.openxmlformats.org/officeDocument/2006/relationships/customXml" Target="../ink/ink254.xml"/><Relationship Id="rId104" Type="http://schemas.openxmlformats.org/officeDocument/2006/relationships/image" Target="../media/image220.png"/><Relationship Id="rId120" Type="http://schemas.openxmlformats.org/officeDocument/2006/relationships/customXml" Target="../ink/ink265.xml"/><Relationship Id="rId125" Type="http://schemas.openxmlformats.org/officeDocument/2006/relationships/image" Target="../media/image194.png"/><Relationship Id="rId141" Type="http://schemas.openxmlformats.org/officeDocument/2006/relationships/image" Target="../media/image202.png"/><Relationship Id="rId146" Type="http://schemas.openxmlformats.org/officeDocument/2006/relationships/customXml" Target="../ink/ink278.xml"/><Relationship Id="rId7" Type="http://schemas.openxmlformats.org/officeDocument/2006/relationships/customXml" Target="../ink/ink223.xml"/><Relationship Id="rId92" Type="http://schemas.openxmlformats.org/officeDocument/2006/relationships/image" Target="../media/image214.png"/><Relationship Id="rId2" Type="http://schemas.openxmlformats.org/officeDocument/2006/relationships/image" Target="../media/image174.png"/><Relationship Id="rId29" Type="http://schemas.openxmlformats.org/officeDocument/2006/relationships/customXml" Target="../ink/ink234.xml"/><Relationship Id="rId24" Type="http://schemas.openxmlformats.org/officeDocument/2006/relationships/image" Target="../media/image180.png"/><Relationship Id="rId40" Type="http://schemas.openxmlformats.org/officeDocument/2006/relationships/image" Target="../media/image188.png"/><Relationship Id="rId45" Type="http://schemas.openxmlformats.org/officeDocument/2006/relationships/customXml" Target="../ink/ink242.xml"/><Relationship Id="rId87" Type="http://schemas.openxmlformats.org/officeDocument/2006/relationships/customXml" Target="../ink/ink249.xml"/><Relationship Id="rId110" Type="http://schemas.openxmlformats.org/officeDocument/2006/relationships/image" Target="../media/image223.png"/><Relationship Id="rId115" Type="http://schemas.openxmlformats.org/officeDocument/2006/relationships/customXml" Target="../ink/ink263.xml"/><Relationship Id="rId131" Type="http://schemas.openxmlformats.org/officeDocument/2006/relationships/image" Target="../media/image197.png"/><Relationship Id="rId136" Type="http://schemas.openxmlformats.org/officeDocument/2006/relationships/customXml" Target="../ink/ink273.xml"/><Relationship Id="rId82" Type="http://schemas.openxmlformats.org/officeDocument/2006/relationships/image" Target="../media/image209.png"/><Relationship Id="rId152" Type="http://schemas.openxmlformats.org/officeDocument/2006/relationships/customXml" Target="../ink/ink281.xml"/><Relationship Id="rId19" Type="http://schemas.openxmlformats.org/officeDocument/2006/relationships/customXml" Target="../ink/ink229.xml"/><Relationship Id="rId14" Type="http://schemas.openxmlformats.org/officeDocument/2006/relationships/image" Target="../media/image175.png"/><Relationship Id="rId30" Type="http://schemas.openxmlformats.org/officeDocument/2006/relationships/image" Target="../media/image183.png"/><Relationship Id="rId35" Type="http://schemas.openxmlformats.org/officeDocument/2006/relationships/customXml" Target="../ink/ink237.xml"/><Relationship Id="rId77" Type="http://schemas.openxmlformats.org/officeDocument/2006/relationships/customXml" Target="../ink/ink244.xml"/><Relationship Id="rId100" Type="http://schemas.openxmlformats.org/officeDocument/2006/relationships/image" Target="../media/image218.png"/><Relationship Id="rId105" Type="http://schemas.openxmlformats.org/officeDocument/2006/relationships/customXml" Target="../ink/ink258.xml"/><Relationship Id="rId126" Type="http://schemas.openxmlformats.org/officeDocument/2006/relationships/customXml" Target="../ink/ink268.xml"/><Relationship Id="rId147" Type="http://schemas.openxmlformats.org/officeDocument/2006/relationships/image" Target="../media/image228.png"/><Relationship Id="rId8" Type="http://schemas.openxmlformats.org/officeDocument/2006/relationships/image" Target="../media/image1720.png"/><Relationship Id="rId93" Type="http://schemas.openxmlformats.org/officeDocument/2006/relationships/customXml" Target="../ink/ink252.xml"/><Relationship Id="rId98" Type="http://schemas.openxmlformats.org/officeDocument/2006/relationships/image" Target="../media/image217.png"/><Relationship Id="rId121" Type="http://schemas.openxmlformats.org/officeDocument/2006/relationships/image" Target="../media/image192.png"/><Relationship Id="rId142" Type="http://schemas.openxmlformats.org/officeDocument/2006/relationships/customXml" Target="../ink/ink276.xml"/><Relationship Id="rId3" Type="http://schemas.openxmlformats.org/officeDocument/2006/relationships/customXml" Target="../ink/ink221.xml"/><Relationship Id="rId25" Type="http://schemas.openxmlformats.org/officeDocument/2006/relationships/customXml" Target="../ink/ink232.xml"/><Relationship Id="rId116" Type="http://schemas.openxmlformats.org/officeDocument/2006/relationships/image" Target="../media/image226.png"/><Relationship Id="rId137" Type="http://schemas.openxmlformats.org/officeDocument/2006/relationships/image" Target="../media/image200.png"/><Relationship Id="rId20" Type="http://schemas.openxmlformats.org/officeDocument/2006/relationships/image" Target="../media/image178.png"/><Relationship Id="rId41" Type="http://schemas.openxmlformats.org/officeDocument/2006/relationships/customXml" Target="../ink/ink240.xml"/><Relationship Id="rId83" Type="http://schemas.openxmlformats.org/officeDocument/2006/relationships/customXml" Target="../ink/ink247.xml"/><Relationship Id="rId88" Type="http://schemas.openxmlformats.org/officeDocument/2006/relationships/image" Target="../media/image212.png"/><Relationship Id="rId111" Type="http://schemas.openxmlformats.org/officeDocument/2006/relationships/customXml" Target="../ink/ink261.xml"/><Relationship Id="rId132" Type="http://schemas.openxmlformats.org/officeDocument/2006/relationships/customXml" Target="../ink/ink271.xml"/><Relationship Id="rId153" Type="http://schemas.openxmlformats.org/officeDocument/2006/relationships/image" Target="../media/image231.png"/><Relationship Id="rId15" Type="http://schemas.openxmlformats.org/officeDocument/2006/relationships/customXml" Target="../ink/ink227.xml"/><Relationship Id="rId36" Type="http://schemas.openxmlformats.org/officeDocument/2006/relationships/image" Target="../media/image186.png"/><Relationship Id="rId106" Type="http://schemas.openxmlformats.org/officeDocument/2006/relationships/image" Target="../media/image221.png"/><Relationship Id="rId127" Type="http://schemas.openxmlformats.org/officeDocument/2006/relationships/image" Target="../media/image195.png"/><Relationship Id="rId10" Type="http://schemas.openxmlformats.org/officeDocument/2006/relationships/image" Target="../media/image1730.png"/><Relationship Id="rId31" Type="http://schemas.openxmlformats.org/officeDocument/2006/relationships/customXml" Target="../ink/ink235.xml"/><Relationship Id="rId78" Type="http://schemas.openxmlformats.org/officeDocument/2006/relationships/image" Target="../media/image207.png"/><Relationship Id="rId94" Type="http://schemas.openxmlformats.org/officeDocument/2006/relationships/image" Target="../media/image215.png"/><Relationship Id="rId99" Type="http://schemas.openxmlformats.org/officeDocument/2006/relationships/customXml" Target="../ink/ink255.xml"/><Relationship Id="rId101" Type="http://schemas.openxmlformats.org/officeDocument/2006/relationships/customXml" Target="../ink/ink256.xml"/><Relationship Id="rId122" Type="http://schemas.openxmlformats.org/officeDocument/2006/relationships/customXml" Target="../ink/ink266.xml"/><Relationship Id="rId143" Type="http://schemas.openxmlformats.org/officeDocument/2006/relationships/image" Target="../media/image203.png"/><Relationship Id="rId148" Type="http://schemas.openxmlformats.org/officeDocument/2006/relationships/customXml" Target="../ink/ink279.xml"/><Relationship Id="rId4" Type="http://schemas.openxmlformats.org/officeDocument/2006/relationships/image" Target="../media/image1700.png"/><Relationship Id="rId9" Type="http://schemas.openxmlformats.org/officeDocument/2006/relationships/customXml" Target="../ink/ink2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D37C-84CB-FE7D-98FE-4DFD1DDE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7727-F73B-5B4E-AF9E-930DDE32B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1768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EA22-C589-AE23-9969-7B8F0D9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Dom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02D25-716E-E5CB-CAEB-06F690306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3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DCA5E-422D-17E4-BF2E-C41BE86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33788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B8188-178F-D928-6C5F-D2DE4DC8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93" y="418823"/>
            <a:ext cx="5426520" cy="552103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C5A827-4A37-E3DB-9085-285442D9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9055550" y="473929"/>
            <a:ext cx="2375974" cy="161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EFAA8-AC7C-1D38-9CE7-92E51A83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760476" y="1282392"/>
            <a:ext cx="2101669" cy="5035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DC01-37B0-B7CC-AD42-B4AC5BA1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055550" y="3507710"/>
            <a:ext cx="2623709" cy="31904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3A9A5-6E7D-1F19-5838-8A12276DAB91}"/>
              </a:ext>
            </a:extLst>
          </p:cNvPr>
          <p:cNvGrpSpPr/>
          <p:nvPr/>
        </p:nvGrpSpPr>
        <p:grpSpPr>
          <a:xfrm>
            <a:off x="6129457" y="258225"/>
            <a:ext cx="2812680" cy="470880"/>
            <a:chOff x="6129457" y="258225"/>
            <a:chExt cx="28126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14:cNvPr>
                <p14:cNvContentPartPr/>
                <p14:nvPr/>
              </p14:nvContentPartPr>
              <p14:xfrm>
                <a:off x="6129457" y="298905"/>
                <a:ext cx="2788200" cy="43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1817" y="281265"/>
                  <a:ext cx="2823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14:cNvPr>
                <p14:cNvContentPartPr/>
                <p14:nvPr/>
              </p14:nvContentPartPr>
              <p14:xfrm>
                <a:off x="8621017" y="258225"/>
                <a:ext cx="321120" cy="37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017" y="240225"/>
                  <a:ext cx="3567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751B71-B084-6C85-7B9F-EC08C9707438}"/>
              </a:ext>
            </a:extLst>
          </p:cNvPr>
          <p:cNvGrpSpPr/>
          <p:nvPr/>
        </p:nvGrpSpPr>
        <p:grpSpPr>
          <a:xfrm>
            <a:off x="3185377" y="2351265"/>
            <a:ext cx="1580400" cy="653400"/>
            <a:chOff x="3185377" y="2351265"/>
            <a:chExt cx="158040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14:cNvPr>
                <p14:cNvContentPartPr/>
                <p14:nvPr/>
              </p14:nvContentPartPr>
              <p14:xfrm>
                <a:off x="3282217" y="2351265"/>
                <a:ext cx="1483560" cy="507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4577" y="2333625"/>
                  <a:ext cx="151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14:cNvPr>
                <p14:cNvContentPartPr/>
                <p14:nvPr/>
              </p14:nvContentPartPr>
              <p14:xfrm>
                <a:off x="3185377" y="2648265"/>
                <a:ext cx="387000" cy="356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7737" y="2630265"/>
                  <a:ext cx="422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F1C2F-2A6F-40C8-3B48-0A69F3A1AA29}"/>
              </a:ext>
            </a:extLst>
          </p:cNvPr>
          <p:cNvGrpSpPr/>
          <p:nvPr/>
        </p:nvGrpSpPr>
        <p:grpSpPr>
          <a:xfrm>
            <a:off x="6394417" y="3762465"/>
            <a:ext cx="2532240" cy="633240"/>
            <a:chOff x="6394417" y="3762465"/>
            <a:chExt cx="25322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14:cNvPr>
                <p14:cNvContentPartPr/>
                <p14:nvPr/>
              </p14:nvContentPartPr>
              <p14:xfrm>
                <a:off x="6394417" y="3917985"/>
                <a:ext cx="2476440" cy="47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6417" y="3899985"/>
                  <a:ext cx="2512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14:cNvPr>
                <p14:cNvContentPartPr/>
                <p14:nvPr/>
              </p14:nvContentPartPr>
              <p14:xfrm>
                <a:off x="8682937" y="3762465"/>
                <a:ext cx="243720" cy="285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5297" y="3744825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22D7-851A-344B-5640-AA07787727B5}"/>
              </a:ext>
            </a:extLst>
          </p:cNvPr>
          <p:cNvGrpSpPr/>
          <p:nvPr/>
        </p:nvGrpSpPr>
        <p:grpSpPr>
          <a:xfrm>
            <a:off x="6415657" y="1667265"/>
            <a:ext cx="2583720" cy="700200"/>
            <a:chOff x="6415657" y="1667265"/>
            <a:chExt cx="258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14:cNvPr>
                <p14:cNvContentPartPr/>
                <p14:nvPr/>
              </p14:nvContentPartPr>
              <p14:xfrm>
                <a:off x="6415657" y="1795785"/>
                <a:ext cx="2524320" cy="57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7657" y="1777785"/>
                  <a:ext cx="25599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14:cNvPr>
                <p14:cNvContentPartPr/>
                <p14:nvPr/>
              </p14:nvContentPartPr>
              <p14:xfrm>
                <a:off x="8790217" y="1667265"/>
                <a:ext cx="209160" cy="27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2577" y="1649625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14:cNvPr>
              <p14:cNvContentPartPr/>
              <p14:nvPr/>
            </p14:nvContentPartPr>
            <p14:xfrm>
              <a:off x="10186177" y="1474653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80057" y="1468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14:cNvPr>
              <p14:cNvContentPartPr/>
              <p14:nvPr/>
            </p14:nvContentPartPr>
            <p14:xfrm>
              <a:off x="11683777" y="452253"/>
              <a:ext cx="75960" cy="40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77657" y="446133"/>
                <a:ext cx="88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14:cNvPr>
              <p14:cNvContentPartPr/>
              <p14:nvPr/>
            </p14:nvContentPartPr>
            <p14:xfrm>
              <a:off x="10990777" y="865173"/>
              <a:ext cx="21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84657" y="859053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0876-8219-D6C5-9EC0-9632BA0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1E321-4EB6-1338-5AF8-EE3ECEF8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39" y="144469"/>
            <a:ext cx="4663878" cy="6348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0E87B-5918-1973-3FC6-07E92FDD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8409879" y="153691"/>
            <a:ext cx="2864680" cy="1740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B9C1C-6B93-D692-CCD4-BB2791B0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917441" y="1557445"/>
            <a:ext cx="3470812" cy="3356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9C1CE-9353-6BDD-BC4D-F14613CA0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 b="28206"/>
          <a:stretch/>
        </p:blipFill>
        <p:spPr>
          <a:xfrm>
            <a:off x="8543082" y="5180574"/>
            <a:ext cx="3648918" cy="141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14:cNvPr>
              <p14:cNvContentPartPr/>
              <p14:nvPr/>
            </p14:nvContentPartPr>
            <p14:xfrm>
              <a:off x="-37343" y="1319865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3463" y="131374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763CCD-1847-9C1E-167D-377B379CE28A}"/>
              </a:ext>
            </a:extLst>
          </p:cNvPr>
          <p:cNvGrpSpPr/>
          <p:nvPr/>
        </p:nvGrpSpPr>
        <p:grpSpPr>
          <a:xfrm>
            <a:off x="6550297" y="408345"/>
            <a:ext cx="1973160" cy="272160"/>
            <a:chOff x="6550297" y="408345"/>
            <a:chExt cx="19731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14:cNvPr>
                <p14:cNvContentPartPr/>
                <p14:nvPr/>
              </p14:nvContentPartPr>
              <p14:xfrm>
                <a:off x="6550297" y="457665"/>
                <a:ext cx="1801800" cy="8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2657" y="440025"/>
                  <a:ext cx="183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14:cNvPr>
                <p14:cNvContentPartPr/>
                <p14:nvPr/>
              </p14:nvContentPartPr>
              <p14:xfrm>
                <a:off x="8267497" y="408345"/>
                <a:ext cx="25596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9857" y="390705"/>
                  <a:ext cx="291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2212-B0C4-DD43-1866-DF35AC0B435A}"/>
              </a:ext>
            </a:extLst>
          </p:cNvPr>
          <p:cNvGrpSpPr/>
          <p:nvPr/>
        </p:nvGrpSpPr>
        <p:grpSpPr>
          <a:xfrm>
            <a:off x="4632937" y="1917825"/>
            <a:ext cx="714960" cy="258120"/>
            <a:chOff x="4632937" y="1917825"/>
            <a:chExt cx="714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14:cNvPr>
                <p14:cNvContentPartPr/>
                <p14:nvPr/>
              </p14:nvContentPartPr>
              <p14:xfrm>
                <a:off x="4685137" y="1997745"/>
                <a:ext cx="66276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7497" y="1979745"/>
                  <a:ext cx="69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14:cNvPr>
                <p14:cNvContentPartPr/>
                <p14:nvPr/>
              </p14:nvContentPartPr>
              <p14:xfrm>
                <a:off x="4632937" y="1917825"/>
                <a:ext cx="23400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4937" y="1899825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B5C134-A28C-DC01-04CD-56101B43BD88}"/>
              </a:ext>
            </a:extLst>
          </p:cNvPr>
          <p:cNvGrpSpPr/>
          <p:nvPr/>
        </p:nvGrpSpPr>
        <p:grpSpPr>
          <a:xfrm>
            <a:off x="4310737" y="4096185"/>
            <a:ext cx="1014480" cy="817920"/>
            <a:chOff x="4310737" y="4096185"/>
            <a:chExt cx="101448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14:cNvPr>
                <p14:cNvContentPartPr/>
                <p14:nvPr/>
              </p14:nvContentPartPr>
              <p14:xfrm>
                <a:off x="4339537" y="4096185"/>
                <a:ext cx="985680" cy="72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1897" y="4078545"/>
                  <a:ext cx="1021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14:cNvPr>
                <p14:cNvContentPartPr/>
                <p14:nvPr/>
              </p14:nvContentPartPr>
              <p14:xfrm>
                <a:off x="4310737" y="4720425"/>
                <a:ext cx="235800" cy="19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2737" y="4702425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E299C-F6A6-C9D1-A4D4-16143BB2763C}"/>
              </a:ext>
            </a:extLst>
          </p:cNvPr>
          <p:cNvGrpSpPr/>
          <p:nvPr/>
        </p:nvGrpSpPr>
        <p:grpSpPr>
          <a:xfrm>
            <a:off x="7016497" y="5642025"/>
            <a:ext cx="1837440" cy="327240"/>
            <a:chOff x="7016497" y="5642025"/>
            <a:chExt cx="1837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14:cNvPr>
                <p14:cNvContentPartPr/>
                <p14:nvPr/>
              </p14:nvContentPartPr>
              <p14:xfrm>
                <a:off x="7016497" y="5792865"/>
                <a:ext cx="1656360" cy="6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98497" y="5774865"/>
                  <a:ext cx="169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14:cNvPr>
                <p14:cNvContentPartPr/>
                <p14:nvPr/>
              </p14:nvContentPartPr>
              <p14:xfrm>
                <a:off x="8562697" y="5642025"/>
                <a:ext cx="291240" cy="327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4697" y="5624385"/>
                  <a:ext cx="326880" cy="362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918B4-1B55-CB41-AE87-588B930B41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 flipV="1">
            <a:off x="381368" y="4998341"/>
            <a:ext cx="4017853" cy="12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C7D1-8DE7-1582-E37B-12867190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02EFC-C2D0-6490-0ACD-A193EA08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5" y="1732076"/>
            <a:ext cx="4192743" cy="4526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42DAC-88F2-0934-1479-B9C6DACF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096000" y="1326994"/>
            <a:ext cx="5205731" cy="46989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79D70-C7DA-499F-B332-5A9FAA1072D3}"/>
              </a:ext>
            </a:extLst>
          </p:cNvPr>
          <p:cNvGrpSpPr/>
          <p:nvPr/>
        </p:nvGrpSpPr>
        <p:grpSpPr>
          <a:xfrm>
            <a:off x="2610457" y="1156065"/>
            <a:ext cx="3454200" cy="1550880"/>
            <a:chOff x="2610457" y="1156065"/>
            <a:chExt cx="345420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14:cNvPr>
                <p14:cNvContentPartPr/>
                <p14:nvPr/>
              </p14:nvContentPartPr>
              <p14:xfrm>
                <a:off x="2610457" y="1212225"/>
                <a:ext cx="3381120" cy="87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817" y="1194225"/>
                  <a:ext cx="34167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14:cNvPr>
                <p14:cNvContentPartPr/>
                <p14:nvPr/>
              </p14:nvContentPartPr>
              <p14:xfrm>
                <a:off x="5773417" y="1156065"/>
                <a:ext cx="26604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5417" y="1138065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14:cNvPr>
                <p14:cNvContentPartPr/>
                <p14:nvPr/>
              </p14:nvContentPartPr>
              <p14:xfrm>
                <a:off x="3465817" y="1544505"/>
                <a:ext cx="2540160" cy="58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177" y="1526865"/>
                  <a:ext cx="2575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14:cNvPr>
                <p14:cNvContentPartPr/>
                <p14:nvPr/>
              </p14:nvContentPartPr>
              <p14:xfrm>
                <a:off x="5795737" y="1445865"/>
                <a:ext cx="182880" cy="211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8097" y="1428225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14:cNvPr>
                <p14:cNvContentPartPr/>
                <p14:nvPr/>
              </p14:nvContentPartPr>
              <p14:xfrm>
                <a:off x="2921857" y="1828545"/>
                <a:ext cx="3117240" cy="878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3857" y="1810545"/>
                  <a:ext cx="31528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14:cNvPr>
                <p14:cNvContentPartPr/>
                <p14:nvPr/>
              </p14:nvContentPartPr>
              <p14:xfrm>
                <a:off x="5873497" y="1764465"/>
                <a:ext cx="19116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5497" y="1746465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208CC-1091-8A61-2DC2-E43B388D41C9}"/>
              </a:ext>
            </a:extLst>
          </p:cNvPr>
          <p:cNvGrpSpPr/>
          <p:nvPr/>
        </p:nvGrpSpPr>
        <p:grpSpPr>
          <a:xfrm>
            <a:off x="2784697" y="3663465"/>
            <a:ext cx="3090600" cy="474120"/>
            <a:chOff x="2784697" y="3663465"/>
            <a:chExt cx="30906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14:cNvPr>
                <p14:cNvContentPartPr/>
                <p14:nvPr/>
              </p14:nvContentPartPr>
              <p14:xfrm>
                <a:off x="2784697" y="3709905"/>
                <a:ext cx="3000960" cy="427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057" y="3692265"/>
                  <a:ext cx="3036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14:cNvPr>
                <p14:cNvContentPartPr/>
                <p14:nvPr/>
              </p14:nvContentPartPr>
              <p14:xfrm>
                <a:off x="5626177" y="3663465"/>
                <a:ext cx="249120" cy="234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177" y="3645465"/>
                  <a:ext cx="2847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45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370E-153F-DFF0-D734-8635664C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AC823-895A-12D0-9B75-110FA6C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21" y="593880"/>
            <a:ext cx="4548359" cy="589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D7A7E-E055-C143-1C7D-D65632CE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139667" y="1483111"/>
            <a:ext cx="3239054" cy="50097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6D38F-E443-8D35-2120-55173A05E88C}"/>
              </a:ext>
            </a:extLst>
          </p:cNvPr>
          <p:cNvGrpSpPr/>
          <p:nvPr/>
        </p:nvGrpSpPr>
        <p:grpSpPr>
          <a:xfrm>
            <a:off x="1674817" y="1893705"/>
            <a:ext cx="4565880" cy="1640880"/>
            <a:chOff x="1674817" y="1893705"/>
            <a:chExt cx="456588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14:cNvPr>
                <p14:cNvContentPartPr/>
                <p14:nvPr/>
              </p14:nvContentPartPr>
              <p14:xfrm>
                <a:off x="1723777" y="2107905"/>
                <a:ext cx="2137320" cy="138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137" y="2090265"/>
                  <a:ext cx="217296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14:cNvPr>
                <p14:cNvContentPartPr/>
                <p14:nvPr/>
              </p14:nvContentPartPr>
              <p14:xfrm>
                <a:off x="1674817" y="3330105"/>
                <a:ext cx="230040" cy="20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7177" y="3312465"/>
                  <a:ext cx="26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14:cNvPr>
                <p14:cNvContentPartPr/>
                <p14:nvPr/>
              </p14:nvContentPartPr>
              <p14:xfrm>
                <a:off x="3010777" y="1893705"/>
                <a:ext cx="3229920" cy="11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3137" y="1875705"/>
                  <a:ext cx="326556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14:cNvPr>
                <p14:cNvContentPartPr/>
                <p14:nvPr/>
              </p14:nvContentPartPr>
              <p14:xfrm>
                <a:off x="2989897" y="2845185"/>
                <a:ext cx="258480" cy="198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1897" y="2827545"/>
                  <a:ext cx="2941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14:cNvPr>
              <p14:cNvContentPartPr/>
              <p14:nvPr/>
            </p14:nvContentPartPr>
            <p14:xfrm>
              <a:off x="5889577" y="3202293"/>
              <a:ext cx="588960" cy="1110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5257" y="3197973"/>
                <a:ext cx="5976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14:cNvPr>
              <p14:cNvContentPartPr/>
              <p14:nvPr/>
            </p14:nvContentPartPr>
            <p14:xfrm>
              <a:off x="6625057" y="3677133"/>
              <a:ext cx="855000" cy="34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1057" y="3569493"/>
                <a:ext cx="962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14:cNvPr>
              <p14:cNvContentPartPr/>
              <p14:nvPr/>
            </p14:nvContentPartPr>
            <p14:xfrm>
              <a:off x="-381115" y="606850"/>
              <a:ext cx="3168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98755" y="589210"/>
                <a:ext cx="673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02825F-274C-CBE5-AE04-9FA5D56EB85B}"/>
              </a:ext>
            </a:extLst>
          </p:cNvPr>
          <p:cNvGrpSpPr/>
          <p:nvPr/>
        </p:nvGrpSpPr>
        <p:grpSpPr>
          <a:xfrm>
            <a:off x="5733485" y="2313610"/>
            <a:ext cx="2297160" cy="2080080"/>
            <a:chOff x="5733485" y="2313610"/>
            <a:chExt cx="2297160" cy="20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14:cNvPr>
                <p14:cNvContentPartPr/>
                <p14:nvPr/>
              </p14:nvContentPartPr>
              <p14:xfrm>
                <a:off x="5733485" y="3861970"/>
                <a:ext cx="2297160" cy="531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5485" y="3844330"/>
                  <a:ext cx="23328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14:cNvPr>
                <p14:cNvContentPartPr/>
                <p14:nvPr/>
              </p14:nvContentPartPr>
              <p14:xfrm>
                <a:off x="7389845" y="2313610"/>
                <a:ext cx="558720" cy="1369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1845" y="2295610"/>
                  <a:ext cx="594360" cy="14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ED26500-BAB5-F3F9-9907-E2E4C75DC12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8565" y="1364974"/>
            <a:ext cx="4210716" cy="1539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14:cNvPr>
              <p14:cNvContentPartPr/>
              <p14:nvPr/>
            </p14:nvContentPartPr>
            <p14:xfrm>
              <a:off x="-738955" y="6298450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756595" y="6280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14:cNvPr>
              <p14:cNvContentPartPr/>
              <p14:nvPr/>
            </p14:nvContentPartPr>
            <p14:xfrm>
              <a:off x="-871435" y="6298450"/>
              <a:ext cx="4320" cy="14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880075" y="6289450"/>
                <a:ext cx="219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B74F01-11C4-3A10-CCB3-BE1D236F3AED}"/>
              </a:ext>
            </a:extLst>
          </p:cNvPr>
          <p:cNvGrpSpPr/>
          <p:nvPr/>
        </p:nvGrpSpPr>
        <p:grpSpPr>
          <a:xfrm>
            <a:off x="10692125" y="1359970"/>
            <a:ext cx="333360" cy="239040"/>
            <a:chOff x="10692125" y="1359970"/>
            <a:chExt cx="3333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14:cNvPr>
                <p14:cNvContentPartPr/>
                <p14:nvPr/>
              </p14:nvContentPartPr>
              <p14:xfrm>
                <a:off x="10692125" y="1359970"/>
                <a:ext cx="88560" cy="239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83485" y="1350970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14:cNvPr>
                <p14:cNvContentPartPr/>
                <p14:nvPr/>
              </p14:nvContentPartPr>
              <p14:xfrm>
                <a:off x="10825325" y="1429450"/>
                <a:ext cx="200160" cy="132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16325" y="1420450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B3F84E2C-169C-E994-7B09-4577BBF1590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59206" y="2922072"/>
            <a:ext cx="4200075" cy="1487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14:cNvPr>
              <p14:cNvContentPartPr/>
              <p14:nvPr/>
            </p14:nvContentPartPr>
            <p14:xfrm>
              <a:off x="10733165" y="2926330"/>
              <a:ext cx="119880" cy="19368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24165" y="2917330"/>
                <a:ext cx="137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14:cNvPr>
              <p14:cNvContentPartPr/>
              <p14:nvPr/>
            </p14:nvContentPartPr>
            <p14:xfrm>
              <a:off x="10884005" y="2987530"/>
              <a:ext cx="181440" cy="1357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75005" y="2978890"/>
                <a:ext cx="1990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E63E-6A7F-CA16-8FB3-C4D1B2F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 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9FFA0-67DB-D47A-DE33-ECD2D784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7219831" y="114380"/>
            <a:ext cx="4133969" cy="66292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41B23BB-907D-67B1-3B3C-378888B62D77}"/>
              </a:ext>
            </a:extLst>
          </p:cNvPr>
          <p:cNvGrpSpPr/>
          <p:nvPr/>
        </p:nvGrpSpPr>
        <p:grpSpPr>
          <a:xfrm>
            <a:off x="10018565" y="231010"/>
            <a:ext cx="430200" cy="298800"/>
            <a:chOff x="10018565" y="231010"/>
            <a:chExt cx="430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14:cNvPr>
                <p14:cNvContentPartPr/>
                <p14:nvPr/>
              </p14:nvContentPartPr>
              <p14:xfrm>
                <a:off x="10018565" y="231010"/>
                <a:ext cx="136800" cy="298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9565" y="222370"/>
                  <a:ext cx="154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14:cNvPr>
                <p14:cNvContentPartPr/>
                <p14:nvPr/>
              </p14:nvContentPartPr>
              <p14:xfrm>
                <a:off x="10182365" y="309130"/>
                <a:ext cx="266400" cy="145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3365" y="300490"/>
                  <a:ext cx="284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26705A-4CF6-43E8-FBAE-328742F01F10}"/>
              </a:ext>
            </a:extLst>
          </p:cNvPr>
          <p:cNvGrpSpPr/>
          <p:nvPr/>
        </p:nvGrpSpPr>
        <p:grpSpPr>
          <a:xfrm>
            <a:off x="9727325" y="1191490"/>
            <a:ext cx="475200" cy="294480"/>
            <a:chOff x="9727325" y="1191490"/>
            <a:chExt cx="475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14:cNvPr>
                <p14:cNvContentPartPr/>
                <p14:nvPr/>
              </p14:nvContentPartPr>
              <p14:xfrm>
                <a:off x="9727325" y="1191490"/>
                <a:ext cx="144720" cy="29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18325" y="1182490"/>
                  <a:ext cx="162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14:cNvPr>
                <p14:cNvContentPartPr/>
                <p14:nvPr/>
              </p14:nvContentPartPr>
              <p14:xfrm>
                <a:off x="9910925" y="1269250"/>
                <a:ext cx="291600" cy="17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01925" y="1260610"/>
                  <a:ext cx="30924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1214507-B58E-000A-E0D5-C568F18CB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962" y="1549262"/>
            <a:ext cx="3516967" cy="4943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14:cNvPr>
              <p14:cNvContentPartPr/>
              <p14:nvPr/>
            </p14:nvContentPartPr>
            <p14:xfrm>
              <a:off x="-700075" y="6278290"/>
              <a:ext cx="360" cy="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08715" y="626929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14:cNvPr>
              <p14:cNvContentPartPr/>
              <p14:nvPr/>
            </p14:nvContentPartPr>
            <p14:xfrm>
              <a:off x="1166885" y="589417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8885" y="587653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90D266-8423-20CE-5B9A-C0A580823948}"/>
              </a:ext>
            </a:extLst>
          </p:cNvPr>
          <p:cNvGrpSpPr/>
          <p:nvPr/>
        </p:nvGrpSpPr>
        <p:grpSpPr>
          <a:xfrm>
            <a:off x="4652045" y="803050"/>
            <a:ext cx="2552040" cy="1126800"/>
            <a:chOff x="4652045" y="803050"/>
            <a:chExt cx="2552040" cy="11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14:cNvPr>
                <p14:cNvContentPartPr/>
                <p14:nvPr/>
              </p14:nvContentPartPr>
              <p14:xfrm>
                <a:off x="4652045" y="907810"/>
                <a:ext cx="2544120" cy="1022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4045" y="889810"/>
                  <a:ext cx="257976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14:cNvPr>
                <p14:cNvContentPartPr/>
                <p14:nvPr/>
              </p14:nvContentPartPr>
              <p14:xfrm>
                <a:off x="7019405" y="803050"/>
                <a:ext cx="184680" cy="270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1405" y="785050"/>
                  <a:ext cx="2203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44676D-B26D-E787-CF9F-877AF213CFDE}"/>
              </a:ext>
            </a:extLst>
          </p:cNvPr>
          <p:cNvGrpSpPr/>
          <p:nvPr/>
        </p:nvGrpSpPr>
        <p:grpSpPr>
          <a:xfrm>
            <a:off x="4809005" y="1968370"/>
            <a:ext cx="2381040" cy="1467720"/>
            <a:chOff x="4809005" y="1968370"/>
            <a:chExt cx="2381040" cy="14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14:cNvPr>
                <p14:cNvContentPartPr/>
                <p14:nvPr/>
              </p14:nvContentPartPr>
              <p14:xfrm>
                <a:off x="4809005" y="2064490"/>
                <a:ext cx="2376720" cy="1371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365" y="2046850"/>
                  <a:ext cx="241236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14:cNvPr>
                <p14:cNvContentPartPr/>
                <p14:nvPr/>
              </p14:nvContentPartPr>
              <p14:xfrm>
                <a:off x="7053965" y="1968370"/>
                <a:ext cx="136080" cy="263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5965" y="1950730"/>
                  <a:ext cx="171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5BD655-9339-20E1-17AF-57B44D7EDF1F}"/>
              </a:ext>
            </a:extLst>
          </p:cNvPr>
          <p:cNvGrpSpPr/>
          <p:nvPr/>
        </p:nvGrpSpPr>
        <p:grpSpPr>
          <a:xfrm>
            <a:off x="5120765" y="2812210"/>
            <a:ext cx="2190600" cy="3672360"/>
            <a:chOff x="5120765" y="2812210"/>
            <a:chExt cx="2190600" cy="36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14:cNvPr>
                <p14:cNvContentPartPr/>
                <p14:nvPr/>
              </p14:nvContentPartPr>
              <p14:xfrm>
                <a:off x="5120765" y="4549210"/>
                <a:ext cx="1978920" cy="358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2765" y="4531210"/>
                  <a:ext cx="201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14:cNvPr>
                <p14:cNvContentPartPr/>
                <p14:nvPr/>
              </p14:nvContentPartPr>
              <p14:xfrm>
                <a:off x="7040285" y="2812210"/>
                <a:ext cx="271080" cy="3672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2285" y="2794210"/>
                  <a:ext cx="306720" cy="37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28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DEA0-E6A3-A620-A0DB-F303CB3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21DD9-30BC-9E5D-3FDB-7B9FBDA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5" y="365125"/>
            <a:ext cx="3847404" cy="437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CC00C-FFB2-F9D4-B721-13D7E262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68"/>
          <a:stretch/>
        </p:blipFill>
        <p:spPr>
          <a:xfrm>
            <a:off x="586302" y="4935692"/>
            <a:ext cx="10767498" cy="1699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9BFA4D-4057-A27E-7ACE-B01FEBEBE11A}"/>
              </a:ext>
            </a:extLst>
          </p:cNvPr>
          <p:cNvGrpSpPr/>
          <p:nvPr/>
        </p:nvGrpSpPr>
        <p:grpSpPr>
          <a:xfrm>
            <a:off x="9217897" y="3699825"/>
            <a:ext cx="1522800" cy="1774800"/>
            <a:chOff x="9217897" y="3699825"/>
            <a:chExt cx="1522800" cy="17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14:cNvPr>
                <p14:cNvContentPartPr/>
                <p14:nvPr/>
              </p14:nvContentPartPr>
              <p14:xfrm>
                <a:off x="9217897" y="3699825"/>
                <a:ext cx="1327320" cy="1693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9897" y="3681825"/>
                  <a:ext cx="136296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14:cNvPr>
                <p14:cNvContentPartPr/>
                <p14:nvPr/>
              </p14:nvContentPartPr>
              <p14:xfrm>
                <a:off x="10348297" y="5283105"/>
                <a:ext cx="392400" cy="191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0297" y="5265105"/>
                  <a:ext cx="42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72BCEC-EBAB-39EA-F539-01805E9409F3}"/>
              </a:ext>
            </a:extLst>
          </p:cNvPr>
          <p:cNvGrpSpPr/>
          <p:nvPr/>
        </p:nvGrpSpPr>
        <p:grpSpPr>
          <a:xfrm>
            <a:off x="3536737" y="755025"/>
            <a:ext cx="3326040" cy="5159880"/>
            <a:chOff x="3536737" y="755025"/>
            <a:chExt cx="3326040" cy="51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14:cNvPr>
                <p14:cNvContentPartPr/>
                <p14:nvPr/>
              </p14:nvContentPartPr>
              <p14:xfrm>
                <a:off x="3631417" y="755025"/>
                <a:ext cx="2670840" cy="3982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3417" y="737025"/>
                  <a:ext cx="2706480" cy="40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14:cNvPr>
                <p14:cNvContentPartPr/>
                <p14:nvPr/>
              </p14:nvContentPartPr>
              <p14:xfrm>
                <a:off x="3536737" y="4589745"/>
                <a:ext cx="381960" cy="28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8737" y="4572105"/>
                  <a:ext cx="417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14:cNvPr>
                <p14:cNvContentPartPr/>
                <p14:nvPr/>
              </p14:nvContentPartPr>
              <p14:xfrm>
                <a:off x="6101377" y="3980985"/>
                <a:ext cx="761400" cy="171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3377" y="3963345"/>
                  <a:ext cx="79704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14:cNvPr>
                <p14:cNvContentPartPr/>
                <p14:nvPr/>
              </p14:nvContentPartPr>
              <p14:xfrm>
                <a:off x="6049537" y="5603865"/>
                <a:ext cx="105120" cy="31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1537" y="5586225"/>
                  <a:ext cx="140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14:cNvPr>
                <p14:cNvContentPartPr/>
                <p14:nvPr/>
              </p14:nvContentPartPr>
              <p14:xfrm>
                <a:off x="5972137" y="5665065"/>
                <a:ext cx="335880" cy="223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4137" y="5647425"/>
                  <a:ext cx="37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14:cNvPr>
                <p14:cNvContentPartPr/>
                <p14:nvPr/>
              </p14:nvContentPartPr>
              <p14:xfrm>
                <a:off x="4686217" y="2565825"/>
                <a:ext cx="1932120" cy="2903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8217" y="2547825"/>
                  <a:ext cx="1967760" cy="29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14:cNvPr>
                <p14:cNvContentPartPr/>
                <p14:nvPr/>
              </p14:nvContentPartPr>
              <p14:xfrm>
                <a:off x="4538977" y="5322345"/>
                <a:ext cx="402120" cy="265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1337" y="5304705"/>
                  <a:ext cx="43776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10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DDBA-6E5F-E23E-2C93-38AB8E3B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Footer.html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6E34D-CF23-3DAC-5DE6-0948427C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3" y="1673807"/>
            <a:ext cx="3551463" cy="4171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4616F-D58F-7107-5BF3-420BD62D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7" t="74309" r="4521"/>
          <a:stretch/>
        </p:blipFill>
        <p:spPr>
          <a:xfrm>
            <a:off x="5241073" y="907625"/>
            <a:ext cx="5084956" cy="50427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96159E-334F-C98A-78D5-104ADF131C09}"/>
              </a:ext>
            </a:extLst>
          </p:cNvPr>
          <p:cNvGrpSpPr/>
          <p:nvPr/>
        </p:nvGrpSpPr>
        <p:grpSpPr>
          <a:xfrm>
            <a:off x="2407057" y="1180185"/>
            <a:ext cx="3408120" cy="1086840"/>
            <a:chOff x="2407057" y="1180185"/>
            <a:chExt cx="3408120" cy="10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14:cNvPr>
                <p14:cNvContentPartPr/>
                <p14:nvPr/>
              </p14:nvContentPartPr>
              <p14:xfrm>
                <a:off x="2407057" y="1311945"/>
                <a:ext cx="3408120" cy="955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9057" y="1293945"/>
                  <a:ext cx="34437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14:cNvPr>
                <p14:cNvContentPartPr/>
                <p14:nvPr/>
              </p14:nvContentPartPr>
              <p14:xfrm>
                <a:off x="5493337" y="1180185"/>
                <a:ext cx="245880" cy="29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5337" y="1162185"/>
                  <a:ext cx="28152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9A4916-4900-299C-E9C4-ABED9EB293DE}"/>
              </a:ext>
            </a:extLst>
          </p:cNvPr>
          <p:cNvGrpSpPr/>
          <p:nvPr/>
        </p:nvGrpSpPr>
        <p:grpSpPr>
          <a:xfrm>
            <a:off x="4257817" y="2726025"/>
            <a:ext cx="1247040" cy="496080"/>
            <a:chOff x="4257817" y="2726025"/>
            <a:chExt cx="12470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14:cNvPr>
                <p14:cNvContentPartPr/>
                <p14:nvPr/>
              </p14:nvContentPartPr>
              <p14:xfrm>
                <a:off x="4257817" y="2835105"/>
                <a:ext cx="1196280" cy="38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0177" y="2817465"/>
                  <a:ext cx="1231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14:cNvPr>
                <p14:cNvContentPartPr/>
                <p14:nvPr/>
              </p14:nvContentPartPr>
              <p14:xfrm>
                <a:off x="5247097" y="2726025"/>
                <a:ext cx="257760" cy="32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9457" y="2708025"/>
                  <a:ext cx="2934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89C2A0-2EFA-6399-B51E-F50F25826402}"/>
              </a:ext>
            </a:extLst>
          </p:cNvPr>
          <p:cNvGrpSpPr/>
          <p:nvPr/>
        </p:nvGrpSpPr>
        <p:grpSpPr>
          <a:xfrm>
            <a:off x="4202017" y="3796305"/>
            <a:ext cx="1113840" cy="302760"/>
            <a:chOff x="4202017" y="3796305"/>
            <a:chExt cx="1113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14:cNvPr>
                <p14:cNvContentPartPr/>
                <p14:nvPr/>
              </p14:nvContentPartPr>
              <p14:xfrm>
                <a:off x="4202017" y="3891705"/>
                <a:ext cx="1091880" cy="19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4377" y="3874065"/>
                  <a:ext cx="1127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14:cNvPr>
                <p14:cNvContentPartPr/>
                <p14:nvPr/>
              </p14:nvContentPartPr>
              <p14:xfrm>
                <a:off x="5025337" y="3796305"/>
                <a:ext cx="290520" cy="302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7697" y="3778305"/>
                  <a:ext cx="3261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89F31F-BA6F-B277-8DA4-2657BE478FC1}"/>
              </a:ext>
            </a:extLst>
          </p:cNvPr>
          <p:cNvGrpSpPr/>
          <p:nvPr/>
        </p:nvGrpSpPr>
        <p:grpSpPr>
          <a:xfrm>
            <a:off x="3229657" y="4544025"/>
            <a:ext cx="1881720" cy="253440"/>
            <a:chOff x="3229657" y="4544025"/>
            <a:chExt cx="18817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14:cNvPr>
                <p14:cNvContentPartPr/>
                <p14:nvPr/>
              </p14:nvContentPartPr>
              <p14:xfrm>
                <a:off x="3229657" y="4544025"/>
                <a:ext cx="1815840" cy="172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017" y="4526025"/>
                  <a:ext cx="18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14:cNvPr>
                <p14:cNvContentPartPr/>
                <p14:nvPr/>
              </p14:nvContentPartPr>
              <p14:xfrm>
                <a:off x="4868737" y="4551945"/>
                <a:ext cx="242640" cy="245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1097" y="4533945"/>
                  <a:ext cx="2782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87346D-7523-19B3-B461-58CCB108636B}"/>
              </a:ext>
            </a:extLst>
          </p:cNvPr>
          <p:cNvGrpSpPr/>
          <p:nvPr/>
        </p:nvGrpSpPr>
        <p:grpSpPr>
          <a:xfrm>
            <a:off x="3322537" y="5154225"/>
            <a:ext cx="3314880" cy="1000080"/>
            <a:chOff x="3322537" y="5154225"/>
            <a:chExt cx="33148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14:cNvPr>
                <p14:cNvContentPartPr/>
                <p14:nvPr/>
              </p14:nvContentPartPr>
              <p14:xfrm>
                <a:off x="3322537" y="5154225"/>
                <a:ext cx="1832760" cy="31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04897" y="5136225"/>
                  <a:ext cx="1868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14:cNvPr>
                <p14:cNvContentPartPr/>
                <p14:nvPr/>
              </p14:nvContentPartPr>
              <p14:xfrm>
                <a:off x="4954777" y="5298945"/>
                <a:ext cx="244080" cy="217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7137" y="5280945"/>
                  <a:ext cx="279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14:cNvPr>
                <p14:cNvContentPartPr/>
                <p14:nvPr/>
              </p14:nvContentPartPr>
              <p14:xfrm>
                <a:off x="3875497" y="5600265"/>
                <a:ext cx="2687760" cy="51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7857" y="5582265"/>
                  <a:ext cx="2723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14:cNvPr>
                <p14:cNvContentPartPr/>
                <p14:nvPr/>
              </p14:nvContentPartPr>
              <p14:xfrm>
                <a:off x="6406657" y="5939385"/>
                <a:ext cx="230760" cy="214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8657" y="5921745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97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D625-AA41-3F6B-EEBC-63E7B8EE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구현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3F2A-CE44-60FF-44EB-862EBB1D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62475"/>
            <a:ext cx="10515600" cy="150018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Both"/>
            </a:pPr>
            <a:r>
              <a:rPr lang="en-US" altLang="ko-KR" dirty="0"/>
              <a:t>.html (index,</a:t>
            </a:r>
            <a:r>
              <a:rPr lang="ko-KR" altLang="en-US" dirty="0"/>
              <a:t> </a:t>
            </a:r>
            <a:r>
              <a:rPr lang="en-US" altLang="ko-KR" dirty="0"/>
              <a:t>list, category, item,</a:t>
            </a:r>
            <a:r>
              <a:rPr lang="ko-KR" altLang="en-US" dirty="0"/>
              <a:t> </a:t>
            </a:r>
            <a:r>
              <a:rPr lang="en-US" altLang="ko-KR" dirty="0"/>
              <a:t>404, header, footer) 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.html link, script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js</a:t>
            </a:r>
            <a:endParaRPr lang="en-US" altLang="ko-KR" dirty="0"/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css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6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17C1-AE69-EADC-E3D9-58BD7E10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2B920-C14B-32D2-76FE-5443537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80" y="0"/>
            <a:ext cx="5386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D8D1-CB5C-D98B-D809-496A63F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2DBF0-C318-3F6F-9957-DFDC8995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800" dirty="0"/>
              <a:t>레이아웃 분석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DOM </a:t>
            </a:r>
            <a:r>
              <a:rPr lang="ko-KR" altLang="en-US" sz="2800" dirty="0"/>
              <a:t>구조 설정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ko-KR" altLang="en-US" sz="2800" dirty="0"/>
              <a:t>구현 결과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A</a:t>
            </a:r>
            <a:r>
              <a:rPr lang="en-US" altLang="ko-KR" dirty="0"/>
              <a:t>pi</a:t>
            </a:r>
            <a:r>
              <a:rPr lang="ko-KR" altLang="en-US" dirty="0"/>
              <a:t>명세서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7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4D-5795-A9D3-B364-66F827C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22D34-BF3A-88A0-BA8E-9C6CAFAE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3" y="1432417"/>
            <a:ext cx="5373117" cy="3813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281A14-3F13-2399-58D8-F3300408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45" y="534194"/>
            <a:ext cx="5295524" cy="3553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50183A-990C-B953-3268-275785CD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45" y="4100623"/>
            <a:ext cx="4344894" cy="2385786"/>
          </a:xfrm>
          <a:prstGeom prst="rect">
            <a:avLst/>
          </a:prstGeom>
        </p:spPr>
      </p:pic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29FD41EB-86D7-A574-A2F4-050B2D3ED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4410025" y="2866957"/>
            <a:ext cx="1651774" cy="112408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53D9E9-AA33-9E1E-8E72-6475AD7CF82B}"/>
              </a:ext>
            </a:extLst>
          </p:cNvPr>
          <p:cNvGrpSpPr/>
          <p:nvPr/>
        </p:nvGrpSpPr>
        <p:grpSpPr>
          <a:xfrm>
            <a:off x="4153297" y="2062533"/>
            <a:ext cx="1407600" cy="1510200"/>
            <a:chOff x="4153297" y="2062533"/>
            <a:chExt cx="1407600" cy="15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14:cNvPr>
                <p14:cNvContentPartPr/>
                <p14:nvPr/>
              </p14:nvContentPartPr>
              <p14:xfrm>
                <a:off x="4153297" y="2062533"/>
                <a:ext cx="227880" cy="1510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7177" y="2056413"/>
                  <a:ext cx="24012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14:cNvPr>
                <p14:cNvContentPartPr/>
                <p14:nvPr/>
              </p14:nvContentPartPr>
              <p14:xfrm>
                <a:off x="4420777" y="2242893"/>
                <a:ext cx="1002600" cy="531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4657" y="2236773"/>
                  <a:ext cx="101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14:cNvPr>
                <p14:cNvContentPartPr/>
                <p14:nvPr/>
              </p14:nvContentPartPr>
              <p14:xfrm>
                <a:off x="5288737" y="2703693"/>
                <a:ext cx="222480" cy="12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2617" y="2697573"/>
                  <a:ext cx="23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14:cNvPr>
                <p14:cNvContentPartPr/>
                <p14:nvPr/>
              </p14:nvContentPartPr>
              <p14:xfrm>
                <a:off x="5313577" y="2710533"/>
                <a:ext cx="247320" cy="24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7457" y="2704413"/>
                  <a:ext cx="259560" cy="3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5EF4A75-9A25-5DED-7102-7CF93ED976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5018515" y="4042963"/>
            <a:ext cx="1077485" cy="2581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14:cNvPr>
              <p14:cNvContentPartPr/>
              <p14:nvPr/>
            </p14:nvContentPartPr>
            <p14:xfrm>
              <a:off x="3923977" y="3919413"/>
              <a:ext cx="188280" cy="4690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17857" y="3913293"/>
                <a:ext cx="20052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18CEB6A3-8A6E-122C-0DD3-8218DEC24413}"/>
              </a:ext>
            </a:extLst>
          </p:cNvPr>
          <p:cNvGrpSpPr/>
          <p:nvPr/>
        </p:nvGrpSpPr>
        <p:grpSpPr>
          <a:xfrm>
            <a:off x="4169497" y="3755253"/>
            <a:ext cx="786960" cy="742680"/>
            <a:chOff x="4169497" y="3755253"/>
            <a:chExt cx="78696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14:cNvPr>
                <p14:cNvContentPartPr/>
                <p14:nvPr/>
              </p14:nvContentPartPr>
              <p14:xfrm>
                <a:off x="4169497" y="3755253"/>
                <a:ext cx="225000" cy="18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3377" y="3749133"/>
                  <a:ext cx="237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14:cNvPr>
                <p14:cNvContentPartPr/>
                <p14:nvPr/>
              </p14:nvContentPartPr>
              <p14:xfrm>
                <a:off x="4169497" y="4122093"/>
                <a:ext cx="786960" cy="323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3377" y="4115973"/>
                  <a:ext cx="799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14:cNvPr>
                <p14:cNvContentPartPr/>
                <p14:nvPr/>
              </p14:nvContentPartPr>
              <p14:xfrm>
                <a:off x="4788337" y="4308213"/>
                <a:ext cx="152640" cy="189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82217" y="4302093"/>
                  <a:ext cx="1648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14:cNvPr>
              <p14:cNvContentPartPr/>
              <p14:nvPr/>
            </p14:nvContentPartPr>
            <p14:xfrm>
              <a:off x="4471537" y="3109053"/>
              <a:ext cx="15840" cy="9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65417" y="3102933"/>
                <a:ext cx="2808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그림 51">
            <a:extLst>
              <a:ext uri="{FF2B5EF4-FFF2-40B4-BE49-F238E27FC236}">
                <a16:creationId xmlns:a16="http://schemas.microsoft.com/office/drawing/2014/main" id="{80465006-2517-67AC-20E2-B471BF7B8B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881977" y="569456"/>
            <a:ext cx="2298250" cy="2794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14:cNvPr>
              <p14:cNvContentPartPr/>
              <p14:nvPr/>
            </p14:nvContentPartPr>
            <p14:xfrm>
              <a:off x="9282937" y="996933"/>
              <a:ext cx="609120" cy="217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6817" y="990813"/>
                <a:ext cx="6213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3582A6-378C-0565-9785-DFA82DEE52E9}"/>
              </a:ext>
            </a:extLst>
          </p:cNvPr>
          <p:cNvGrpSpPr/>
          <p:nvPr/>
        </p:nvGrpSpPr>
        <p:grpSpPr>
          <a:xfrm>
            <a:off x="6675817" y="1149933"/>
            <a:ext cx="179640" cy="2211120"/>
            <a:chOff x="6675817" y="1149933"/>
            <a:chExt cx="179640" cy="22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14:cNvPr>
                <p14:cNvContentPartPr/>
                <p14:nvPr/>
              </p14:nvContentPartPr>
              <p14:xfrm>
                <a:off x="6695257" y="1149933"/>
                <a:ext cx="160200" cy="11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9137" y="1143813"/>
                  <a:ext cx="1724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14:cNvPr>
                <p14:cNvContentPartPr/>
                <p14:nvPr/>
              </p14:nvContentPartPr>
              <p14:xfrm>
                <a:off x="6675817" y="2397693"/>
                <a:ext cx="143280" cy="963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9697" y="2391573"/>
                  <a:ext cx="155520" cy="9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14:cNvPr>
              <p14:cNvContentPartPr/>
              <p14:nvPr/>
            </p14:nvContentPartPr>
            <p14:xfrm>
              <a:off x="6717217" y="3642573"/>
              <a:ext cx="140040" cy="5832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11097" y="3636453"/>
                <a:ext cx="1522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7662C396-F386-1238-7522-9647A8ADCB36}"/>
              </a:ext>
            </a:extLst>
          </p:cNvPr>
          <p:cNvGrpSpPr/>
          <p:nvPr/>
        </p:nvGrpSpPr>
        <p:grpSpPr>
          <a:xfrm>
            <a:off x="8593537" y="1880373"/>
            <a:ext cx="1288440" cy="1716120"/>
            <a:chOff x="8593537" y="1880373"/>
            <a:chExt cx="1288440" cy="17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14:cNvPr>
                <p14:cNvContentPartPr/>
                <p14:nvPr/>
              </p14:nvContentPartPr>
              <p14:xfrm>
                <a:off x="8593537" y="1880373"/>
                <a:ext cx="1166760" cy="575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7417" y="1874253"/>
                  <a:ext cx="1179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14:cNvPr>
                <p14:cNvContentPartPr/>
                <p14:nvPr/>
              </p14:nvContentPartPr>
              <p14:xfrm>
                <a:off x="8828257" y="2366733"/>
                <a:ext cx="1053720" cy="1229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22137" y="2360613"/>
                  <a:ext cx="1065960" cy="12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14:cNvPr>
              <p14:cNvContentPartPr/>
              <p14:nvPr/>
            </p14:nvContentPartPr>
            <p14:xfrm>
              <a:off x="6625057" y="4333773"/>
              <a:ext cx="259920" cy="135072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8937" y="4327653"/>
                <a:ext cx="27216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14:cNvPr>
              <p14:cNvContentPartPr/>
              <p14:nvPr/>
            </p14:nvContentPartPr>
            <p14:xfrm>
              <a:off x="9499297" y="3449253"/>
              <a:ext cx="918000" cy="964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3177" y="3443133"/>
                <a:ext cx="930240" cy="9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33718837-A004-493F-9F42-AFF985353DF8}"/>
              </a:ext>
            </a:extLst>
          </p:cNvPr>
          <p:cNvGrpSpPr/>
          <p:nvPr/>
        </p:nvGrpSpPr>
        <p:grpSpPr>
          <a:xfrm>
            <a:off x="3069697" y="4303533"/>
            <a:ext cx="575640" cy="218160"/>
            <a:chOff x="3069697" y="4303533"/>
            <a:chExt cx="5756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14:cNvPr>
                <p14:cNvContentPartPr/>
                <p14:nvPr/>
              </p14:nvContentPartPr>
              <p14:xfrm>
                <a:off x="3069697" y="4315053"/>
                <a:ext cx="112680" cy="142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1057" y="4306413"/>
                  <a:ext cx="13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14:cNvPr>
                <p14:cNvContentPartPr/>
                <p14:nvPr/>
              </p14:nvContentPartPr>
              <p14:xfrm>
                <a:off x="3090937" y="4360053"/>
                <a:ext cx="320040" cy="345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1937" y="4351413"/>
                  <a:ext cx="33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14:cNvPr>
                <p14:cNvContentPartPr/>
                <p14:nvPr/>
              </p14:nvContentPartPr>
              <p14:xfrm>
                <a:off x="3414577" y="4303533"/>
                <a:ext cx="69120" cy="9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5577" y="4294893"/>
                  <a:ext cx="86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14:cNvPr>
                <p14:cNvContentPartPr/>
                <p14:nvPr/>
              </p14:nvContentPartPr>
              <p14:xfrm>
                <a:off x="3395857" y="4349973"/>
                <a:ext cx="111600" cy="171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7217" y="4340973"/>
                  <a:ext cx="12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14:cNvPr>
                <p14:cNvContentPartPr/>
                <p14:nvPr/>
              </p14:nvContentPartPr>
              <p14:xfrm>
                <a:off x="3539137" y="4321533"/>
                <a:ext cx="106200" cy="1792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30137" y="431289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3B62B1C-A32A-44F4-ACC6-A61D0495C17D}"/>
              </a:ext>
            </a:extLst>
          </p:cNvPr>
          <p:cNvGrpSpPr/>
          <p:nvPr/>
        </p:nvGrpSpPr>
        <p:grpSpPr>
          <a:xfrm>
            <a:off x="7688857" y="1304373"/>
            <a:ext cx="1222560" cy="553680"/>
            <a:chOff x="7688857" y="1304373"/>
            <a:chExt cx="122256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14:cNvPr>
                <p14:cNvContentPartPr/>
                <p14:nvPr/>
              </p14:nvContentPartPr>
              <p14:xfrm>
                <a:off x="8369617" y="1304373"/>
                <a:ext cx="112320" cy="1551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0617" y="1295733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14:cNvPr>
                <p14:cNvContentPartPr/>
                <p14:nvPr/>
              </p14:nvContentPartPr>
              <p14:xfrm>
                <a:off x="8399497" y="1358013"/>
                <a:ext cx="364680" cy="206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0497" y="1349013"/>
                  <a:ext cx="382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14:cNvPr>
                <p14:cNvContentPartPr/>
                <p14:nvPr/>
              </p14:nvContentPartPr>
              <p14:xfrm>
                <a:off x="7688857" y="1613253"/>
                <a:ext cx="121680" cy="163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79857" y="1604253"/>
                  <a:ext cx="139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14:cNvPr>
                <p14:cNvContentPartPr/>
                <p14:nvPr/>
              </p14:nvContentPartPr>
              <p14:xfrm>
                <a:off x="7734217" y="1670133"/>
                <a:ext cx="965160" cy="95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577" y="1661493"/>
                  <a:ext cx="98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14:cNvPr>
                <p14:cNvContentPartPr/>
                <p14:nvPr/>
              </p14:nvContentPartPr>
              <p14:xfrm>
                <a:off x="8718097" y="1635933"/>
                <a:ext cx="61560" cy="5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9097" y="1627293"/>
                  <a:ext cx="7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14:cNvPr>
                <p14:cNvContentPartPr/>
                <p14:nvPr/>
              </p14:nvContentPartPr>
              <p14:xfrm>
                <a:off x="8696137" y="1707573"/>
                <a:ext cx="95040" cy="150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7137" y="1698573"/>
                  <a:ext cx="112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14:cNvPr>
                <p14:cNvContentPartPr/>
                <p14:nvPr/>
              </p14:nvContentPartPr>
              <p14:xfrm>
                <a:off x="8816737" y="1629813"/>
                <a:ext cx="94680" cy="191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8097" y="1621173"/>
                  <a:ext cx="1123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14:cNvPr>
              <p14:cNvContentPartPr/>
              <p14:nvPr/>
            </p14:nvContentPartPr>
            <p14:xfrm>
              <a:off x="8448568" y="2618214"/>
              <a:ext cx="8856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39568" y="2609214"/>
                <a:ext cx="106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14:cNvPr>
              <p14:cNvContentPartPr/>
              <p14:nvPr/>
            </p14:nvContentPartPr>
            <p14:xfrm>
              <a:off x="7686088" y="3000894"/>
              <a:ext cx="113760" cy="60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7088" y="2991894"/>
                <a:ext cx="131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14:cNvPr>
              <p14:cNvContentPartPr/>
              <p14:nvPr/>
            </p14:nvContentPartPr>
            <p14:xfrm>
              <a:off x="8925568" y="4850934"/>
              <a:ext cx="87120" cy="9468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16928" y="4842294"/>
                <a:ext cx="104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14:cNvPr>
              <p14:cNvContentPartPr/>
              <p14:nvPr/>
            </p14:nvContentPartPr>
            <p14:xfrm>
              <a:off x="8055448" y="5299854"/>
              <a:ext cx="124200" cy="662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46808" y="5290854"/>
                <a:ext cx="1418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2E53B1D2-35D0-F701-D2F3-70B2578BF71A}"/>
              </a:ext>
            </a:extLst>
          </p:cNvPr>
          <p:cNvGrpSpPr/>
          <p:nvPr/>
        </p:nvGrpSpPr>
        <p:grpSpPr>
          <a:xfrm>
            <a:off x="4354288" y="1493214"/>
            <a:ext cx="731160" cy="189360"/>
            <a:chOff x="4354288" y="1493214"/>
            <a:chExt cx="731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14:cNvPr>
                <p14:cNvContentPartPr/>
                <p14:nvPr/>
              </p14:nvContentPartPr>
              <p14:xfrm>
                <a:off x="4354288" y="1513734"/>
                <a:ext cx="222480" cy="168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5648" y="1504734"/>
                  <a:ext cx="24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14:cNvPr>
                <p14:cNvContentPartPr/>
                <p14:nvPr/>
              </p14:nvContentPartPr>
              <p14:xfrm>
                <a:off x="4583968" y="1566294"/>
                <a:ext cx="132480" cy="113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5328" y="1557294"/>
                  <a:ext cx="15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14:cNvPr>
                <p14:cNvContentPartPr/>
                <p14:nvPr/>
              </p14:nvContentPartPr>
              <p14:xfrm>
                <a:off x="4719328" y="1493214"/>
                <a:ext cx="366120" cy="164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0328" y="1484574"/>
                  <a:ext cx="3837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58DD35-46F4-640E-5E8F-F8BEB82E3AD1}"/>
              </a:ext>
            </a:extLst>
          </p:cNvPr>
          <p:cNvGrpSpPr/>
          <p:nvPr/>
        </p:nvGrpSpPr>
        <p:grpSpPr>
          <a:xfrm>
            <a:off x="9523528" y="6155214"/>
            <a:ext cx="1454760" cy="277560"/>
            <a:chOff x="9523528" y="6155214"/>
            <a:chExt cx="1454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14:cNvPr>
                <p14:cNvContentPartPr/>
                <p14:nvPr/>
              </p14:nvContentPartPr>
              <p14:xfrm>
                <a:off x="9589768" y="6202014"/>
                <a:ext cx="97560" cy="1807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81128" y="6193014"/>
                  <a:ext cx="11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14:cNvPr>
                <p14:cNvContentPartPr/>
                <p14:nvPr/>
              </p14:nvContentPartPr>
              <p14:xfrm>
                <a:off x="9523528" y="6208494"/>
                <a:ext cx="346680" cy="164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14528" y="6199494"/>
                  <a:ext cx="36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14:cNvPr>
                <p14:cNvContentPartPr/>
                <p14:nvPr/>
              </p14:nvContentPartPr>
              <p14:xfrm>
                <a:off x="9815488" y="6218574"/>
                <a:ext cx="359640" cy="10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06488" y="6209934"/>
                  <a:ext cx="37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14:cNvPr>
                <p14:cNvContentPartPr/>
                <p14:nvPr/>
              </p14:nvContentPartPr>
              <p14:xfrm>
                <a:off x="10322368" y="6238734"/>
                <a:ext cx="21600" cy="100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3728" y="6230094"/>
                  <a:ext cx="39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14:cNvPr>
                <p14:cNvContentPartPr/>
                <p14:nvPr/>
              </p14:nvContentPartPr>
              <p14:xfrm>
                <a:off x="10337128" y="6184014"/>
                <a:ext cx="205200" cy="1468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8128" y="6175014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14:cNvPr>
                <p14:cNvContentPartPr/>
                <p14:nvPr/>
              </p14:nvContentPartPr>
              <p14:xfrm>
                <a:off x="10537648" y="6225414"/>
                <a:ext cx="306720" cy="207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8648" y="6216774"/>
                  <a:ext cx="32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14:cNvPr>
                <p14:cNvContentPartPr/>
                <p14:nvPr/>
              </p14:nvContentPartPr>
              <p14:xfrm>
                <a:off x="10889368" y="6155214"/>
                <a:ext cx="19440" cy="1681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80728" y="6146574"/>
                  <a:ext cx="3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14:cNvPr>
                <p14:cNvContentPartPr/>
                <p14:nvPr/>
              </p14:nvContentPartPr>
              <p14:xfrm>
                <a:off x="10837168" y="6199854"/>
                <a:ext cx="141120" cy="72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8168" y="619085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3027AD7-9F53-B655-CB50-4D77B31B31E9}"/>
              </a:ext>
            </a:extLst>
          </p:cNvPr>
          <p:cNvGrpSpPr/>
          <p:nvPr/>
        </p:nvGrpSpPr>
        <p:grpSpPr>
          <a:xfrm>
            <a:off x="5222248" y="1513374"/>
            <a:ext cx="508680" cy="305640"/>
            <a:chOff x="5222248" y="1513374"/>
            <a:chExt cx="5086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14:cNvPr>
                <p14:cNvContentPartPr/>
                <p14:nvPr/>
              </p14:nvContentPartPr>
              <p14:xfrm>
                <a:off x="5232688" y="1610934"/>
                <a:ext cx="16200" cy="86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23688" y="1602294"/>
                  <a:ext cx="33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14:cNvPr>
                <p14:cNvContentPartPr/>
                <p14:nvPr/>
              </p14:nvContentPartPr>
              <p14:xfrm>
                <a:off x="5222248" y="1572054"/>
                <a:ext cx="182520" cy="135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3608" y="1563054"/>
                  <a:ext cx="20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14:cNvPr>
                <p14:cNvContentPartPr/>
                <p14:nvPr/>
              </p14:nvContentPartPr>
              <p14:xfrm>
                <a:off x="5418088" y="1600494"/>
                <a:ext cx="80640" cy="218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9448" y="1591854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14:cNvPr>
                <p14:cNvContentPartPr/>
                <p14:nvPr/>
              </p14:nvContentPartPr>
              <p14:xfrm>
                <a:off x="5504128" y="1595814"/>
                <a:ext cx="163800" cy="97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5488" y="1587174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14:cNvPr>
                <p14:cNvContentPartPr/>
                <p14:nvPr/>
              </p14:nvContentPartPr>
              <p14:xfrm>
                <a:off x="5682688" y="1513374"/>
                <a:ext cx="27720" cy="1429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3688" y="1504734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14:cNvPr>
                <p14:cNvContentPartPr/>
                <p14:nvPr/>
              </p14:nvContentPartPr>
              <p14:xfrm>
                <a:off x="5621488" y="1561614"/>
                <a:ext cx="109440" cy="10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2488" y="1552974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764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19EACC3-0E17-7A4A-D57E-F264A197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877008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Index.html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9AA6F-E6F7-B345-CA42-D5894448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4" y="1354534"/>
            <a:ext cx="4984578" cy="225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12996A-B2DD-BCE8-2094-7A34A589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4" y="3763003"/>
            <a:ext cx="6148817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6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03D37C-ADEC-7BE8-327B-4D1EB59E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27" y="793680"/>
            <a:ext cx="4289125" cy="21638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D40DD5-D462-4098-8CFC-2682C14A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40" y="67123"/>
            <a:ext cx="43735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6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1352" y="141352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FE0C-05AD-A895-5E5A-9FE21E14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57" y="0"/>
            <a:ext cx="654525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35051-4843-60B4-B959-56EDF48E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15" y="0"/>
            <a:ext cx="4240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35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E044E-104B-B609-5CE6-B7C1492B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60952"/>
          <a:stretch/>
        </p:blipFill>
        <p:spPr>
          <a:xfrm>
            <a:off x="770317" y="668943"/>
            <a:ext cx="3727037" cy="5520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68BA0-9E49-2077-5001-0BB35CF0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5" b="31220"/>
          <a:stretch/>
        </p:blipFill>
        <p:spPr>
          <a:xfrm>
            <a:off x="4847802" y="668943"/>
            <a:ext cx="2931330" cy="3660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CB322-8F89-4F9D-5C23-5FF530B5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7" b="5647"/>
          <a:stretch/>
        </p:blipFill>
        <p:spPr>
          <a:xfrm>
            <a:off x="8129579" y="668943"/>
            <a:ext cx="2881403" cy="3091294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75EE07-C356-6FF6-4591-ACA219DB9B58}"/>
              </a:ext>
            </a:extLst>
          </p:cNvPr>
          <p:cNvGrpSpPr/>
          <p:nvPr/>
        </p:nvGrpSpPr>
        <p:grpSpPr>
          <a:xfrm>
            <a:off x="3393448" y="697254"/>
            <a:ext cx="726480" cy="155520"/>
            <a:chOff x="3393448" y="697254"/>
            <a:chExt cx="72648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14:cNvPr>
                <p14:cNvContentPartPr/>
                <p14:nvPr/>
              </p14:nvContentPartPr>
              <p14:xfrm>
                <a:off x="3393448" y="756654"/>
                <a:ext cx="15624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4808" y="74801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14:cNvPr>
                <p14:cNvContentPartPr/>
                <p14:nvPr/>
              </p14:nvContentPartPr>
              <p14:xfrm>
                <a:off x="3579928" y="723174"/>
                <a:ext cx="160200" cy="129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1288" y="714174"/>
                  <a:ext cx="17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14:cNvPr>
                <p14:cNvContentPartPr/>
                <p14:nvPr/>
              </p14:nvContentPartPr>
              <p14:xfrm>
                <a:off x="3721048" y="697254"/>
                <a:ext cx="398880" cy="146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2048" y="688614"/>
                  <a:ext cx="416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44DD91-2755-7904-110F-EF1373F95B3F}"/>
              </a:ext>
            </a:extLst>
          </p:cNvPr>
          <p:cNvGrpSpPr/>
          <p:nvPr/>
        </p:nvGrpSpPr>
        <p:grpSpPr>
          <a:xfrm>
            <a:off x="3203728" y="4010334"/>
            <a:ext cx="720720" cy="156600"/>
            <a:chOff x="3203728" y="4010334"/>
            <a:chExt cx="720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14:cNvPr>
                <p14:cNvContentPartPr/>
                <p14:nvPr/>
              </p14:nvContentPartPr>
              <p14:xfrm>
                <a:off x="3203728" y="4094934"/>
                <a:ext cx="196200" cy="19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4728" y="4086294"/>
                  <a:ext cx="213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14:cNvPr>
                <p14:cNvContentPartPr/>
                <p14:nvPr/>
              </p14:nvContentPartPr>
              <p14:xfrm>
                <a:off x="3487048" y="4010334"/>
                <a:ext cx="437400" cy="156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8048" y="4001694"/>
                  <a:ext cx="455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6F7E1B-5289-E2E4-E9B1-9DBBE0A93DA5}"/>
              </a:ext>
            </a:extLst>
          </p:cNvPr>
          <p:cNvGrpSpPr/>
          <p:nvPr/>
        </p:nvGrpSpPr>
        <p:grpSpPr>
          <a:xfrm>
            <a:off x="6802288" y="2434974"/>
            <a:ext cx="673920" cy="205200"/>
            <a:chOff x="6802288" y="2434974"/>
            <a:chExt cx="6739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14:cNvPr>
                <p14:cNvContentPartPr/>
                <p14:nvPr/>
              </p14:nvContentPartPr>
              <p14:xfrm>
                <a:off x="6802288" y="2549094"/>
                <a:ext cx="1962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648" y="2540094"/>
                  <a:ext cx="21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14:cNvPr>
                <p14:cNvContentPartPr/>
                <p14:nvPr/>
              </p14:nvContentPartPr>
              <p14:xfrm>
                <a:off x="7070488" y="2434974"/>
                <a:ext cx="32400" cy="205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1488" y="2425974"/>
                  <a:ext cx="5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14:cNvPr>
                <p14:cNvContentPartPr/>
                <p14:nvPr/>
              </p14:nvContentPartPr>
              <p14:xfrm>
                <a:off x="7012888" y="2515974"/>
                <a:ext cx="324720" cy="99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3888" y="2507334"/>
                  <a:ext cx="34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14:cNvPr>
                <p14:cNvContentPartPr/>
                <p14:nvPr/>
              </p14:nvContentPartPr>
              <p14:xfrm>
                <a:off x="7371088" y="2476014"/>
                <a:ext cx="105120" cy="118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088" y="2467374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1462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6C3C-CC67-5B2D-3402-084FC9A0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29DB6-BF51-9C9E-C207-9332F989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21" r="-1441" b="3913"/>
          <a:stretch/>
        </p:blipFill>
        <p:spPr>
          <a:xfrm>
            <a:off x="5899921" y="49695"/>
            <a:ext cx="6205846" cy="6758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3669F1-9034-2A46-1D24-CC06A3B6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2423525" y="206583"/>
            <a:ext cx="2864680" cy="1740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FAD8B9-0D8B-D448-A111-8A81D9F5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1822877" y="1946670"/>
            <a:ext cx="3470812" cy="335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207E0-E8C8-7754-BDA0-27F87208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70352" y="5303330"/>
            <a:ext cx="4017853" cy="1230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14:cNvPr>
              <p14:cNvContentPartPr/>
              <p14:nvPr/>
            </p14:nvContentPartPr>
            <p14:xfrm>
              <a:off x="-920755" y="6470530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9395" y="64618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DDD1F5-5210-5A2A-318B-8DB6EB422AAF}"/>
              </a:ext>
            </a:extLst>
          </p:cNvPr>
          <p:cNvGrpSpPr/>
          <p:nvPr/>
        </p:nvGrpSpPr>
        <p:grpSpPr>
          <a:xfrm>
            <a:off x="5377085" y="543850"/>
            <a:ext cx="1299960" cy="1456560"/>
            <a:chOff x="5377085" y="543850"/>
            <a:chExt cx="1299960" cy="14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14:cNvPr>
                <p14:cNvContentPartPr/>
                <p14:nvPr/>
              </p14:nvContentPartPr>
              <p14:xfrm>
                <a:off x="6420365" y="543850"/>
                <a:ext cx="256680" cy="1456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11725" y="534850"/>
                  <a:ext cx="27432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14:cNvPr>
                <p14:cNvContentPartPr/>
                <p14:nvPr/>
              </p14:nvContentPartPr>
              <p14:xfrm>
                <a:off x="5377085" y="822850"/>
                <a:ext cx="1098000" cy="303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8085" y="814210"/>
                  <a:ext cx="111564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C14DBD-2B90-BC8F-640F-94CE0EA2F72B}"/>
              </a:ext>
            </a:extLst>
          </p:cNvPr>
          <p:cNvGrpSpPr/>
          <p:nvPr/>
        </p:nvGrpSpPr>
        <p:grpSpPr>
          <a:xfrm>
            <a:off x="5435405" y="2442490"/>
            <a:ext cx="1190160" cy="3352320"/>
            <a:chOff x="5435405" y="2442490"/>
            <a:chExt cx="1190160" cy="33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14:cNvPr>
                <p14:cNvContentPartPr/>
                <p14:nvPr/>
              </p14:nvContentPartPr>
              <p14:xfrm>
                <a:off x="6445925" y="2442490"/>
                <a:ext cx="179640" cy="1511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36925" y="2433850"/>
                  <a:ext cx="19728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14:cNvPr>
                <p14:cNvContentPartPr/>
                <p14:nvPr/>
              </p14:nvContentPartPr>
              <p14:xfrm>
                <a:off x="5504885" y="2749930"/>
                <a:ext cx="981360" cy="262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96245" y="2740930"/>
                  <a:ext cx="999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14:cNvPr>
                <p14:cNvContentPartPr/>
                <p14:nvPr/>
              </p14:nvContentPartPr>
              <p14:xfrm>
                <a:off x="6467525" y="4403770"/>
                <a:ext cx="131040" cy="1391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58525" y="4394770"/>
                  <a:ext cx="148680" cy="14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14:cNvPr>
                <p14:cNvContentPartPr/>
                <p14:nvPr/>
              </p14:nvContentPartPr>
              <p14:xfrm>
                <a:off x="5435405" y="5084170"/>
                <a:ext cx="1046880" cy="464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6405" y="5075530"/>
                  <a:ext cx="10645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2975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A5E30-0D55-F54E-3190-46760DCC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t="6250" r="6058" b="4374"/>
          <a:stretch/>
        </p:blipFill>
        <p:spPr>
          <a:xfrm>
            <a:off x="1000125" y="67122"/>
            <a:ext cx="4796354" cy="6790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5232CF-AF39-C9C5-4B9A-A43212C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92" y="67122"/>
            <a:ext cx="4907654" cy="52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7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EBD90B-268D-3806-0397-A807F6E7D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63" y="67123"/>
            <a:ext cx="539056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FC5CA-8F4A-DB06-486F-1260FCE5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58" y="2776190"/>
            <a:ext cx="5294568" cy="31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31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D975E4B-6D7C-75F8-9A05-048A218A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list.css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957D6-469D-27A5-FB2E-A859A820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63" y="0"/>
            <a:ext cx="647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8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C45C-84F8-F57A-BA99-433DB4BB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BB94B-67F7-1C4A-D1F5-FB0025A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5918718" y="1079504"/>
            <a:ext cx="5205731" cy="4698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14:cNvPr>
              <p14:cNvContentPartPr/>
              <p14:nvPr/>
            </p14:nvContentPartPr>
            <p14:xfrm>
              <a:off x="-711632" y="6107694"/>
              <a:ext cx="9000" cy="9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0632" y="6098694"/>
                <a:ext cx="26640" cy="26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F639E59-4155-C078-4870-37DF79FBF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6" y="1714614"/>
            <a:ext cx="4012622" cy="3644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14:cNvPr>
              <p14:cNvContentPartPr/>
              <p14:nvPr/>
            </p14:nvContentPartPr>
            <p14:xfrm>
              <a:off x="959165" y="4432930"/>
              <a:ext cx="132840" cy="4748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525" y="4424290"/>
                <a:ext cx="150480" cy="4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350D5-D99E-370B-43AB-FEF85A24CDE2}"/>
              </a:ext>
            </a:extLst>
          </p:cNvPr>
          <p:cNvGrpSpPr/>
          <p:nvPr/>
        </p:nvGrpSpPr>
        <p:grpSpPr>
          <a:xfrm>
            <a:off x="937205" y="2219290"/>
            <a:ext cx="177120" cy="1967040"/>
            <a:chOff x="937205" y="2219290"/>
            <a:chExt cx="177120" cy="19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14:cNvPr>
                <p14:cNvContentPartPr/>
                <p14:nvPr/>
              </p14:nvContentPartPr>
              <p14:xfrm>
                <a:off x="966365" y="2581450"/>
                <a:ext cx="147960" cy="1604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7365" y="2572810"/>
                  <a:ext cx="16560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14:cNvPr>
                <p14:cNvContentPartPr/>
                <p14:nvPr/>
              </p14:nvContentPartPr>
              <p14:xfrm>
                <a:off x="937205" y="2219290"/>
                <a:ext cx="140760" cy="318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8565" y="2210650"/>
                  <a:ext cx="158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D4F7EF-5225-FCA4-10A5-05351232D19F}"/>
              </a:ext>
            </a:extLst>
          </p:cNvPr>
          <p:cNvGrpSpPr/>
          <p:nvPr/>
        </p:nvGrpSpPr>
        <p:grpSpPr>
          <a:xfrm>
            <a:off x="3400325" y="1189330"/>
            <a:ext cx="2608560" cy="3422880"/>
            <a:chOff x="3400325" y="1189330"/>
            <a:chExt cx="2608560" cy="34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14:cNvPr>
                <p14:cNvContentPartPr/>
                <p14:nvPr/>
              </p14:nvContentPartPr>
              <p14:xfrm>
                <a:off x="3746285" y="1285810"/>
                <a:ext cx="2122560" cy="1051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37285" y="1276810"/>
                  <a:ext cx="214020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14:cNvPr>
                <p14:cNvContentPartPr/>
                <p14:nvPr/>
              </p14:nvContentPartPr>
              <p14:xfrm>
                <a:off x="5765525" y="1189330"/>
                <a:ext cx="100080" cy="178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56885" y="1180690"/>
                  <a:ext cx="11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14:cNvPr>
                <p14:cNvContentPartPr/>
                <p14:nvPr/>
              </p14:nvContentPartPr>
              <p14:xfrm>
                <a:off x="4551605" y="1557250"/>
                <a:ext cx="1457280" cy="1339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42605" y="1548250"/>
                  <a:ext cx="147492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14:cNvPr>
                <p14:cNvContentPartPr/>
                <p14:nvPr/>
              </p14:nvContentPartPr>
              <p14:xfrm>
                <a:off x="3400325" y="3071410"/>
                <a:ext cx="2414880" cy="1540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91325" y="3062410"/>
                  <a:ext cx="2432520" cy="155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7438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9F18C-F713-62BE-6BF8-02221C74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레이아웃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1521-A2D5-3FF3-CFFB-CCF3F24E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Html</a:t>
            </a:r>
            <a:r>
              <a:rPr lang="ko-KR" altLang="en-US" dirty="0"/>
              <a:t> 페이지 설명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각 페이지 구조</a:t>
            </a:r>
          </a:p>
        </p:txBody>
      </p:sp>
    </p:spTree>
    <p:extLst>
      <p:ext uri="{BB962C8B-B14F-4D97-AF65-F5344CB8AC3E}">
        <p14:creationId xmlns:p14="http://schemas.microsoft.com/office/powerpoint/2010/main" val="100758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63258" y="375236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7EB9B6F-1652-2A7B-1B64-E772401A4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8195" r="7182" b="4329"/>
          <a:stretch/>
        </p:blipFill>
        <p:spPr>
          <a:xfrm>
            <a:off x="911384" y="161569"/>
            <a:ext cx="4014384" cy="65348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C6098-EA54-C885-1665-B88DE38B2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9420" r="7658" b="8406"/>
          <a:stretch/>
        </p:blipFill>
        <p:spPr>
          <a:xfrm>
            <a:off x="5231296" y="161569"/>
            <a:ext cx="5605671" cy="5635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14:cNvPr>
              <p14:cNvContentPartPr/>
              <p14:nvPr/>
            </p14:nvContentPartPr>
            <p14:xfrm>
              <a:off x="3342365" y="3724153"/>
              <a:ext cx="205920" cy="3013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3725" y="3715513"/>
                <a:ext cx="2235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46BA24-A84E-378E-7C7F-0751EC8FD15E}"/>
              </a:ext>
            </a:extLst>
          </p:cNvPr>
          <p:cNvGrpSpPr/>
          <p:nvPr/>
        </p:nvGrpSpPr>
        <p:grpSpPr>
          <a:xfrm>
            <a:off x="3212405" y="2787433"/>
            <a:ext cx="1527480" cy="811080"/>
            <a:chOff x="3212405" y="2787433"/>
            <a:chExt cx="152748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7904EE0-180F-82E4-3EF1-7B220FA03DEC}"/>
                    </a:ext>
                  </a:extLst>
                </p14:cNvPr>
                <p14:cNvContentPartPr/>
                <p14:nvPr/>
              </p14:nvContentPartPr>
              <p14:xfrm>
                <a:off x="3370085" y="3406633"/>
                <a:ext cx="148680" cy="191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7904EE0-180F-82E4-3EF1-7B220FA03D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1085" y="3397993"/>
                  <a:ext cx="16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A750E63-B678-48D4-8261-3788E9111AB9}"/>
                    </a:ext>
                  </a:extLst>
                </p14:cNvPr>
                <p14:cNvContentPartPr/>
                <p14:nvPr/>
              </p14:nvContentPartPr>
              <p14:xfrm>
                <a:off x="3518765" y="3418513"/>
                <a:ext cx="152280" cy="167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A750E63-B678-48D4-8261-3788E9111A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09765" y="3409513"/>
                  <a:ext cx="16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401163-FB58-62B6-5591-D7887B66E8FA}"/>
                    </a:ext>
                  </a:extLst>
                </p14:cNvPr>
                <p14:cNvContentPartPr/>
                <p14:nvPr/>
              </p14:nvContentPartPr>
              <p14:xfrm>
                <a:off x="3635405" y="3320953"/>
                <a:ext cx="222840" cy="241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401163-FB58-62B6-5591-D7887B66E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6405" y="3311953"/>
                  <a:ext cx="240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9A326A6-FB44-7E32-86DC-6B9B8C561675}"/>
                    </a:ext>
                  </a:extLst>
                </p14:cNvPr>
                <p14:cNvContentPartPr/>
                <p14:nvPr/>
              </p14:nvContentPartPr>
              <p14:xfrm>
                <a:off x="3858245" y="3372073"/>
                <a:ext cx="114840" cy="123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9A326A6-FB44-7E32-86DC-6B9B8C5616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9605" y="3363433"/>
                  <a:ext cx="13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2CF7949-49BF-5E62-4FF7-6F6DF9F87089}"/>
                    </a:ext>
                  </a:extLst>
                </p14:cNvPr>
                <p14:cNvContentPartPr/>
                <p14:nvPr/>
              </p14:nvContentPartPr>
              <p14:xfrm>
                <a:off x="3959405" y="3276673"/>
                <a:ext cx="105840" cy="2239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2CF7949-49BF-5E62-4FF7-6F6DF9F870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765" y="3268033"/>
                  <a:ext cx="123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50DA68B-B7D5-B9F0-C806-8506068CEAED}"/>
                    </a:ext>
                  </a:extLst>
                </p14:cNvPr>
                <p14:cNvContentPartPr/>
                <p14:nvPr/>
              </p14:nvContentPartPr>
              <p14:xfrm>
                <a:off x="4199165" y="3212233"/>
                <a:ext cx="129240" cy="3024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50DA68B-B7D5-B9F0-C806-8506068CEA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90165" y="3203233"/>
                  <a:ext cx="14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6125147-1448-A55F-DD10-77CD5E601DAB}"/>
                    </a:ext>
                  </a:extLst>
                </p14:cNvPr>
                <p14:cNvContentPartPr/>
                <p14:nvPr/>
              </p14:nvContentPartPr>
              <p14:xfrm>
                <a:off x="4326605" y="3356593"/>
                <a:ext cx="154800" cy="132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6125147-1448-A55F-DD10-77CD5E601D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7965" y="3347953"/>
                  <a:ext cx="17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9FC2AFE-E187-7A72-FB16-3901C0263A98}"/>
                    </a:ext>
                  </a:extLst>
                </p14:cNvPr>
                <p14:cNvContentPartPr/>
                <p14:nvPr/>
              </p14:nvContentPartPr>
              <p14:xfrm>
                <a:off x="4433525" y="3244273"/>
                <a:ext cx="103320" cy="1969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9FC2AFE-E187-7A72-FB16-3901C0263A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4525" y="3235273"/>
                  <a:ext cx="120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D7B7725-87F9-6381-1475-D9375082F036}"/>
                    </a:ext>
                  </a:extLst>
                </p14:cNvPr>
                <p14:cNvContentPartPr/>
                <p14:nvPr/>
              </p14:nvContentPartPr>
              <p14:xfrm>
                <a:off x="4556285" y="3289633"/>
                <a:ext cx="183600" cy="1620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D7B7725-87F9-6381-1475-D9375082F0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7285" y="3280993"/>
                  <a:ext cx="201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4FE2D62-573C-7A3C-AD7A-42113ACC10A2}"/>
                    </a:ext>
                  </a:extLst>
                </p14:cNvPr>
                <p14:cNvContentPartPr/>
                <p14:nvPr/>
              </p14:nvContentPartPr>
              <p14:xfrm>
                <a:off x="3212405" y="3000913"/>
                <a:ext cx="162360" cy="285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4FE2D62-573C-7A3C-AD7A-42113ACC10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3765" y="2991913"/>
                  <a:ext cx="180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2C3F750-5350-49E8-4A8D-DA73B12B81BC}"/>
                    </a:ext>
                  </a:extLst>
                </p14:cNvPr>
                <p14:cNvContentPartPr/>
                <p14:nvPr/>
              </p14:nvContentPartPr>
              <p14:xfrm>
                <a:off x="3381605" y="2971033"/>
                <a:ext cx="174240" cy="145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2C3F750-5350-49E8-4A8D-DA73B12B81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2605" y="2962033"/>
                  <a:ext cx="19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3BB264A-758A-BCD5-8262-66047D76074C}"/>
                    </a:ext>
                  </a:extLst>
                </p14:cNvPr>
                <p14:cNvContentPartPr/>
                <p14:nvPr/>
              </p14:nvContentPartPr>
              <p14:xfrm>
                <a:off x="3549005" y="2886793"/>
                <a:ext cx="149760" cy="1890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3BB264A-758A-BCD5-8262-66047D7607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0365" y="2878153"/>
                  <a:ext cx="16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6F8A875-BD63-3A73-26E3-F4A7C166608C}"/>
                    </a:ext>
                  </a:extLst>
                </p14:cNvPr>
                <p14:cNvContentPartPr/>
                <p14:nvPr/>
              </p14:nvContentPartPr>
              <p14:xfrm>
                <a:off x="3779765" y="2865913"/>
                <a:ext cx="262800" cy="188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6F8A875-BD63-3A73-26E3-F4A7C16660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0765" y="2856913"/>
                  <a:ext cx="28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BA3BFC8-86A1-27C2-8E8A-4AA569ADB0CF}"/>
                    </a:ext>
                  </a:extLst>
                </p14:cNvPr>
                <p14:cNvContentPartPr/>
                <p14:nvPr/>
              </p14:nvContentPartPr>
              <p14:xfrm>
                <a:off x="4056605" y="2787433"/>
                <a:ext cx="63360" cy="179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BA3BFC8-86A1-27C2-8E8A-4AA569ADB0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7605" y="2778793"/>
                  <a:ext cx="81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66C5830-8BD1-4D59-F0CE-5611CD4FC28A}"/>
                    </a:ext>
                  </a:extLst>
                </p14:cNvPr>
                <p14:cNvContentPartPr/>
                <p14:nvPr/>
              </p14:nvContentPartPr>
              <p14:xfrm>
                <a:off x="4136885" y="2832433"/>
                <a:ext cx="249840" cy="2422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66C5830-8BD1-4D59-F0CE-5611CD4FC2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8245" y="2823433"/>
                  <a:ext cx="2674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23CC9F2-21BE-EC7A-1425-6648C0436A1E}"/>
              </a:ext>
            </a:extLst>
          </p:cNvPr>
          <p:cNvGrpSpPr/>
          <p:nvPr/>
        </p:nvGrpSpPr>
        <p:grpSpPr>
          <a:xfrm>
            <a:off x="649925" y="1832713"/>
            <a:ext cx="395280" cy="2273040"/>
            <a:chOff x="649925" y="1832713"/>
            <a:chExt cx="395280" cy="22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92172CF-2642-0488-28A8-BF6C850D3AB2}"/>
                    </a:ext>
                  </a:extLst>
                </p14:cNvPr>
                <p14:cNvContentPartPr/>
                <p14:nvPr/>
              </p14:nvContentPartPr>
              <p14:xfrm>
                <a:off x="689525" y="1832713"/>
                <a:ext cx="346680" cy="2064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92172CF-2642-0488-28A8-BF6C850D3A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885" y="1823713"/>
                  <a:ext cx="364320" cy="20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E5A3820-9076-E4EE-6E43-E5114FC67547}"/>
                    </a:ext>
                  </a:extLst>
                </p14:cNvPr>
                <p14:cNvContentPartPr/>
                <p14:nvPr/>
              </p14:nvContentPartPr>
              <p14:xfrm>
                <a:off x="649925" y="3728113"/>
                <a:ext cx="379080" cy="333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E5A3820-9076-E4EE-6E43-E5114FC675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0925" y="3719473"/>
                  <a:ext cx="396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468A8CC-59C0-32DD-30BF-54DEA38AA205}"/>
                    </a:ext>
                  </a:extLst>
                </p14:cNvPr>
                <p14:cNvContentPartPr/>
                <p14:nvPr/>
              </p14:nvContentPartPr>
              <p14:xfrm>
                <a:off x="915965" y="3971833"/>
                <a:ext cx="129240" cy="1339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468A8CC-59C0-32DD-30BF-54DEA38AA2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7325" y="3962833"/>
                  <a:ext cx="1468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7CF2C63-36DC-4D1B-10B1-7A311642C4D1}"/>
              </a:ext>
            </a:extLst>
          </p:cNvPr>
          <p:cNvGrpSpPr/>
          <p:nvPr/>
        </p:nvGrpSpPr>
        <p:grpSpPr>
          <a:xfrm>
            <a:off x="3460805" y="152593"/>
            <a:ext cx="650880" cy="304200"/>
            <a:chOff x="3460805" y="152593"/>
            <a:chExt cx="65088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A16901C-3C7B-C996-5604-AB4A7F6B84F8}"/>
                    </a:ext>
                  </a:extLst>
                </p14:cNvPr>
                <p14:cNvContentPartPr/>
                <p14:nvPr/>
              </p14:nvContentPartPr>
              <p14:xfrm>
                <a:off x="3460805" y="280033"/>
                <a:ext cx="193320" cy="29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A16901C-3C7B-C996-5604-AB4A7F6B84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51805" y="271033"/>
                  <a:ext cx="210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4B38BD4-BB57-8895-FDD8-ECC2D9C71C2C}"/>
                    </a:ext>
                  </a:extLst>
                </p14:cNvPr>
                <p14:cNvContentPartPr/>
                <p14:nvPr/>
              </p14:nvContentPartPr>
              <p14:xfrm>
                <a:off x="3659525" y="227473"/>
                <a:ext cx="203760" cy="171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4B38BD4-BB57-8895-FDD8-ECC2D9C71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0885" y="218473"/>
                  <a:ext cx="22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FFA6CF3-87BB-AC93-933E-73DE0A596EC6}"/>
                    </a:ext>
                  </a:extLst>
                </p14:cNvPr>
                <p14:cNvContentPartPr/>
                <p14:nvPr/>
              </p14:nvContentPartPr>
              <p14:xfrm>
                <a:off x="3842045" y="186073"/>
                <a:ext cx="161280" cy="206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FFA6CF3-87BB-AC93-933E-73DE0A596E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33405" y="177073"/>
                  <a:ext cx="178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084F755-27FC-6668-645D-ACE4EE338D9A}"/>
                    </a:ext>
                  </a:extLst>
                </p14:cNvPr>
                <p14:cNvContentPartPr/>
                <p14:nvPr/>
              </p14:nvContentPartPr>
              <p14:xfrm>
                <a:off x="3990725" y="196153"/>
                <a:ext cx="34200" cy="176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084F755-27FC-6668-645D-ACE4EE338D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2085" y="187153"/>
                  <a:ext cx="51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01ADA0E-F3B8-4A69-D8E6-F6920E26E152}"/>
                    </a:ext>
                  </a:extLst>
                </p14:cNvPr>
                <p14:cNvContentPartPr/>
                <p14:nvPr/>
              </p14:nvContentPartPr>
              <p14:xfrm>
                <a:off x="4092965" y="152593"/>
                <a:ext cx="18720" cy="3042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01ADA0E-F3B8-4A69-D8E6-F6920E26E1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84325" y="143593"/>
                  <a:ext cx="363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E63CF28-2D3E-F889-91AB-9B309574384A}"/>
              </a:ext>
            </a:extLst>
          </p:cNvPr>
          <p:cNvGrpSpPr/>
          <p:nvPr/>
        </p:nvGrpSpPr>
        <p:grpSpPr>
          <a:xfrm>
            <a:off x="3588245" y="1506553"/>
            <a:ext cx="1097640" cy="317160"/>
            <a:chOff x="3588245" y="1506553"/>
            <a:chExt cx="109764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DDD606C-1BFD-9972-AEC2-E0CAD9ABB309}"/>
                    </a:ext>
                  </a:extLst>
                </p14:cNvPr>
                <p14:cNvContentPartPr/>
                <p14:nvPr/>
              </p14:nvContentPartPr>
              <p14:xfrm>
                <a:off x="3588245" y="1615273"/>
                <a:ext cx="152280" cy="226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DDD606C-1BFD-9972-AEC2-E0CAD9ABB3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9245" y="1606273"/>
                  <a:ext cx="169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61E8701-7215-509D-492E-8B25D74E2827}"/>
                    </a:ext>
                  </a:extLst>
                </p14:cNvPr>
                <p14:cNvContentPartPr/>
                <p14:nvPr/>
              </p14:nvContentPartPr>
              <p14:xfrm>
                <a:off x="3802805" y="1592953"/>
                <a:ext cx="113760" cy="2307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61E8701-7215-509D-492E-8B25D74E28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3805" y="1584313"/>
                  <a:ext cx="131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B32ED5D-CEFD-8622-3CAE-DED507027EED}"/>
                    </a:ext>
                  </a:extLst>
                </p14:cNvPr>
                <p14:cNvContentPartPr/>
                <p14:nvPr/>
              </p14:nvContentPartPr>
              <p14:xfrm>
                <a:off x="3968045" y="1558393"/>
                <a:ext cx="121320" cy="1368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B32ED5D-CEFD-8622-3CAE-DED507027E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59405" y="1549393"/>
                  <a:ext cx="13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027BD7E-0FF9-41AA-2685-22E00CBBB5E9}"/>
                    </a:ext>
                  </a:extLst>
                </p14:cNvPr>
                <p14:cNvContentPartPr/>
                <p14:nvPr/>
              </p14:nvContentPartPr>
              <p14:xfrm>
                <a:off x="4117805" y="1506553"/>
                <a:ext cx="21600" cy="2124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027BD7E-0FF9-41AA-2685-22E00CBBB5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9165" y="1497913"/>
                  <a:ext cx="39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284D462-CCD2-93E1-F1F6-E551DB5177B4}"/>
                    </a:ext>
                  </a:extLst>
                </p14:cNvPr>
                <p14:cNvContentPartPr/>
                <p14:nvPr/>
              </p14:nvContentPartPr>
              <p14:xfrm>
                <a:off x="4092965" y="1600513"/>
                <a:ext cx="89280" cy="316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284D462-CCD2-93E1-F1F6-E551DB5177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83965" y="1591513"/>
                  <a:ext cx="106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3DFA137-428F-898A-3E17-2800E52ECB97}"/>
                    </a:ext>
                  </a:extLst>
                </p14:cNvPr>
                <p14:cNvContentPartPr/>
                <p14:nvPr/>
              </p14:nvContentPartPr>
              <p14:xfrm>
                <a:off x="4248125" y="1508713"/>
                <a:ext cx="117720" cy="2314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3DFA137-428F-898A-3E17-2800E52ECB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39485" y="1500073"/>
                  <a:ext cx="135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0695E7E-7027-35D3-7F7F-22AF6D4262C1}"/>
                    </a:ext>
                  </a:extLst>
                </p14:cNvPr>
                <p14:cNvContentPartPr/>
                <p14:nvPr/>
              </p14:nvContentPartPr>
              <p14:xfrm>
                <a:off x="4344965" y="1598713"/>
                <a:ext cx="117000" cy="1332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0695E7E-7027-35D3-7F7F-22AF6D4262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36325" y="1589713"/>
                  <a:ext cx="13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266CF5D-DF48-A850-0CF8-CE989A08620A}"/>
                    </a:ext>
                  </a:extLst>
                </p14:cNvPr>
                <p14:cNvContentPartPr/>
                <p14:nvPr/>
              </p14:nvContentPartPr>
              <p14:xfrm>
                <a:off x="4459445" y="1532113"/>
                <a:ext cx="46800" cy="1663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266CF5D-DF48-A850-0CF8-CE989A0862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0445" y="1523113"/>
                  <a:ext cx="6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9CB6238-CB11-B444-84E2-F57A3EE6362F}"/>
                    </a:ext>
                  </a:extLst>
                </p14:cNvPr>
                <p14:cNvContentPartPr/>
                <p14:nvPr/>
              </p14:nvContentPartPr>
              <p14:xfrm>
                <a:off x="4437485" y="1565593"/>
                <a:ext cx="248400" cy="132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9CB6238-CB11-B444-84E2-F57A3EE636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8485" y="1556953"/>
                  <a:ext cx="2660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64F6307-910E-60C5-9D68-606FED53F668}"/>
              </a:ext>
            </a:extLst>
          </p:cNvPr>
          <p:cNvGrpSpPr/>
          <p:nvPr/>
        </p:nvGrpSpPr>
        <p:grpSpPr>
          <a:xfrm>
            <a:off x="8744525" y="127393"/>
            <a:ext cx="1334160" cy="288000"/>
            <a:chOff x="8744525" y="127393"/>
            <a:chExt cx="13341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A4703A2-F532-AA72-A39C-3BC528A3CB5B}"/>
                    </a:ext>
                  </a:extLst>
                </p14:cNvPr>
                <p14:cNvContentPartPr/>
                <p14:nvPr/>
              </p14:nvContentPartPr>
              <p14:xfrm>
                <a:off x="8744525" y="177433"/>
                <a:ext cx="184680" cy="594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A4703A2-F532-AA72-A39C-3BC528A3CB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35885" y="168433"/>
                  <a:ext cx="202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4A9B58D-FCF9-7973-F30E-558025EDFA3A}"/>
                    </a:ext>
                  </a:extLst>
                </p14:cNvPr>
                <p14:cNvContentPartPr/>
                <p14:nvPr/>
              </p14:nvContentPartPr>
              <p14:xfrm>
                <a:off x="9080405" y="154033"/>
                <a:ext cx="91080" cy="2509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4A9B58D-FCF9-7973-F30E-558025EDFA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71405" y="145393"/>
                  <a:ext cx="108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9B202DA-CA8C-2671-1DCA-830BEB38D579}"/>
                    </a:ext>
                  </a:extLst>
                </p14:cNvPr>
                <p14:cNvContentPartPr/>
                <p14:nvPr/>
              </p14:nvContentPartPr>
              <p14:xfrm>
                <a:off x="9127925" y="170593"/>
                <a:ext cx="115200" cy="2448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9B202DA-CA8C-2671-1DCA-830BEB38D5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9285" y="161593"/>
                  <a:ext cx="132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8F20E9C8-2CA9-6B3D-81CD-C02B76E49AF1}"/>
                    </a:ext>
                  </a:extLst>
                </p14:cNvPr>
                <p14:cNvContentPartPr/>
                <p14:nvPr/>
              </p14:nvContentPartPr>
              <p14:xfrm>
                <a:off x="9003365" y="208753"/>
                <a:ext cx="283320" cy="817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8F20E9C8-2CA9-6B3D-81CD-C02B76E49A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4365" y="199753"/>
                  <a:ext cx="30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3A2B263-214A-D8BA-8474-205B7AE3DA77}"/>
                    </a:ext>
                  </a:extLst>
                </p14:cNvPr>
                <p14:cNvContentPartPr/>
                <p14:nvPr/>
              </p14:nvContentPartPr>
              <p14:xfrm>
                <a:off x="9357245" y="191113"/>
                <a:ext cx="19440" cy="1713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3A2B263-214A-D8BA-8474-205B7AE3D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48245" y="182473"/>
                  <a:ext cx="37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EAEFEDC9-130D-8904-4DF9-FD3AFCD0977C}"/>
                    </a:ext>
                  </a:extLst>
                </p14:cNvPr>
                <p14:cNvContentPartPr/>
                <p14:nvPr/>
              </p14:nvContentPartPr>
              <p14:xfrm>
                <a:off x="9358325" y="127393"/>
                <a:ext cx="128160" cy="1911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EAEFEDC9-130D-8904-4DF9-FD3AFCD097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49325" y="118753"/>
                  <a:ext cx="14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251E8AE-0BC5-8E87-DBA1-05301284D09B}"/>
                    </a:ext>
                  </a:extLst>
                </p14:cNvPr>
                <p14:cNvContentPartPr/>
                <p14:nvPr/>
              </p14:nvContentPartPr>
              <p14:xfrm>
                <a:off x="9411245" y="193273"/>
                <a:ext cx="284760" cy="1587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251E8AE-0BC5-8E87-DBA1-05301284D0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02245" y="184633"/>
                  <a:ext cx="30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F9444C2-097F-B5D0-9B3C-FA2820CADCCD}"/>
                    </a:ext>
                  </a:extLst>
                </p14:cNvPr>
                <p14:cNvContentPartPr/>
                <p14:nvPr/>
              </p14:nvContentPartPr>
              <p14:xfrm>
                <a:off x="9720485" y="159433"/>
                <a:ext cx="192600" cy="2120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F9444C2-097F-B5D0-9B3C-FA2820CADC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11845" y="150433"/>
                  <a:ext cx="21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E9BF490-BEB8-4F02-7591-8ED7B6F917DF}"/>
                    </a:ext>
                  </a:extLst>
                </p14:cNvPr>
                <p14:cNvContentPartPr/>
                <p14:nvPr/>
              </p14:nvContentPartPr>
              <p14:xfrm>
                <a:off x="9915605" y="150073"/>
                <a:ext cx="163080" cy="2095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E9BF490-BEB8-4F02-7591-8ED7B6F917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06965" y="14107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569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3D5E9C-19EC-5115-A7E3-1199567719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667"/>
          <a:stretch/>
        </p:blipFill>
        <p:spPr>
          <a:xfrm>
            <a:off x="0" y="793680"/>
            <a:ext cx="2705564" cy="37926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2B4A960-317D-009F-D255-CE3F8F9757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7355"/>
          <a:stretch/>
        </p:blipFill>
        <p:spPr>
          <a:xfrm>
            <a:off x="6585321" y="793680"/>
            <a:ext cx="2630161" cy="40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29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38058"/>
            <a:ext cx="10515600" cy="1325563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D469A-DB29-4592-312C-D1FAD75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" y="1101797"/>
            <a:ext cx="5520689" cy="3074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FC3C9-E1AA-4D01-C442-3769DCA4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" y="4176308"/>
            <a:ext cx="5532294" cy="2543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3E2E35-2644-4896-0C8E-5A9FB6C2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765" y="138058"/>
            <a:ext cx="3427688" cy="4357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46D9BD-EFA4-0EFC-C8B8-99497213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5697092" y="90405"/>
            <a:ext cx="2879212" cy="4453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14E0-9406-9AEC-CDD7-A7083239C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35" y="4592744"/>
            <a:ext cx="5817170" cy="2127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14:cNvPr>
              <p14:cNvContentPartPr/>
              <p14:nvPr/>
            </p14:nvContentPartPr>
            <p14:xfrm>
              <a:off x="-1729315" y="4313410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38315" y="4304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14:cNvPr>
              <p14:cNvContentPartPr/>
              <p14:nvPr/>
            </p14:nvContentPartPr>
            <p14:xfrm>
              <a:off x="-700075" y="6658090"/>
              <a:ext cx="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08715" y="66490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14:cNvPr>
              <p14:cNvContentPartPr/>
              <p14:nvPr/>
            </p14:nvContentPartPr>
            <p14:xfrm>
              <a:off x="-641035" y="6248770"/>
              <a:ext cx="360" cy="10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58675" y="6231130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14:cNvPr>
              <p14:cNvContentPartPr/>
              <p14:nvPr/>
            </p14:nvContentPartPr>
            <p14:xfrm>
              <a:off x="315485" y="1655170"/>
              <a:ext cx="396000" cy="23634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7485" y="1637530"/>
                <a:ext cx="431640" cy="23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14:cNvPr>
              <p14:cNvContentPartPr/>
              <p14:nvPr/>
            </p14:nvContentPartPr>
            <p14:xfrm>
              <a:off x="5061365" y="1764970"/>
              <a:ext cx="893520" cy="3009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3365" y="1747330"/>
                <a:ext cx="929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14:cNvPr>
              <p14:cNvContentPartPr/>
              <p14:nvPr/>
            </p14:nvContentPartPr>
            <p14:xfrm>
              <a:off x="422405" y="4350490"/>
              <a:ext cx="335880" cy="23065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765" y="4332490"/>
                <a:ext cx="371520" cy="234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B649DF-2C8F-E079-A594-F51E1EE1C6D9}"/>
              </a:ext>
            </a:extLst>
          </p:cNvPr>
          <p:cNvGrpSpPr/>
          <p:nvPr/>
        </p:nvGrpSpPr>
        <p:grpSpPr>
          <a:xfrm>
            <a:off x="4696685" y="1737970"/>
            <a:ext cx="5070600" cy="2284920"/>
            <a:chOff x="4696685" y="1737970"/>
            <a:chExt cx="5070600" cy="22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14:cNvPr>
                <p14:cNvContentPartPr/>
                <p14:nvPr/>
              </p14:nvContentPartPr>
              <p14:xfrm>
                <a:off x="4696685" y="1737970"/>
                <a:ext cx="2633760" cy="2284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78685" y="1719970"/>
                  <a:ext cx="2669400" cy="23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14:cNvPr>
                <p14:cNvContentPartPr/>
                <p14:nvPr/>
              </p14:nvContentPartPr>
              <p14:xfrm>
                <a:off x="8237285" y="2356810"/>
                <a:ext cx="1530000" cy="664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9285" y="2339170"/>
                  <a:ext cx="156564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0DC00B-DA26-486B-000D-0C565C9BA06D}"/>
              </a:ext>
            </a:extLst>
          </p:cNvPr>
          <p:cNvGrpSpPr/>
          <p:nvPr/>
        </p:nvGrpSpPr>
        <p:grpSpPr>
          <a:xfrm>
            <a:off x="11169845" y="6125588"/>
            <a:ext cx="432000" cy="842822"/>
            <a:chOff x="11169845" y="6125588"/>
            <a:chExt cx="432000" cy="8428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14:cNvPr>
                <p14:cNvContentPartPr/>
                <p14:nvPr/>
              </p14:nvContentPartPr>
              <p14:xfrm>
                <a:off x="11276765" y="6210250"/>
                <a:ext cx="325080" cy="758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59125" y="6192250"/>
                  <a:ext cx="3607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14:cNvPr>
                <p14:cNvContentPartPr/>
                <p14:nvPr/>
              </p14:nvContentPartPr>
              <p14:xfrm>
                <a:off x="11169845" y="6125588"/>
                <a:ext cx="346680" cy="334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52205" y="6107948"/>
                  <a:ext cx="382320" cy="37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800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11778"/>
            <a:ext cx="2565346" cy="698362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6395BC-AF3D-75FA-07BD-CD88039D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6956" r="21504" b="3768"/>
          <a:stretch/>
        </p:blipFill>
        <p:spPr>
          <a:xfrm>
            <a:off x="5938870" y="0"/>
            <a:ext cx="5194188" cy="6696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91583F-C8C8-E0BF-BF38-CB263076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" y="1304263"/>
            <a:ext cx="2994134" cy="2444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07CE7-1FA7-170D-EED1-93C198EA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3074177" y="91222"/>
            <a:ext cx="2880177" cy="4618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F216B-E153-AEAC-3F34-38C3A171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" y="4737459"/>
            <a:ext cx="5858826" cy="20744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9BF281-9A82-C4CD-2F64-3F9A37DAA3A9}"/>
              </a:ext>
            </a:extLst>
          </p:cNvPr>
          <p:cNvGrpSpPr/>
          <p:nvPr/>
        </p:nvGrpSpPr>
        <p:grpSpPr>
          <a:xfrm>
            <a:off x="248525" y="2439970"/>
            <a:ext cx="479520" cy="2568600"/>
            <a:chOff x="248525" y="2439970"/>
            <a:chExt cx="479520" cy="25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14:cNvPr>
                <p14:cNvContentPartPr/>
                <p14:nvPr/>
              </p14:nvContentPartPr>
              <p14:xfrm>
                <a:off x="319805" y="2439970"/>
                <a:ext cx="180000" cy="1235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805" y="2422330"/>
                  <a:ext cx="21564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14:cNvPr>
                <p14:cNvContentPartPr/>
                <p14:nvPr/>
              </p14:nvContentPartPr>
              <p14:xfrm>
                <a:off x="248525" y="3637330"/>
                <a:ext cx="479520" cy="1371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885" y="3619330"/>
                  <a:ext cx="515160" cy="14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14:cNvPr>
              <p14:cNvContentPartPr/>
              <p14:nvPr/>
            </p14:nvContentPartPr>
            <p14:xfrm>
              <a:off x="258605" y="1408570"/>
              <a:ext cx="193680" cy="86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605" y="1390930"/>
                <a:ext cx="22932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14:cNvPr>
              <p14:cNvContentPartPr/>
              <p14:nvPr/>
            </p14:nvContentPartPr>
            <p14:xfrm>
              <a:off x="1727765" y="77650"/>
              <a:ext cx="4122000" cy="1338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9765" y="59650"/>
                <a:ext cx="415764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14:cNvPr>
              <p14:cNvContentPartPr/>
              <p14:nvPr/>
            </p14:nvContentPartPr>
            <p14:xfrm>
              <a:off x="5936165" y="3154570"/>
              <a:ext cx="223920" cy="46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8165" y="3136570"/>
                <a:ext cx="259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14:cNvPr>
              <p14:cNvContentPartPr/>
              <p14:nvPr/>
            </p14:nvContentPartPr>
            <p14:xfrm>
              <a:off x="6220205" y="3486490"/>
              <a:ext cx="203040" cy="1753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2565" y="3468850"/>
                <a:ext cx="238680" cy="17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C565DA-0FF9-8D82-F115-821A3E7FDC31}"/>
              </a:ext>
            </a:extLst>
          </p:cNvPr>
          <p:cNvGrpSpPr/>
          <p:nvPr/>
        </p:nvGrpSpPr>
        <p:grpSpPr>
          <a:xfrm>
            <a:off x="3740165" y="166570"/>
            <a:ext cx="2680200" cy="5944320"/>
            <a:chOff x="3740165" y="166570"/>
            <a:chExt cx="2680200" cy="59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14:cNvPr>
                <p14:cNvContentPartPr/>
                <p14:nvPr/>
              </p14:nvContentPartPr>
              <p14:xfrm>
                <a:off x="6208325" y="166570"/>
                <a:ext cx="105840" cy="81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0325" y="148570"/>
                  <a:ext cx="1414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14:cNvPr>
                <p14:cNvContentPartPr/>
                <p14:nvPr/>
              </p14:nvContentPartPr>
              <p14:xfrm>
                <a:off x="5063885" y="356290"/>
                <a:ext cx="1115280" cy="242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6245" y="338290"/>
                  <a:ext cx="1150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14:cNvPr>
                <p14:cNvContentPartPr/>
                <p14:nvPr/>
              </p14:nvContentPartPr>
              <p14:xfrm>
                <a:off x="6160085" y="1082050"/>
                <a:ext cx="260280" cy="212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2085" y="1064050"/>
                  <a:ext cx="29592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14:cNvPr>
                <p14:cNvContentPartPr/>
                <p14:nvPr/>
              </p14:nvContentPartPr>
              <p14:xfrm>
                <a:off x="5727365" y="1340170"/>
                <a:ext cx="514440" cy="255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9725" y="1322530"/>
                  <a:ext cx="55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14:cNvPr>
                <p14:cNvContentPartPr/>
                <p14:nvPr/>
              </p14:nvContentPartPr>
              <p14:xfrm>
                <a:off x="5957765" y="5264890"/>
                <a:ext cx="208440" cy="37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9765" y="5247250"/>
                  <a:ext cx="244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14:cNvPr>
                <p14:cNvContentPartPr/>
                <p14:nvPr/>
              </p14:nvContentPartPr>
              <p14:xfrm>
                <a:off x="5133365" y="2067010"/>
                <a:ext cx="1057320" cy="2019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5725" y="2049370"/>
                  <a:ext cx="1092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14:cNvPr>
                <p14:cNvContentPartPr/>
                <p14:nvPr/>
              </p14:nvContentPartPr>
              <p14:xfrm>
                <a:off x="6324965" y="5335090"/>
                <a:ext cx="95400" cy="407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7325" y="5317450"/>
                  <a:ext cx="131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14:cNvPr>
                <p14:cNvContentPartPr/>
                <p14:nvPr/>
              </p14:nvContentPartPr>
              <p14:xfrm>
                <a:off x="4885325" y="4020370"/>
                <a:ext cx="1494360" cy="1421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7685" y="4002370"/>
                  <a:ext cx="15300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14:cNvPr>
                <p14:cNvContentPartPr/>
                <p14:nvPr/>
              </p14:nvContentPartPr>
              <p14:xfrm>
                <a:off x="6256925" y="5783650"/>
                <a:ext cx="59040" cy="32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38925" y="5765650"/>
                  <a:ext cx="94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14:cNvPr>
                <p14:cNvContentPartPr/>
                <p14:nvPr/>
              </p14:nvContentPartPr>
              <p14:xfrm>
                <a:off x="3740165" y="4437250"/>
                <a:ext cx="2502360" cy="1469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2525" y="4419610"/>
                  <a:ext cx="2538000" cy="150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008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E8649FE1-80F9-FD2C-853D-89D4EEFFA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025" y="0"/>
            <a:ext cx="4957976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8908D4-365A-4D8C-23C2-B6B989D7A6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001" y="0"/>
            <a:ext cx="5620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1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E668D566-CC43-22C6-AA69-17FD9A876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539" y="793680"/>
            <a:ext cx="5870681" cy="28945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9AC2D3-0096-4D59-5AF0-5DF2ED45B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142" y="69148"/>
            <a:ext cx="6252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65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2017006-0B45-6142-DE11-EDBEE1A96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11" y="0"/>
            <a:ext cx="43209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F0B88E-67AA-D216-3C76-274BC86EC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676" y="0"/>
            <a:ext cx="3169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40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93120-8C0C-43D2-3F47-965469C2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76" y="0"/>
            <a:ext cx="423622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334622-C558-A7F1-BBC4-7C24D050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05" y="0"/>
            <a:ext cx="199255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2DC477-2855-1744-523D-CF23D5CD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0" y="1074578"/>
            <a:ext cx="2879212" cy="445320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93F464-D1EB-0FF6-B264-42B3AA8AF5CF}"/>
              </a:ext>
            </a:extLst>
          </p:cNvPr>
          <p:cNvGrpSpPr/>
          <p:nvPr/>
        </p:nvGrpSpPr>
        <p:grpSpPr>
          <a:xfrm>
            <a:off x="169630" y="1565710"/>
            <a:ext cx="3092760" cy="3394080"/>
            <a:chOff x="169630" y="1565710"/>
            <a:chExt cx="3092760" cy="339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DA0FC17-9979-6D1C-8104-81D7618D7FEF}"/>
                    </a:ext>
                  </a:extLst>
                </p14:cNvPr>
                <p14:cNvContentPartPr/>
                <p14:nvPr/>
              </p14:nvContentPartPr>
              <p14:xfrm>
                <a:off x="3154390" y="1575790"/>
                <a:ext cx="107280" cy="13161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DA0FC17-9979-6D1C-8104-81D7618D7F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5390" y="1567150"/>
                  <a:ext cx="12492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2B6EFDF-F209-01F4-CFB3-C86C637414FF}"/>
                    </a:ext>
                  </a:extLst>
                </p14:cNvPr>
                <p14:cNvContentPartPr/>
                <p14:nvPr/>
              </p14:nvContentPartPr>
              <p14:xfrm>
                <a:off x="1365550" y="1593790"/>
                <a:ext cx="1896840" cy="793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2B6EFDF-F209-01F4-CFB3-C86C637414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550" y="1584790"/>
                  <a:ext cx="191448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D6523AF-BAA1-0278-8863-8F86233F3D39}"/>
                    </a:ext>
                  </a:extLst>
                </p14:cNvPr>
                <p14:cNvContentPartPr/>
                <p14:nvPr/>
              </p14:nvContentPartPr>
              <p14:xfrm>
                <a:off x="541150" y="2632390"/>
                <a:ext cx="131400" cy="18540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D6523AF-BAA1-0278-8863-8F86233F3D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150" y="2623750"/>
                  <a:ext cx="14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C075DF6-F65A-822D-FAF5-DB2696615658}"/>
                    </a:ext>
                  </a:extLst>
                </p14:cNvPr>
                <p14:cNvContentPartPr/>
                <p14:nvPr/>
              </p14:nvContentPartPr>
              <p14:xfrm>
                <a:off x="670390" y="2578390"/>
                <a:ext cx="68760" cy="180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C075DF6-F65A-822D-FAF5-DB26966156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390" y="2569750"/>
                  <a:ext cx="8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8D8AD1-A9F0-38C6-1D59-3460E04C18A0}"/>
                    </a:ext>
                  </a:extLst>
                </p14:cNvPr>
                <p14:cNvContentPartPr/>
                <p14:nvPr/>
              </p14:nvContentPartPr>
              <p14:xfrm>
                <a:off x="643390" y="2568310"/>
                <a:ext cx="163080" cy="1465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8D8AD1-A9F0-38C6-1D59-3460E04C18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390" y="2559310"/>
                  <a:ext cx="18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A6BCFA7-3D10-D8BB-57B6-5B8961B4F8F7}"/>
                    </a:ext>
                  </a:extLst>
                </p14:cNvPr>
                <p14:cNvContentPartPr/>
                <p14:nvPr/>
              </p14:nvContentPartPr>
              <p14:xfrm>
                <a:off x="807550" y="2589190"/>
                <a:ext cx="81720" cy="106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A6BCFA7-3D10-D8BB-57B6-5B8961B4F8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910" y="2580550"/>
                  <a:ext cx="9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17BD5ED-171D-AE97-C681-F0A60CA81C8B}"/>
                    </a:ext>
                  </a:extLst>
                </p14:cNvPr>
                <p14:cNvContentPartPr/>
                <p14:nvPr/>
              </p14:nvContentPartPr>
              <p14:xfrm>
                <a:off x="882790" y="2498830"/>
                <a:ext cx="139680" cy="1562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17BD5ED-171D-AE97-C681-F0A60CA81C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4150" y="2490190"/>
                  <a:ext cx="15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EBB52E5-CC00-06F0-4DEA-C7F01E1D8016}"/>
                    </a:ext>
                  </a:extLst>
                </p14:cNvPr>
                <p14:cNvContentPartPr/>
                <p14:nvPr/>
              </p14:nvContentPartPr>
              <p14:xfrm>
                <a:off x="1003750" y="2504230"/>
                <a:ext cx="141840" cy="249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EBB52E5-CC00-06F0-4DEA-C7F01E1D8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5110" y="2495230"/>
                  <a:ext cx="159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BA9BFA1-3C48-59C7-5D74-E1B63FEC194E}"/>
                    </a:ext>
                  </a:extLst>
                </p14:cNvPr>
                <p14:cNvContentPartPr/>
                <p14:nvPr/>
              </p14:nvContentPartPr>
              <p14:xfrm>
                <a:off x="233710" y="1565710"/>
                <a:ext cx="123120" cy="1393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BA9BFA1-3C48-59C7-5D74-E1B63FEC19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5070" y="1556710"/>
                  <a:ext cx="140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F5F4890-4CEF-C67B-5AB2-EE179D6DAB46}"/>
                    </a:ext>
                  </a:extLst>
                </p14:cNvPr>
                <p14:cNvContentPartPr/>
                <p14:nvPr/>
              </p14:nvContentPartPr>
              <p14:xfrm>
                <a:off x="253150" y="1645630"/>
                <a:ext cx="51840" cy="3113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F5F4890-4CEF-C67B-5AB2-EE179D6DAB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510" y="1636990"/>
                  <a:ext cx="69480" cy="31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B84695F-3C4B-FA71-E608-72B87D385DC6}"/>
                    </a:ext>
                  </a:extLst>
                </p14:cNvPr>
                <p14:cNvContentPartPr/>
                <p14:nvPr/>
              </p14:nvContentPartPr>
              <p14:xfrm>
                <a:off x="169630" y="4761790"/>
                <a:ext cx="215280" cy="19800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B84695F-3C4B-FA71-E608-72B87D385D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990" y="4752790"/>
                  <a:ext cx="2329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4D52923-B9B3-B691-4083-ACAF8B2DBA18}"/>
              </a:ext>
            </a:extLst>
          </p:cNvPr>
          <p:cNvGrpSpPr/>
          <p:nvPr/>
        </p:nvGrpSpPr>
        <p:grpSpPr>
          <a:xfrm>
            <a:off x="2486230" y="3005710"/>
            <a:ext cx="817920" cy="1922760"/>
            <a:chOff x="2486230" y="3005710"/>
            <a:chExt cx="817920" cy="19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BA49C0-2F76-125C-0D3A-AB11C3EA7975}"/>
                    </a:ext>
                  </a:extLst>
                </p14:cNvPr>
                <p14:cNvContentPartPr/>
                <p14:nvPr/>
              </p14:nvContentPartPr>
              <p14:xfrm>
                <a:off x="3113710" y="3005710"/>
                <a:ext cx="190440" cy="1922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BA49C0-2F76-125C-0D3A-AB11C3EA79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710" y="2997070"/>
                  <a:ext cx="208080" cy="19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B62420-96E9-68A5-B427-F1896BAA393A}"/>
                    </a:ext>
                  </a:extLst>
                </p14:cNvPr>
                <p14:cNvContentPartPr/>
                <p14:nvPr/>
              </p14:nvContentPartPr>
              <p14:xfrm>
                <a:off x="2486230" y="3383350"/>
                <a:ext cx="806760" cy="2242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B62420-96E9-68A5-B427-F1896BAA39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77590" y="3374710"/>
                  <a:ext cx="824400" cy="241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04AE4AB-FE70-79B8-F06B-EE6D80CD73F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02661" y="105441"/>
            <a:ext cx="2397961" cy="876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737405-8B56-7544-704C-814C2B545A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02661" y="982316"/>
            <a:ext cx="2397961" cy="84906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FDA283-34FF-087A-CDD7-997EC2156481}"/>
              </a:ext>
            </a:extLst>
          </p:cNvPr>
          <p:cNvGrpSpPr/>
          <p:nvPr/>
        </p:nvGrpSpPr>
        <p:grpSpPr>
          <a:xfrm>
            <a:off x="6310510" y="-41690"/>
            <a:ext cx="2927880" cy="1643040"/>
            <a:chOff x="6310510" y="-41690"/>
            <a:chExt cx="2927880" cy="164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D04F9E0-3245-A65C-DBEC-A844ADE7AD6C}"/>
                    </a:ext>
                  </a:extLst>
                </p14:cNvPr>
                <p14:cNvContentPartPr/>
                <p14:nvPr/>
              </p14:nvContentPartPr>
              <p14:xfrm>
                <a:off x="6310510" y="246670"/>
                <a:ext cx="171360" cy="553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D04F9E0-3245-A65C-DBEC-A844ADE7AD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01870" y="238030"/>
                  <a:ext cx="189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C327EAF-4F8E-AFC8-868F-68C540D56028}"/>
                    </a:ext>
                  </a:extLst>
                </p14:cNvPr>
                <p14:cNvContentPartPr/>
                <p14:nvPr/>
              </p14:nvContentPartPr>
              <p14:xfrm>
                <a:off x="6442270" y="255310"/>
                <a:ext cx="174240" cy="727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C327EAF-4F8E-AFC8-868F-68C540D560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3270" y="246310"/>
                  <a:ext cx="191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8DC3E75-47D2-92B5-92A6-40FC9481D723}"/>
                    </a:ext>
                  </a:extLst>
                </p14:cNvPr>
                <p14:cNvContentPartPr/>
                <p14:nvPr/>
              </p14:nvContentPartPr>
              <p14:xfrm>
                <a:off x="6550630" y="208870"/>
                <a:ext cx="65520" cy="136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8DC3E75-47D2-92B5-92A6-40FC9481D7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1990" y="200230"/>
                  <a:ext cx="8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54939A7-1A13-EDC3-6C01-02E75315432A}"/>
                    </a:ext>
                  </a:extLst>
                </p14:cNvPr>
                <p14:cNvContentPartPr/>
                <p14:nvPr/>
              </p14:nvContentPartPr>
              <p14:xfrm>
                <a:off x="6707590" y="129310"/>
                <a:ext cx="43560" cy="2091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54939A7-1A13-EDC3-6C01-02E7531543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8590" y="120670"/>
                  <a:ext cx="61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C5C6D42-8E0A-701F-E28F-230A8A67BF98}"/>
                    </a:ext>
                  </a:extLst>
                </p14:cNvPr>
                <p14:cNvContentPartPr/>
                <p14:nvPr/>
              </p14:nvContentPartPr>
              <p14:xfrm>
                <a:off x="6670510" y="197350"/>
                <a:ext cx="140760" cy="1137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C5C6D42-8E0A-701F-E28F-230A8A67BF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61870" y="188710"/>
                  <a:ext cx="158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8D9CCD3-7956-9EEE-8BE7-88ACB5AB26EE}"/>
                    </a:ext>
                  </a:extLst>
                </p14:cNvPr>
                <p14:cNvContentPartPr/>
                <p14:nvPr/>
              </p14:nvContentPartPr>
              <p14:xfrm>
                <a:off x="6763750" y="139030"/>
                <a:ext cx="87120" cy="152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8D9CCD3-7956-9EEE-8BE7-88ACB5AB2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55110" y="130390"/>
                  <a:ext cx="104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AD98314-596B-6DB5-2DA2-0E149B757187}"/>
                    </a:ext>
                  </a:extLst>
                </p14:cNvPr>
                <p14:cNvContentPartPr/>
                <p14:nvPr/>
              </p14:nvContentPartPr>
              <p14:xfrm>
                <a:off x="6796150" y="150910"/>
                <a:ext cx="123480" cy="1432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AD98314-596B-6DB5-2DA2-0E149B7571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87510" y="142270"/>
                  <a:ext cx="141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0EE2E0E-2724-68E3-FDA0-B9A25376B926}"/>
                    </a:ext>
                  </a:extLst>
                </p14:cNvPr>
                <p14:cNvContentPartPr/>
                <p14:nvPr/>
              </p14:nvContentPartPr>
              <p14:xfrm>
                <a:off x="6934030" y="177550"/>
                <a:ext cx="99000" cy="12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0EE2E0E-2724-68E3-FDA0-B9A25376B92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25030" y="168910"/>
                  <a:ext cx="116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29EBEE2-40CB-0B54-88A2-F06E569D6A69}"/>
                    </a:ext>
                  </a:extLst>
                </p14:cNvPr>
                <p14:cNvContentPartPr/>
                <p14:nvPr/>
              </p14:nvContentPartPr>
              <p14:xfrm>
                <a:off x="7013590" y="182950"/>
                <a:ext cx="95400" cy="121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29EBEE2-40CB-0B54-88A2-F06E569D6A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04590" y="173950"/>
                  <a:ext cx="113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AE7D835-D0D3-D08E-CF01-FC406028F3FA}"/>
                    </a:ext>
                  </a:extLst>
                </p14:cNvPr>
                <p14:cNvContentPartPr/>
                <p14:nvPr/>
              </p14:nvContentPartPr>
              <p14:xfrm>
                <a:off x="6600670" y="827350"/>
                <a:ext cx="203760" cy="7740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AE7D835-D0D3-D08E-CF01-FC406028F3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91670" y="818350"/>
                  <a:ext cx="2214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5D62522-EC37-51CB-A495-6FA52E58C8B8}"/>
                    </a:ext>
                  </a:extLst>
                </p14:cNvPr>
                <p14:cNvContentPartPr/>
                <p14:nvPr/>
              </p14:nvContentPartPr>
              <p14:xfrm>
                <a:off x="6715870" y="-41690"/>
                <a:ext cx="2522520" cy="10562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5D62522-EC37-51CB-A495-6FA52E58C8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06870" y="-50690"/>
                  <a:ext cx="2540160" cy="10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18C6E88-BC83-4972-3F39-F1ED0D3AB26C}"/>
                  </a:ext>
                </a:extLst>
              </p14:cNvPr>
              <p14:cNvContentPartPr/>
              <p14:nvPr/>
            </p14:nvContentPartPr>
            <p14:xfrm>
              <a:off x="6755110" y="1699630"/>
              <a:ext cx="194400" cy="138744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18C6E88-BC83-4972-3F39-F1ED0D3AB26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46110" y="1690990"/>
                <a:ext cx="212040" cy="140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756080-F91E-3623-0C0C-2B2A47FC6DA8}"/>
              </a:ext>
            </a:extLst>
          </p:cNvPr>
          <p:cNvGrpSpPr/>
          <p:nvPr/>
        </p:nvGrpSpPr>
        <p:grpSpPr>
          <a:xfrm>
            <a:off x="6783190" y="1563550"/>
            <a:ext cx="608760" cy="343440"/>
            <a:chOff x="6783190" y="1563550"/>
            <a:chExt cx="60876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40FE62B-8A0A-1814-42F3-BB55DC21A1B0}"/>
                    </a:ext>
                  </a:extLst>
                </p14:cNvPr>
                <p14:cNvContentPartPr/>
                <p14:nvPr/>
              </p14:nvContentPartPr>
              <p14:xfrm>
                <a:off x="6783190" y="1762990"/>
                <a:ext cx="173880" cy="1440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40FE62B-8A0A-1814-42F3-BB55DC21A1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4190" y="1754350"/>
                  <a:ext cx="19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B33BF8-5284-507F-AB64-649A652A1193}"/>
                    </a:ext>
                  </a:extLst>
                </p14:cNvPr>
                <p14:cNvContentPartPr/>
                <p14:nvPr/>
              </p14:nvContentPartPr>
              <p14:xfrm>
                <a:off x="6931510" y="1715470"/>
                <a:ext cx="66960" cy="11412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B33BF8-5284-507F-AB64-649A652A11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22510" y="1706470"/>
                  <a:ext cx="84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8E0A913-B057-3680-85CC-C55D2540C2AF}"/>
                    </a:ext>
                  </a:extLst>
                </p14:cNvPr>
                <p14:cNvContentPartPr/>
                <p14:nvPr/>
              </p14:nvContentPartPr>
              <p14:xfrm>
                <a:off x="7040950" y="1579750"/>
                <a:ext cx="87480" cy="20304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8E0A913-B057-3680-85CC-C55D2540C2A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32310" y="1571110"/>
                  <a:ext cx="105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1668105-04F9-0E8A-C6F8-785D771616BD}"/>
                    </a:ext>
                  </a:extLst>
                </p14:cNvPr>
                <p14:cNvContentPartPr/>
                <p14:nvPr/>
              </p14:nvContentPartPr>
              <p14:xfrm>
                <a:off x="7139230" y="1635910"/>
                <a:ext cx="57600" cy="9936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1668105-04F9-0E8A-C6F8-785D771616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0230" y="1627270"/>
                  <a:ext cx="75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265E827-5334-160D-D62F-65A562902ACB}"/>
                    </a:ext>
                  </a:extLst>
                </p14:cNvPr>
                <p14:cNvContentPartPr/>
                <p14:nvPr/>
              </p14:nvContentPartPr>
              <p14:xfrm>
                <a:off x="7180990" y="1563550"/>
                <a:ext cx="210960" cy="1864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265E827-5334-160D-D62F-65A562902A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1990" y="1554910"/>
                  <a:ext cx="2286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29CE71-15F3-23A0-3416-F5E5463689B1}"/>
              </a:ext>
            </a:extLst>
          </p:cNvPr>
          <p:cNvGrpSpPr/>
          <p:nvPr/>
        </p:nvGrpSpPr>
        <p:grpSpPr>
          <a:xfrm>
            <a:off x="6287470" y="3269950"/>
            <a:ext cx="924120" cy="1784160"/>
            <a:chOff x="6287470" y="3269950"/>
            <a:chExt cx="924120" cy="178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7CD9417-1A3D-48F2-F46D-F7776AA888AD}"/>
                    </a:ext>
                  </a:extLst>
                </p14:cNvPr>
                <p14:cNvContentPartPr/>
                <p14:nvPr/>
              </p14:nvContentPartPr>
              <p14:xfrm>
                <a:off x="6860950" y="3269950"/>
                <a:ext cx="244080" cy="13629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7CD9417-1A3D-48F2-F46D-F7776AA888A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52310" y="3260950"/>
                  <a:ext cx="261720" cy="13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0B26AF5-319A-2A70-55FA-5268F38340D9}"/>
                    </a:ext>
                  </a:extLst>
                </p14:cNvPr>
                <p14:cNvContentPartPr/>
                <p14:nvPr/>
              </p14:nvContentPartPr>
              <p14:xfrm>
                <a:off x="7014670" y="4391710"/>
                <a:ext cx="88200" cy="3999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0B26AF5-319A-2A70-55FA-5268F38340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6030" y="4383070"/>
                  <a:ext cx="105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FAA2106-45F7-43F8-8DAF-FFB620186CAE}"/>
                    </a:ext>
                  </a:extLst>
                </p14:cNvPr>
                <p14:cNvContentPartPr/>
                <p14:nvPr/>
              </p14:nvContentPartPr>
              <p14:xfrm>
                <a:off x="7006030" y="4692670"/>
                <a:ext cx="158040" cy="9072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FAA2106-45F7-43F8-8DAF-FFB620186CA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97390" y="4683670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C1BB248-7226-216E-9E3D-6B7DD8EB9151}"/>
                    </a:ext>
                  </a:extLst>
                </p14:cNvPr>
                <p14:cNvContentPartPr/>
                <p14:nvPr/>
              </p14:nvContentPartPr>
              <p14:xfrm>
                <a:off x="6287470" y="4858630"/>
                <a:ext cx="127440" cy="10476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C1BB248-7226-216E-9E3D-6B7DD8EB915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78830" y="4849990"/>
                  <a:ext cx="145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68913FA-3434-8B16-A908-ABDC21469507}"/>
                    </a:ext>
                  </a:extLst>
                </p14:cNvPr>
                <p14:cNvContentPartPr/>
                <p14:nvPr/>
              </p14:nvContentPartPr>
              <p14:xfrm>
                <a:off x="6418870" y="4814350"/>
                <a:ext cx="65880" cy="1285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68913FA-3434-8B16-A908-ABDC214695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0230" y="4805710"/>
                  <a:ext cx="83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4618B2-1D11-B124-89F7-FC4CAF7E4F87}"/>
                    </a:ext>
                  </a:extLst>
                </p14:cNvPr>
                <p14:cNvContentPartPr/>
                <p14:nvPr/>
              </p14:nvContentPartPr>
              <p14:xfrm>
                <a:off x="6391150" y="4988230"/>
                <a:ext cx="87480" cy="65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4618B2-1D11-B124-89F7-FC4CAF7E4F8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82510" y="4979590"/>
                  <a:ext cx="105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F939CA8-0547-CD01-194D-073A3621AA61}"/>
                    </a:ext>
                  </a:extLst>
                </p14:cNvPr>
                <p14:cNvContentPartPr/>
                <p14:nvPr/>
              </p14:nvContentPartPr>
              <p14:xfrm>
                <a:off x="6480070" y="4855750"/>
                <a:ext cx="56160" cy="1274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F939CA8-0547-CD01-194D-073A3621AA6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71430" y="4847110"/>
                  <a:ext cx="7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DD14619-D26B-9D2A-CA66-8FBE87B4B516}"/>
                    </a:ext>
                  </a:extLst>
                </p14:cNvPr>
                <p14:cNvContentPartPr/>
                <p14:nvPr/>
              </p14:nvContentPartPr>
              <p14:xfrm>
                <a:off x="6501670" y="4859710"/>
                <a:ext cx="129600" cy="15840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DD14619-D26B-9D2A-CA66-8FBE87B4B51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92670" y="4850710"/>
                  <a:ext cx="147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E2A4F72-E6C7-5C10-D0CE-F5D08BF7F03D}"/>
                    </a:ext>
                  </a:extLst>
                </p14:cNvPr>
                <p14:cNvContentPartPr/>
                <p14:nvPr/>
              </p14:nvContentPartPr>
              <p14:xfrm>
                <a:off x="6628030" y="4835230"/>
                <a:ext cx="114120" cy="18180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E2A4F72-E6C7-5C10-D0CE-F5D08BF7F0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19030" y="4826590"/>
                  <a:ext cx="13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D2995B4-21B9-BE5A-6FDA-459316950965}"/>
                    </a:ext>
                  </a:extLst>
                </p14:cNvPr>
                <p14:cNvContentPartPr/>
                <p14:nvPr/>
              </p14:nvContentPartPr>
              <p14:xfrm>
                <a:off x="6720190" y="4844950"/>
                <a:ext cx="133920" cy="16236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D2995B4-21B9-BE5A-6FDA-4593169509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11190" y="4836310"/>
                  <a:ext cx="15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7F8339D-F9D8-E9D6-D720-5AB5FC9BB0F5}"/>
                    </a:ext>
                  </a:extLst>
                </p14:cNvPr>
                <p14:cNvContentPartPr/>
                <p14:nvPr/>
              </p14:nvContentPartPr>
              <p14:xfrm>
                <a:off x="6897670" y="4838830"/>
                <a:ext cx="35640" cy="11592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7F8339D-F9D8-E9D6-D720-5AB5FC9BB0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88670" y="4829830"/>
                  <a:ext cx="53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8BA64D3-F0D4-BC0A-A03E-EC744396A9AC}"/>
                    </a:ext>
                  </a:extLst>
                </p14:cNvPr>
                <p14:cNvContentPartPr/>
                <p14:nvPr/>
              </p14:nvContentPartPr>
              <p14:xfrm>
                <a:off x="6917470" y="4827670"/>
                <a:ext cx="124200" cy="18360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8BA64D3-F0D4-BC0A-A03E-EC744396A9A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8830" y="4818670"/>
                  <a:ext cx="14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5A165E0-0A85-E28E-AD17-B303C64A0AF8}"/>
                    </a:ext>
                  </a:extLst>
                </p14:cNvPr>
                <p14:cNvContentPartPr/>
                <p14:nvPr/>
              </p14:nvContentPartPr>
              <p14:xfrm>
                <a:off x="7052830" y="4819030"/>
                <a:ext cx="96840" cy="5508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5A165E0-0A85-E28E-AD17-B303C64A0A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43830" y="4810030"/>
                  <a:ext cx="114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62B99FC-D52E-4D35-331B-1FAEEBAF90E7}"/>
                    </a:ext>
                  </a:extLst>
                </p14:cNvPr>
                <p14:cNvContentPartPr/>
                <p14:nvPr/>
              </p14:nvContentPartPr>
              <p14:xfrm>
                <a:off x="7061470" y="4850350"/>
                <a:ext cx="106560" cy="9576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62B99FC-D52E-4D35-331B-1FAEEBAF90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52830" y="4841710"/>
                  <a:ext cx="124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8BF2746-60AC-402F-A936-CCEECB97DE5D}"/>
                    </a:ext>
                  </a:extLst>
                </p14:cNvPr>
                <p14:cNvContentPartPr/>
                <p14:nvPr/>
              </p14:nvContentPartPr>
              <p14:xfrm>
                <a:off x="7069750" y="4967710"/>
                <a:ext cx="141840" cy="5724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8BF2746-60AC-402F-A936-CCEECB97DE5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60750" y="4958710"/>
                  <a:ext cx="159480" cy="7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E45FF66-C619-AFD3-171D-819F81A069B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9185694" y="1891424"/>
            <a:ext cx="2945594" cy="4723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C0962394-A7BB-2A23-2C31-82DF9BD2E678}"/>
                  </a:ext>
                </a:extLst>
              </p14:cNvPr>
              <p14:cNvContentPartPr/>
              <p14:nvPr/>
            </p14:nvContentPartPr>
            <p14:xfrm>
              <a:off x="8718044" y="769282"/>
              <a:ext cx="204840" cy="1206000"/>
            </p14:xfrm>
          </p:contentPart>
        </mc:Choice>
        <mc:Fallback xmlns=""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C0962394-A7BB-2A23-2C31-82DF9BD2E67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09044" y="760282"/>
                <a:ext cx="222480" cy="12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345DC69D-44C0-E8FC-716B-EB70B10707F8}"/>
                  </a:ext>
                </a:extLst>
              </p14:cNvPr>
              <p14:cNvContentPartPr/>
              <p14:nvPr/>
            </p14:nvContentPartPr>
            <p14:xfrm>
              <a:off x="8913884" y="1126042"/>
              <a:ext cx="2407320" cy="1732320"/>
            </p14:xfrm>
          </p:contentPart>
        </mc:Choice>
        <mc:Fallback xmlns=""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345DC69D-44C0-E8FC-716B-EB70B10707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04884" y="1117402"/>
                <a:ext cx="2424960" cy="174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5BCD3A74-1C38-3C8E-C988-615A00C72B22}"/>
              </a:ext>
            </a:extLst>
          </p:cNvPr>
          <p:cNvGrpSpPr/>
          <p:nvPr/>
        </p:nvGrpSpPr>
        <p:grpSpPr>
          <a:xfrm>
            <a:off x="8374964" y="4708175"/>
            <a:ext cx="847800" cy="1680480"/>
            <a:chOff x="8374964" y="4708175"/>
            <a:chExt cx="847800" cy="168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140EA21-8EA4-B2D7-A34B-DFBFCBFE70E3}"/>
                    </a:ext>
                  </a:extLst>
                </p14:cNvPr>
                <p14:cNvContentPartPr/>
                <p14:nvPr/>
              </p14:nvContentPartPr>
              <p14:xfrm>
                <a:off x="8374964" y="4708175"/>
                <a:ext cx="180720" cy="16804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140EA21-8EA4-B2D7-A34B-DFBFCBFE70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6324" y="4699175"/>
                  <a:ext cx="198360" cy="16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910BF7B-F4C6-C3E3-DD3E-424502C67425}"/>
                    </a:ext>
                  </a:extLst>
                </p14:cNvPr>
                <p14:cNvContentPartPr/>
                <p14:nvPr/>
              </p14:nvContentPartPr>
              <p14:xfrm>
                <a:off x="8514284" y="5038655"/>
                <a:ext cx="708480" cy="30312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910BF7B-F4C6-C3E3-DD3E-424502C674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05644" y="5029655"/>
                  <a:ext cx="72612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77B84F-FD70-3868-9F4A-CA0007724F59}"/>
              </a:ext>
            </a:extLst>
          </p:cNvPr>
          <p:cNvGrpSpPr/>
          <p:nvPr/>
        </p:nvGrpSpPr>
        <p:grpSpPr>
          <a:xfrm>
            <a:off x="8491244" y="2853862"/>
            <a:ext cx="1134000" cy="1689480"/>
            <a:chOff x="8491244" y="2853862"/>
            <a:chExt cx="1134000" cy="168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37C8652-6B6E-7D62-3935-3965B6382C06}"/>
                    </a:ext>
                  </a:extLst>
                </p14:cNvPr>
                <p14:cNvContentPartPr/>
                <p14:nvPr/>
              </p14:nvContentPartPr>
              <p14:xfrm>
                <a:off x="8491244" y="2853862"/>
                <a:ext cx="167760" cy="168948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37C8652-6B6E-7D62-3935-3965B6382C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82244" y="2845222"/>
                  <a:ext cx="185400" cy="17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39E70F3-211B-4A7F-117E-5226FB585D62}"/>
                    </a:ext>
                  </a:extLst>
                </p14:cNvPr>
                <p14:cNvContentPartPr/>
                <p14:nvPr/>
              </p14:nvContentPartPr>
              <p14:xfrm>
                <a:off x="8725964" y="3713542"/>
                <a:ext cx="899280" cy="1746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39E70F3-211B-4A7F-117E-5226FB585D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16964" y="3704902"/>
                  <a:ext cx="916920" cy="1922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E59FF641-CE8C-73B3-BC79-A2BBB740AB77}"/>
              </a:ext>
            </a:extLst>
          </p:cNvPr>
          <p:cNvPicPr>
            <a:picLocks noChangeAspect="1"/>
          </p:cNvPicPr>
          <p:nvPr/>
        </p:nvPicPr>
        <p:blipFill>
          <a:blip r:embed="rId110"/>
          <a:srcRect b="36637"/>
          <a:stretch/>
        </p:blipFill>
        <p:spPr>
          <a:xfrm>
            <a:off x="4335497" y="782710"/>
            <a:ext cx="1247817" cy="793080"/>
          </a:xfrm>
          <a:prstGeom prst="rect">
            <a:avLst/>
          </a:prstGeom>
        </p:spPr>
      </p:pic>
      <p:grpSp>
        <p:nvGrpSpPr>
          <p:cNvPr id="78" name="그룹 77">
            <a:extLst>
              <a:ext uri="{FF2B5EF4-FFF2-40B4-BE49-F238E27FC236}">
                <a16:creationId xmlns:a16="http://schemas.microsoft.com/office/drawing/2014/main" id="{4E9D1F7D-F61B-8527-3FFE-CDF9DD97A044}"/>
              </a:ext>
            </a:extLst>
          </p:cNvPr>
          <p:cNvGrpSpPr/>
          <p:nvPr/>
        </p:nvGrpSpPr>
        <p:grpSpPr>
          <a:xfrm>
            <a:off x="5354352" y="941376"/>
            <a:ext cx="882720" cy="182160"/>
            <a:chOff x="5354352" y="941376"/>
            <a:chExt cx="882720" cy="18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B24C70-7B0C-D260-B467-BBD6244600AB}"/>
                    </a:ext>
                  </a:extLst>
                </p14:cNvPr>
                <p14:cNvContentPartPr/>
                <p14:nvPr/>
              </p14:nvContentPartPr>
              <p14:xfrm>
                <a:off x="5545872" y="942456"/>
                <a:ext cx="298800" cy="219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B24C70-7B0C-D260-B467-BBD6244600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536872" y="933816"/>
                  <a:ext cx="316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B7B9D17-1C7B-9CCE-9706-C9BB05BA5975}"/>
                    </a:ext>
                  </a:extLst>
                </p14:cNvPr>
                <p14:cNvContentPartPr/>
                <p14:nvPr/>
              </p14:nvContentPartPr>
              <p14:xfrm>
                <a:off x="5645592" y="1007616"/>
                <a:ext cx="161640" cy="5292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B7B9D17-1C7B-9CCE-9706-C9BB05BA5975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5636952" y="998976"/>
                  <a:ext cx="1792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0E6267A6-6EBA-C16E-A091-D1277A3CC152}"/>
                    </a:ext>
                  </a:extLst>
                </p14:cNvPr>
                <p14:cNvContentPartPr/>
                <p14:nvPr/>
              </p14:nvContentPartPr>
              <p14:xfrm>
                <a:off x="5611752" y="1095096"/>
                <a:ext cx="625320" cy="2844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0E6267A6-6EBA-C16E-A091-D1277A3CC152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5603112" y="1086456"/>
                  <a:ext cx="6429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46DBF784-8FDD-BE0F-FC96-F0651F0424C3}"/>
                    </a:ext>
                  </a:extLst>
                </p14:cNvPr>
                <p14:cNvContentPartPr/>
                <p14:nvPr/>
              </p14:nvContentPartPr>
              <p14:xfrm>
                <a:off x="5354352" y="941376"/>
                <a:ext cx="234720" cy="10296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46DBF784-8FDD-BE0F-FC96-F0651F0424C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345352" y="932376"/>
                  <a:ext cx="252360" cy="120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46612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EF5C-1172-AD16-ACAE-6B8A759B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404.html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DCDFD-5E89-5D79-F00D-71103D8F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746"/>
            <a:ext cx="6439380" cy="44666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80CBD-6F89-E1F0-93CB-CDE07B254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15" y="1278118"/>
            <a:ext cx="5755444" cy="26852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229CB0-7838-6E44-F1C8-965B2C985DCB}"/>
              </a:ext>
            </a:extLst>
          </p:cNvPr>
          <p:cNvGrpSpPr/>
          <p:nvPr/>
        </p:nvGrpSpPr>
        <p:grpSpPr>
          <a:xfrm>
            <a:off x="6833857" y="4237246"/>
            <a:ext cx="612360" cy="321480"/>
            <a:chOff x="6833857" y="4237246"/>
            <a:chExt cx="6123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14:cNvPr>
                <p14:cNvContentPartPr/>
                <p14:nvPr/>
              </p14:nvContentPartPr>
              <p14:xfrm>
                <a:off x="6856537" y="4302046"/>
                <a:ext cx="28800" cy="256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7537" y="4293406"/>
                  <a:ext cx="46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14:cNvPr>
                <p14:cNvContentPartPr/>
                <p14:nvPr/>
              </p14:nvContentPartPr>
              <p14:xfrm>
                <a:off x="6833857" y="4237246"/>
                <a:ext cx="525960" cy="300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5217" y="4228246"/>
                  <a:ext cx="543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14:cNvPr>
                <p14:cNvContentPartPr/>
                <p14:nvPr/>
              </p14:nvContentPartPr>
              <p14:xfrm>
                <a:off x="7406617" y="4402486"/>
                <a:ext cx="39600" cy="51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97617" y="4393486"/>
                  <a:ext cx="572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8AED1-88B2-49CF-1698-439E51C7AD5F}"/>
              </a:ext>
            </a:extLst>
          </p:cNvPr>
          <p:cNvGrpSpPr/>
          <p:nvPr/>
        </p:nvGrpSpPr>
        <p:grpSpPr>
          <a:xfrm>
            <a:off x="7667977" y="4212046"/>
            <a:ext cx="886320" cy="291960"/>
            <a:chOff x="7667977" y="4212046"/>
            <a:chExt cx="8863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14:cNvPr>
                <p14:cNvContentPartPr/>
                <p14:nvPr/>
              </p14:nvContentPartPr>
              <p14:xfrm>
                <a:off x="7667977" y="4212046"/>
                <a:ext cx="114120" cy="271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9337" y="4203406"/>
                  <a:ext cx="131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14:cNvPr>
                <p14:cNvContentPartPr/>
                <p14:nvPr/>
              </p14:nvContentPartPr>
              <p14:xfrm>
                <a:off x="7822417" y="4263526"/>
                <a:ext cx="313560" cy="240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3777" y="4254886"/>
                  <a:ext cx="331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14:cNvPr>
                <p14:cNvContentPartPr/>
                <p14:nvPr/>
              </p14:nvContentPartPr>
              <p14:xfrm>
                <a:off x="8196097" y="4277206"/>
                <a:ext cx="46800" cy="201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7097" y="4268206"/>
                  <a:ext cx="64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14:cNvPr>
                <p14:cNvContentPartPr/>
                <p14:nvPr/>
              </p14:nvContentPartPr>
              <p14:xfrm>
                <a:off x="8306257" y="4310686"/>
                <a:ext cx="185400" cy="184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7257" y="4301686"/>
                  <a:ext cx="203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14:cNvPr>
                <p14:cNvContentPartPr/>
                <p14:nvPr/>
              </p14:nvContentPartPr>
              <p14:xfrm>
                <a:off x="8513617" y="4290526"/>
                <a:ext cx="40680" cy="186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04977" y="4281886"/>
                  <a:ext cx="58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97C159-4C6B-A816-44A0-05012BE74655}"/>
              </a:ext>
            </a:extLst>
          </p:cNvPr>
          <p:cNvGrpSpPr/>
          <p:nvPr/>
        </p:nvGrpSpPr>
        <p:grpSpPr>
          <a:xfrm>
            <a:off x="9120937" y="4251286"/>
            <a:ext cx="221040" cy="291960"/>
            <a:chOff x="9120937" y="4251286"/>
            <a:chExt cx="2210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14:cNvPr>
                <p14:cNvContentPartPr/>
                <p14:nvPr/>
              </p14:nvContentPartPr>
              <p14:xfrm>
                <a:off x="9126697" y="4354966"/>
                <a:ext cx="28800" cy="188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8057" y="4345966"/>
                  <a:ext cx="4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14:cNvPr>
                <p14:cNvContentPartPr/>
                <p14:nvPr/>
              </p14:nvContentPartPr>
              <p14:xfrm>
                <a:off x="9120937" y="4289446"/>
                <a:ext cx="64800" cy="25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11937" y="4280446"/>
                  <a:ext cx="82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14:cNvPr>
                <p14:cNvContentPartPr/>
                <p14:nvPr/>
              </p14:nvContentPartPr>
              <p14:xfrm>
                <a:off x="9212737" y="4251286"/>
                <a:ext cx="12924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03737" y="4242646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A61C6B-FCDB-AD97-0E3B-6EFD19A403AC}"/>
              </a:ext>
            </a:extLst>
          </p:cNvPr>
          <p:cNvGrpSpPr/>
          <p:nvPr/>
        </p:nvGrpSpPr>
        <p:grpSpPr>
          <a:xfrm>
            <a:off x="9586777" y="4312486"/>
            <a:ext cx="92160" cy="295200"/>
            <a:chOff x="9586777" y="4312486"/>
            <a:chExt cx="921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14:cNvPr>
                <p14:cNvContentPartPr/>
                <p14:nvPr/>
              </p14:nvContentPartPr>
              <p14:xfrm>
                <a:off x="9586777" y="4312486"/>
                <a:ext cx="30600" cy="282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77777" y="4303486"/>
                  <a:ext cx="4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14:cNvPr>
                <p14:cNvContentPartPr/>
                <p14:nvPr/>
              </p14:nvContentPartPr>
              <p14:xfrm>
                <a:off x="9635737" y="4315006"/>
                <a:ext cx="43200" cy="292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7097" y="4306006"/>
                  <a:ext cx="6084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980E2F-6EFE-9B3E-BCAB-220E92AF1347}"/>
              </a:ext>
            </a:extLst>
          </p:cNvPr>
          <p:cNvGrpSpPr/>
          <p:nvPr/>
        </p:nvGrpSpPr>
        <p:grpSpPr>
          <a:xfrm>
            <a:off x="10010857" y="4347406"/>
            <a:ext cx="675360" cy="281880"/>
            <a:chOff x="10010857" y="4347406"/>
            <a:chExt cx="6753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14:cNvPr>
                <p14:cNvContentPartPr/>
                <p14:nvPr/>
              </p14:nvContentPartPr>
              <p14:xfrm>
                <a:off x="10010857" y="4363246"/>
                <a:ext cx="80280" cy="129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02217" y="4354606"/>
                  <a:ext cx="97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14:cNvPr>
                <p14:cNvContentPartPr/>
                <p14:nvPr/>
              </p14:nvContentPartPr>
              <p14:xfrm>
                <a:off x="10024537" y="4349206"/>
                <a:ext cx="29880" cy="261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5537" y="4340566"/>
                  <a:ext cx="47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14:cNvPr>
                <p14:cNvContentPartPr/>
                <p14:nvPr/>
              </p14:nvContentPartPr>
              <p14:xfrm>
                <a:off x="10040017" y="4356766"/>
                <a:ext cx="101160" cy="151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31377" y="4348126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14:cNvPr>
                <p14:cNvContentPartPr/>
                <p14:nvPr/>
              </p14:nvContentPartPr>
              <p14:xfrm>
                <a:off x="10192657" y="4347406"/>
                <a:ext cx="271800" cy="281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84017" y="4338406"/>
                  <a:ext cx="289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14:cNvPr>
                <p14:cNvContentPartPr/>
                <p14:nvPr/>
              </p14:nvContentPartPr>
              <p14:xfrm>
                <a:off x="10497217" y="4368286"/>
                <a:ext cx="189000" cy="179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88217" y="4359286"/>
                  <a:ext cx="2066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B7596A-F0DC-1C38-8994-07BA8177346D}"/>
              </a:ext>
            </a:extLst>
          </p:cNvPr>
          <p:cNvGrpSpPr/>
          <p:nvPr/>
        </p:nvGrpSpPr>
        <p:grpSpPr>
          <a:xfrm>
            <a:off x="10954417" y="4274686"/>
            <a:ext cx="819000" cy="281160"/>
            <a:chOff x="10954417" y="4274686"/>
            <a:chExt cx="8190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14:cNvPr>
                <p14:cNvContentPartPr/>
                <p14:nvPr/>
              </p14:nvContentPartPr>
              <p14:xfrm>
                <a:off x="10954417" y="4274686"/>
                <a:ext cx="202680" cy="142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5417" y="4266046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14:cNvPr>
                <p14:cNvContentPartPr/>
                <p14:nvPr/>
              </p14:nvContentPartPr>
              <p14:xfrm>
                <a:off x="10991497" y="4396726"/>
                <a:ext cx="50040" cy="118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82857" y="4387726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14:cNvPr>
                <p14:cNvContentPartPr/>
                <p14:nvPr/>
              </p14:nvContentPartPr>
              <p14:xfrm>
                <a:off x="11038657" y="4405726"/>
                <a:ext cx="205920" cy="150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9657" y="4396726"/>
                  <a:ext cx="22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14:cNvPr>
                <p14:cNvContentPartPr/>
                <p14:nvPr/>
              </p14:nvContentPartPr>
              <p14:xfrm>
                <a:off x="11193457" y="4276846"/>
                <a:ext cx="121680" cy="680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84457" y="4267846"/>
                  <a:ext cx="139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14:cNvPr>
                <p14:cNvContentPartPr/>
                <p14:nvPr/>
              </p14:nvContentPartPr>
              <p14:xfrm>
                <a:off x="11165017" y="4383046"/>
                <a:ext cx="165240" cy="22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56017" y="4374406"/>
                  <a:ext cx="182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14:cNvPr>
                <p14:cNvContentPartPr/>
                <p14:nvPr/>
              </p14:nvContentPartPr>
              <p14:xfrm>
                <a:off x="11215057" y="4430206"/>
                <a:ext cx="199800" cy="115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06057" y="4421206"/>
                  <a:ext cx="217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14:cNvPr>
                <p14:cNvContentPartPr/>
                <p14:nvPr/>
              </p14:nvContentPartPr>
              <p14:xfrm>
                <a:off x="11481817" y="4276486"/>
                <a:ext cx="291600" cy="176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72817" y="4267846"/>
                  <a:ext cx="3092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5C15A5-39C6-BF7F-F4E4-4776B2196DC2}"/>
              </a:ext>
            </a:extLst>
          </p:cNvPr>
          <p:cNvGrpSpPr/>
          <p:nvPr/>
        </p:nvGrpSpPr>
        <p:grpSpPr>
          <a:xfrm>
            <a:off x="6881377" y="4734046"/>
            <a:ext cx="706680" cy="265680"/>
            <a:chOff x="6881377" y="4734046"/>
            <a:chExt cx="7066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14:cNvPr>
                <p14:cNvContentPartPr/>
                <p14:nvPr/>
              </p14:nvContentPartPr>
              <p14:xfrm>
                <a:off x="6881377" y="4769686"/>
                <a:ext cx="183960" cy="120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2737" y="4760686"/>
                  <a:ext cx="201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14:cNvPr>
                <p14:cNvContentPartPr/>
                <p14:nvPr/>
              </p14:nvContentPartPr>
              <p14:xfrm>
                <a:off x="6963457" y="4734046"/>
                <a:ext cx="167400" cy="165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4457" y="4725046"/>
                  <a:ext cx="18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14:cNvPr>
                <p14:cNvContentPartPr/>
                <p14:nvPr/>
              </p14:nvContentPartPr>
              <p14:xfrm>
                <a:off x="6996577" y="4910446"/>
                <a:ext cx="190800" cy="89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7937" y="4901446"/>
                  <a:ext cx="208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14:cNvPr>
                <p14:cNvContentPartPr/>
                <p14:nvPr/>
              </p14:nvContentPartPr>
              <p14:xfrm>
                <a:off x="7158217" y="4807846"/>
                <a:ext cx="172440" cy="117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9577" y="4799206"/>
                  <a:ext cx="19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14:cNvPr>
                <p14:cNvContentPartPr/>
                <p14:nvPr/>
              </p14:nvContentPartPr>
              <p14:xfrm>
                <a:off x="7337137" y="4774366"/>
                <a:ext cx="45360" cy="187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8497" y="4765726"/>
                  <a:ext cx="6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14:cNvPr>
                <p14:cNvContentPartPr/>
                <p14:nvPr/>
              </p14:nvContentPartPr>
              <p14:xfrm>
                <a:off x="7407697" y="4748086"/>
                <a:ext cx="111600" cy="81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9057" y="4739446"/>
                  <a:ext cx="129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14:cNvPr>
                <p14:cNvContentPartPr/>
                <p14:nvPr/>
              </p14:nvContentPartPr>
              <p14:xfrm>
                <a:off x="7397257" y="4854286"/>
                <a:ext cx="190800" cy="130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88257" y="4845286"/>
                  <a:ext cx="2084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7CF5F9-4C36-C5F7-7D30-7C4E2748F459}"/>
              </a:ext>
            </a:extLst>
          </p:cNvPr>
          <p:cNvGrpSpPr/>
          <p:nvPr/>
        </p:nvGrpSpPr>
        <p:grpSpPr>
          <a:xfrm>
            <a:off x="7788937" y="4707766"/>
            <a:ext cx="764640" cy="249840"/>
            <a:chOff x="7788937" y="4707766"/>
            <a:chExt cx="7646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14:cNvPr>
                <p14:cNvContentPartPr/>
                <p14:nvPr/>
              </p14:nvContentPartPr>
              <p14:xfrm>
                <a:off x="7788937" y="4731166"/>
                <a:ext cx="163440" cy="137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79937" y="4722166"/>
                  <a:ext cx="181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14:cNvPr>
                <p14:cNvContentPartPr/>
                <p14:nvPr/>
              </p14:nvContentPartPr>
              <p14:xfrm>
                <a:off x="7814497" y="4765366"/>
                <a:ext cx="164880" cy="159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5857" y="4756726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14:cNvPr>
                <p14:cNvContentPartPr/>
                <p14:nvPr/>
              </p14:nvContentPartPr>
              <p14:xfrm>
                <a:off x="7967497" y="4750246"/>
                <a:ext cx="114120" cy="171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8857" y="4741246"/>
                  <a:ext cx="13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14:cNvPr>
                <p14:cNvContentPartPr/>
                <p14:nvPr/>
              </p14:nvContentPartPr>
              <p14:xfrm>
                <a:off x="8093497" y="4735486"/>
                <a:ext cx="155160" cy="170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4497" y="4726486"/>
                  <a:ext cx="172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14:cNvPr>
                <p14:cNvContentPartPr/>
                <p14:nvPr/>
              </p14:nvContentPartPr>
              <p14:xfrm>
                <a:off x="8306257" y="4707766"/>
                <a:ext cx="33840" cy="222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7257" y="4698766"/>
                  <a:ext cx="51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14:cNvPr>
                <p14:cNvContentPartPr/>
                <p14:nvPr/>
              </p14:nvContentPartPr>
              <p14:xfrm>
                <a:off x="8336137" y="4708846"/>
                <a:ext cx="217440" cy="248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27137" y="4700206"/>
                  <a:ext cx="23508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26763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6013B-D984-A04F-AFF3-319D282C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0" y="79846"/>
            <a:ext cx="10515600" cy="1325563"/>
          </a:xfrm>
        </p:spPr>
        <p:txBody>
          <a:bodyPr/>
          <a:lstStyle/>
          <a:p>
            <a:r>
              <a:rPr lang="en-US" altLang="ko-KR" dirty="0"/>
              <a:t>Header.html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38206-9906-D8CC-64EF-F955517A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6"/>
          <a:stretch/>
        </p:blipFill>
        <p:spPr>
          <a:xfrm>
            <a:off x="0" y="1365054"/>
            <a:ext cx="5660119" cy="35697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71C629-F7E8-9C8E-8DA8-41969208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028"/>
          <a:stretch/>
        </p:blipFill>
        <p:spPr>
          <a:xfrm>
            <a:off x="155578" y="5189786"/>
            <a:ext cx="11880843" cy="12179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2F23E4-F326-36C6-53DB-A7828E886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638" y="1253753"/>
            <a:ext cx="6575362" cy="368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8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8DE5-A5FC-ED04-BA92-798F8C35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7C6A-C56C-EB17-703D-D2B7D46E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List.html (header nav</a:t>
            </a:r>
            <a:r>
              <a:rPr lang="ko-KR" altLang="en-US" dirty="0"/>
              <a:t>에 있는 링크와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Category.html (list.html</a:t>
            </a:r>
            <a:r>
              <a:rPr lang="ko-KR" altLang="en-US" dirty="0"/>
              <a:t>에서 버튼 누르면 들어가는 아이템 나열된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Item.html (</a:t>
            </a:r>
            <a:r>
              <a:rPr lang="ko-KR" altLang="en-US" dirty="0"/>
              <a:t>세부 정보 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Header.html (</a:t>
            </a:r>
            <a:r>
              <a:rPr lang="ko-KR" altLang="en-US" dirty="0"/>
              <a:t>모든 페이지의 고정 헤더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Footer.html (</a:t>
            </a:r>
            <a:r>
              <a:rPr lang="ko-KR" altLang="en-US" dirty="0"/>
              <a:t>모든 페이지의 고정 </a:t>
            </a:r>
            <a:r>
              <a:rPr lang="ko-KR" altLang="en-US" dirty="0" err="1"/>
              <a:t>푸터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3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3569-6993-4002-6A82-77C126F1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2" y="665922"/>
            <a:ext cx="367748" cy="56255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Footer.html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28E5F-7CCE-2B7F-87BB-CE1DBC7A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39" y="0"/>
            <a:ext cx="511886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2C5710-BDDE-756D-FC0B-389795F6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109" y="0"/>
            <a:ext cx="560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8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2689E-D638-6DF5-B9DC-679AE308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1276"/>
            <a:ext cx="474192" cy="6783386"/>
          </a:xfrm>
        </p:spPr>
        <p:txBody>
          <a:bodyPr/>
          <a:lstStyle/>
          <a:p>
            <a:r>
              <a:rPr lang="en-US" altLang="ko-KR" dirty="0"/>
              <a:t>Common.css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F77F2-B98C-C521-6597-57319357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80" y="33338"/>
            <a:ext cx="2559712" cy="67833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9DCA0A-16FD-ADEC-194F-74DE6771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92" y="41276"/>
            <a:ext cx="254111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4251D3-F3F2-3698-CDFA-7F4DBD0A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07" y="41276"/>
            <a:ext cx="2374617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A9C97B-4D0B-47A9-947C-3FCDDB24E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024" y="41276"/>
            <a:ext cx="1882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83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29FA-BFBA-5438-C269-F06B1586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0EC8F-9C09-D4BA-9A70-279EE36A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55962" cy="43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9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99419-4130-9B14-8344-C55092C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5648B-1245-60FD-17FD-0739A779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15896" cy="3433569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EDC8E3-E18E-E290-C1CF-73DFB1225042}"/>
              </a:ext>
            </a:extLst>
          </p:cNvPr>
          <p:cNvGrpSpPr/>
          <p:nvPr/>
        </p:nvGrpSpPr>
        <p:grpSpPr>
          <a:xfrm>
            <a:off x="4374697" y="955486"/>
            <a:ext cx="978120" cy="285480"/>
            <a:chOff x="4374697" y="955486"/>
            <a:chExt cx="978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14:cNvPr>
                <p14:cNvContentPartPr/>
                <p14:nvPr/>
              </p14:nvContentPartPr>
              <p14:xfrm>
                <a:off x="4374697" y="968086"/>
                <a:ext cx="56880" cy="178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697" y="95944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14:cNvPr>
                <p14:cNvContentPartPr/>
                <p14:nvPr/>
              </p14:nvContentPartPr>
              <p14:xfrm>
                <a:off x="4453177" y="961966"/>
                <a:ext cx="86760" cy="159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44177" y="953326"/>
                  <a:ext cx="10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14:cNvPr>
                <p14:cNvContentPartPr/>
                <p14:nvPr/>
              </p14:nvContentPartPr>
              <p14:xfrm>
                <a:off x="4425097" y="982846"/>
                <a:ext cx="173520" cy="176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6097" y="974206"/>
                  <a:ext cx="191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14:cNvPr>
                <p14:cNvContentPartPr/>
                <p14:nvPr/>
              </p14:nvContentPartPr>
              <p14:xfrm>
                <a:off x="4481617" y="1051606"/>
                <a:ext cx="186480" cy="18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2617" y="1042606"/>
                  <a:ext cx="204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14:cNvPr>
                <p14:cNvContentPartPr/>
                <p14:nvPr/>
              </p14:nvContentPartPr>
              <p14:xfrm>
                <a:off x="4673497" y="966286"/>
                <a:ext cx="39600" cy="143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497" y="957286"/>
                  <a:ext cx="57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14:cNvPr>
                <p14:cNvContentPartPr/>
                <p14:nvPr/>
              </p14:nvContentPartPr>
              <p14:xfrm>
                <a:off x="4695817" y="955486"/>
                <a:ext cx="138960" cy="187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87177" y="946846"/>
                  <a:ext cx="156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14:cNvPr>
                <p14:cNvContentPartPr/>
                <p14:nvPr/>
              </p14:nvContentPartPr>
              <p14:xfrm>
                <a:off x="4712017" y="1186246"/>
                <a:ext cx="128880" cy="54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3017" y="1177246"/>
                  <a:ext cx="14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14:cNvPr>
                <p14:cNvContentPartPr/>
                <p14:nvPr/>
              </p14:nvContentPartPr>
              <p14:xfrm>
                <a:off x="4845217" y="1019206"/>
                <a:ext cx="219240" cy="160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6577" y="1010566"/>
                  <a:ext cx="23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14:cNvPr>
                <p14:cNvContentPartPr/>
                <p14:nvPr/>
              </p14:nvContentPartPr>
              <p14:xfrm>
                <a:off x="4934137" y="1161046"/>
                <a:ext cx="144720" cy="72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25137" y="1152046"/>
                  <a:ext cx="162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14:cNvPr>
                <p14:cNvContentPartPr/>
                <p14:nvPr/>
              </p14:nvContentPartPr>
              <p14:xfrm>
                <a:off x="5100817" y="981406"/>
                <a:ext cx="162720" cy="145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1817" y="972406"/>
                  <a:ext cx="180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14:cNvPr>
                <p14:cNvContentPartPr/>
                <p14:nvPr/>
              </p14:nvContentPartPr>
              <p14:xfrm>
                <a:off x="5168857" y="1100206"/>
                <a:ext cx="183960" cy="102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60217" y="1091566"/>
                  <a:ext cx="2016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9A6C8B-5FC5-2866-A40D-845DEBF9CC5E}"/>
              </a:ext>
            </a:extLst>
          </p:cNvPr>
          <p:cNvGrpSpPr/>
          <p:nvPr/>
        </p:nvGrpSpPr>
        <p:grpSpPr>
          <a:xfrm>
            <a:off x="5597617" y="960166"/>
            <a:ext cx="507600" cy="262080"/>
            <a:chOff x="5597617" y="960166"/>
            <a:chExt cx="5076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14:cNvPr>
                <p14:cNvContentPartPr/>
                <p14:nvPr/>
              </p14:nvContentPartPr>
              <p14:xfrm>
                <a:off x="5597617" y="977446"/>
                <a:ext cx="79560" cy="201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8617" y="968806"/>
                  <a:ext cx="9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14:cNvPr>
                <p14:cNvContentPartPr/>
                <p14:nvPr/>
              </p14:nvContentPartPr>
              <p14:xfrm>
                <a:off x="5623177" y="975286"/>
                <a:ext cx="216360" cy="2469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4537" y="966646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14:cNvPr>
                <p14:cNvContentPartPr/>
                <p14:nvPr/>
              </p14:nvContentPartPr>
              <p14:xfrm>
                <a:off x="5863657" y="960166"/>
                <a:ext cx="123120" cy="17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5017" y="951526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14:cNvPr>
                <p14:cNvContentPartPr/>
                <p14:nvPr/>
              </p14:nvContentPartPr>
              <p14:xfrm>
                <a:off x="5886337" y="993646"/>
                <a:ext cx="168120" cy="102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7337" y="984646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14:cNvPr>
                <p14:cNvContentPartPr/>
                <p14:nvPr/>
              </p14:nvContentPartPr>
              <p14:xfrm>
                <a:off x="5902537" y="1118926"/>
                <a:ext cx="202680" cy="78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3537" y="1109926"/>
                  <a:ext cx="2203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2218381-BC29-3783-3C6D-8115A8F5B221}"/>
              </a:ext>
            </a:extLst>
          </p:cNvPr>
          <p:cNvGrpSpPr/>
          <p:nvPr/>
        </p:nvGrpSpPr>
        <p:grpSpPr>
          <a:xfrm>
            <a:off x="7260457" y="920566"/>
            <a:ext cx="1506240" cy="384840"/>
            <a:chOff x="7260457" y="920566"/>
            <a:chExt cx="150624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14:cNvPr>
                <p14:cNvContentPartPr/>
                <p14:nvPr/>
              </p14:nvContentPartPr>
              <p14:xfrm>
                <a:off x="7260457" y="920566"/>
                <a:ext cx="196200" cy="172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51817" y="911926"/>
                  <a:ext cx="213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14:cNvPr>
                <p14:cNvContentPartPr/>
                <p14:nvPr/>
              </p14:nvContentPartPr>
              <p14:xfrm>
                <a:off x="7281337" y="961246"/>
                <a:ext cx="170280" cy="41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72697" y="952606"/>
                  <a:ext cx="187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14:cNvPr>
                <p14:cNvContentPartPr/>
                <p14:nvPr/>
              </p14:nvContentPartPr>
              <p14:xfrm>
                <a:off x="7310857" y="964486"/>
                <a:ext cx="204480" cy="236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217" y="955846"/>
                  <a:ext cx="22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14:cNvPr>
                <p14:cNvContentPartPr/>
                <p14:nvPr/>
              </p14:nvContentPartPr>
              <p14:xfrm>
                <a:off x="7470337" y="973846"/>
                <a:ext cx="248040" cy="1702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61697" y="965206"/>
                  <a:ext cx="26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14:cNvPr>
                <p14:cNvContentPartPr/>
                <p14:nvPr/>
              </p14:nvContentPartPr>
              <p14:xfrm>
                <a:off x="7748257" y="949726"/>
                <a:ext cx="123480" cy="239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39617" y="940726"/>
                  <a:ext cx="14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14:cNvPr>
                <p14:cNvContentPartPr/>
                <p14:nvPr/>
              </p14:nvContentPartPr>
              <p14:xfrm>
                <a:off x="7880017" y="942166"/>
                <a:ext cx="291240" cy="196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1377" y="933166"/>
                  <a:ext cx="308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14:cNvPr>
                <p14:cNvContentPartPr/>
                <p14:nvPr/>
              </p14:nvContentPartPr>
              <p14:xfrm>
                <a:off x="8260177" y="953686"/>
                <a:ext cx="150480" cy="170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1537" y="944686"/>
                  <a:ext cx="168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14:cNvPr>
                <p14:cNvContentPartPr/>
                <p14:nvPr/>
              </p14:nvContentPartPr>
              <p14:xfrm>
                <a:off x="8367457" y="957646"/>
                <a:ext cx="148680" cy="142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8817" y="948646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14:cNvPr>
                <p14:cNvContentPartPr/>
                <p14:nvPr/>
              </p14:nvContentPartPr>
              <p14:xfrm>
                <a:off x="8407777" y="1053406"/>
                <a:ext cx="169920" cy="190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9137" y="1044406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14:cNvPr>
                <p14:cNvContentPartPr/>
                <p14:nvPr/>
              </p14:nvContentPartPr>
              <p14:xfrm>
                <a:off x="8574817" y="973126"/>
                <a:ext cx="81360" cy="124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65817" y="964126"/>
                  <a:ext cx="9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14:cNvPr>
                <p14:cNvContentPartPr/>
                <p14:nvPr/>
              </p14:nvContentPartPr>
              <p14:xfrm>
                <a:off x="8566537" y="1104166"/>
                <a:ext cx="200160" cy="43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57897" y="1095166"/>
                  <a:ext cx="21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14:cNvPr>
                <p14:cNvContentPartPr/>
                <p14:nvPr/>
              </p14:nvContentPartPr>
              <p14:xfrm>
                <a:off x="8576257" y="1170046"/>
                <a:ext cx="165600" cy="135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67617" y="1161406"/>
                  <a:ext cx="1832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C0B9DA0-40FB-F8FE-F022-802C72D31B88}"/>
              </a:ext>
            </a:extLst>
          </p:cNvPr>
          <p:cNvGrpSpPr/>
          <p:nvPr/>
        </p:nvGrpSpPr>
        <p:grpSpPr>
          <a:xfrm>
            <a:off x="6328417" y="921646"/>
            <a:ext cx="672120" cy="382680"/>
            <a:chOff x="6328417" y="921646"/>
            <a:chExt cx="6721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14:cNvPr>
                <p14:cNvContentPartPr/>
                <p14:nvPr/>
              </p14:nvContentPartPr>
              <p14:xfrm>
                <a:off x="6339217" y="946126"/>
                <a:ext cx="31320" cy="155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30217" y="937126"/>
                  <a:ext cx="48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14:cNvPr>
                <p14:cNvContentPartPr/>
                <p14:nvPr/>
              </p14:nvContentPartPr>
              <p14:xfrm>
                <a:off x="6364777" y="925246"/>
                <a:ext cx="95760" cy="1350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55777" y="916606"/>
                  <a:ext cx="113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14:cNvPr>
                <p14:cNvContentPartPr/>
                <p14:nvPr/>
              </p14:nvContentPartPr>
              <p14:xfrm>
                <a:off x="6328417" y="1085446"/>
                <a:ext cx="200880" cy="81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9777" y="1076446"/>
                  <a:ext cx="218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14:cNvPr>
                <p14:cNvContentPartPr/>
                <p14:nvPr/>
              </p14:nvContentPartPr>
              <p14:xfrm>
                <a:off x="6435337" y="943966"/>
                <a:ext cx="130320" cy="31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6337" y="935326"/>
                  <a:ext cx="147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14:cNvPr>
                <p14:cNvContentPartPr/>
                <p14:nvPr/>
              </p14:nvContentPartPr>
              <p14:xfrm>
                <a:off x="6605977" y="921646"/>
                <a:ext cx="21960" cy="102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97337" y="912646"/>
                  <a:ext cx="39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14:cNvPr>
                <p14:cNvContentPartPr/>
                <p14:nvPr/>
              </p14:nvContentPartPr>
              <p14:xfrm>
                <a:off x="6543697" y="1009846"/>
                <a:ext cx="130320" cy="734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34697" y="1000846"/>
                  <a:ext cx="14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14:cNvPr>
                <p14:cNvContentPartPr/>
                <p14:nvPr/>
              </p14:nvContentPartPr>
              <p14:xfrm>
                <a:off x="6542977" y="1093726"/>
                <a:ext cx="211680" cy="188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3977" y="1084726"/>
                  <a:ext cx="229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14:cNvPr>
                <p14:cNvContentPartPr/>
                <p14:nvPr/>
              </p14:nvContentPartPr>
              <p14:xfrm>
                <a:off x="6735577" y="1008766"/>
                <a:ext cx="38520" cy="149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26577" y="1000126"/>
                  <a:ext cx="5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14:cNvPr>
                <p14:cNvContentPartPr/>
                <p14:nvPr/>
              </p14:nvContentPartPr>
              <p14:xfrm>
                <a:off x="6734857" y="1006606"/>
                <a:ext cx="177840" cy="1612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26217" y="997606"/>
                  <a:ext cx="19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14:cNvPr>
                <p14:cNvContentPartPr/>
                <p14:nvPr/>
              </p14:nvContentPartPr>
              <p14:xfrm>
                <a:off x="6836017" y="1086526"/>
                <a:ext cx="164520" cy="217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7377" y="1077526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4750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5659-5145-2CCD-E5BE-368F9898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Glider.css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E2CE1-5EAC-9473-BBD6-3A6A2607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500055" y="1690687"/>
            <a:ext cx="4178180" cy="4613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0C69C-3DB7-9A33-656B-B2DA5D2B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5979363" y="1690686"/>
            <a:ext cx="4178180" cy="46135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D0E4ABA-BB22-C6A0-9140-5051041DA368}"/>
              </a:ext>
            </a:extLst>
          </p:cNvPr>
          <p:cNvGrpSpPr/>
          <p:nvPr/>
        </p:nvGrpSpPr>
        <p:grpSpPr>
          <a:xfrm>
            <a:off x="4427673" y="2279650"/>
            <a:ext cx="1062000" cy="318960"/>
            <a:chOff x="3170373" y="1853885"/>
            <a:chExt cx="10620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14:cNvPr>
                <p14:cNvContentPartPr/>
                <p14:nvPr/>
              </p14:nvContentPartPr>
              <p14:xfrm>
                <a:off x="3170373" y="2042525"/>
                <a:ext cx="96840" cy="130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1373" y="2033525"/>
                  <a:ext cx="114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14:cNvPr>
                <p14:cNvContentPartPr/>
                <p14:nvPr/>
              </p14:nvContentPartPr>
              <p14:xfrm>
                <a:off x="3275133" y="2006165"/>
                <a:ext cx="90000" cy="138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6133" y="1997525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14:cNvPr>
                <p14:cNvContentPartPr/>
                <p14:nvPr/>
              </p14:nvContentPartPr>
              <p14:xfrm>
                <a:off x="3408693" y="1995365"/>
                <a:ext cx="141840" cy="138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693" y="1986725"/>
                  <a:ext cx="15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14:cNvPr>
                <p14:cNvContentPartPr/>
                <p14:nvPr/>
              </p14:nvContentPartPr>
              <p14:xfrm>
                <a:off x="3554493" y="1968725"/>
                <a:ext cx="193320" cy="180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5493" y="1959725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14:cNvPr>
                <p14:cNvContentPartPr/>
                <p14:nvPr/>
              </p14:nvContentPartPr>
              <p14:xfrm>
                <a:off x="3722253" y="1962965"/>
                <a:ext cx="108720" cy="80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3613" y="1954325"/>
                  <a:ext cx="12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14:cNvPr>
                <p14:cNvContentPartPr/>
                <p14:nvPr/>
              </p14:nvContentPartPr>
              <p14:xfrm>
                <a:off x="3820533" y="1872245"/>
                <a:ext cx="88560" cy="23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1533" y="1863245"/>
                  <a:ext cx="106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14:cNvPr>
                <p14:cNvContentPartPr/>
                <p14:nvPr/>
              </p14:nvContentPartPr>
              <p14:xfrm>
                <a:off x="3944013" y="1853885"/>
                <a:ext cx="118440" cy="218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5013" y="1844885"/>
                  <a:ext cx="136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14:cNvPr>
                <p14:cNvContentPartPr/>
                <p14:nvPr/>
              </p14:nvContentPartPr>
              <p14:xfrm>
                <a:off x="4093773" y="1924805"/>
                <a:ext cx="138600" cy="151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4773" y="1916165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886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66172-A09B-2FA6-813E-6C170A4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24A2E-AF1F-1051-0208-D78C8327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05"/>
            <a:ext cx="6021613" cy="369859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D6DC6-381B-3DBB-F922-9966679CD11A}"/>
              </a:ext>
            </a:extLst>
          </p:cNvPr>
          <p:cNvGrpSpPr/>
          <p:nvPr/>
        </p:nvGrpSpPr>
        <p:grpSpPr>
          <a:xfrm>
            <a:off x="7476817" y="1553806"/>
            <a:ext cx="1272600" cy="310680"/>
            <a:chOff x="7476817" y="1553806"/>
            <a:chExt cx="1272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14:cNvPr>
                <p14:cNvContentPartPr/>
                <p14:nvPr/>
              </p14:nvContentPartPr>
              <p14:xfrm>
                <a:off x="7476817" y="1598086"/>
                <a:ext cx="61920" cy="266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7817" y="1589086"/>
                  <a:ext cx="79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14:cNvPr>
                <p14:cNvContentPartPr/>
                <p14:nvPr/>
              </p14:nvContentPartPr>
              <p14:xfrm>
                <a:off x="7585897" y="1647406"/>
                <a:ext cx="92160" cy="191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7257" y="1638766"/>
                  <a:ext cx="10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14:cNvPr>
                <p14:cNvContentPartPr/>
                <p14:nvPr/>
              </p14:nvContentPartPr>
              <p14:xfrm>
                <a:off x="7663297" y="1689526"/>
                <a:ext cx="163080" cy="162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4657" y="1680886"/>
                  <a:ext cx="180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14:cNvPr>
                <p14:cNvContentPartPr/>
                <p14:nvPr/>
              </p14:nvContentPartPr>
              <p14:xfrm>
                <a:off x="7813777" y="1648126"/>
                <a:ext cx="111960" cy="190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4777" y="1639486"/>
                  <a:ext cx="12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14:cNvPr>
                <p14:cNvContentPartPr/>
                <p14:nvPr/>
              </p14:nvContentPartPr>
              <p14:xfrm>
                <a:off x="8046697" y="1753606"/>
                <a:ext cx="41040" cy="22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8057" y="1744966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14:cNvPr>
                <p14:cNvContentPartPr/>
                <p14:nvPr/>
              </p14:nvContentPartPr>
              <p14:xfrm>
                <a:off x="8124457" y="1553806"/>
                <a:ext cx="242280" cy="239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5457" y="1545166"/>
                  <a:ext cx="25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14:cNvPr>
                <p14:cNvContentPartPr/>
                <p14:nvPr/>
              </p14:nvContentPartPr>
              <p14:xfrm>
                <a:off x="8299417" y="1650286"/>
                <a:ext cx="338400" cy="166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777" y="1641646"/>
                  <a:ext cx="35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14:cNvPr>
                <p14:cNvContentPartPr/>
                <p14:nvPr/>
              </p14:nvContentPartPr>
              <p14:xfrm>
                <a:off x="8697937" y="1591606"/>
                <a:ext cx="51480" cy="268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88937" y="1582606"/>
                  <a:ext cx="691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1C5EE6-DD2E-2504-CF8D-BBD24AEFF4FA}"/>
              </a:ext>
            </a:extLst>
          </p:cNvPr>
          <p:cNvGrpSpPr/>
          <p:nvPr/>
        </p:nvGrpSpPr>
        <p:grpSpPr>
          <a:xfrm>
            <a:off x="9119857" y="1613566"/>
            <a:ext cx="510120" cy="327600"/>
            <a:chOff x="9119857" y="1613566"/>
            <a:chExt cx="510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14:cNvPr>
                <p14:cNvContentPartPr/>
                <p14:nvPr/>
              </p14:nvContentPartPr>
              <p14:xfrm>
                <a:off x="9119857" y="1663606"/>
                <a:ext cx="46080" cy="178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10857" y="1654966"/>
                  <a:ext cx="63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14:cNvPr>
                <p14:cNvContentPartPr/>
                <p14:nvPr/>
              </p14:nvContentPartPr>
              <p14:xfrm>
                <a:off x="9213097" y="1656766"/>
                <a:ext cx="25200" cy="166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4457" y="1647766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14:cNvPr>
                <p14:cNvContentPartPr/>
                <p14:nvPr/>
              </p14:nvContentPartPr>
              <p14:xfrm>
                <a:off x="9152617" y="1691326"/>
                <a:ext cx="228960" cy="134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3617" y="1682686"/>
                  <a:ext cx="246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14:cNvPr>
                <p14:cNvContentPartPr/>
                <p14:nvPr/>
              </p14:nvContentPartPr>
              <p14:xfrm>
                <a:off x="9338017" y="1613566"/>
                <a:ext cx="219240" cy="23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9377" y="1604926"/>
                  <a:ext cx="23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14:cNvPr>
                <p14:cNvContentPartPr/>
                <p14:nvPr/>
              </p14:nvContentPartPr>
              <p14:xfrm>
                <a:off x="9420097" y="1635526"/>
                <a:ext cx="160200" cy="140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11457" y="1626886"/>
                  <a:ext cx="17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14:cNvPr>
                <p14:cNvContentPartPr/>
                <p14:nvPr/>
              </p14:nvContentPartPr>
              <p14:xfrm>
                <a:off x="9426217" y="1788886"/>
                <a:ext cx="203760" cy="152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17217" y="1780246"/>
                  <a:ext cx="2214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8E4845-16D0-A5AD-3A74-E97EC91D27C3}"/>
              </a:ext>
            </a:extLst>
          </p:cNvPr>
          <p:cNvGrpSpPr/>
          <p:nvPr/>
        </p:nvGrpSpPr>
        <p:grpSpPr>
          <a:xfrm>
            <a:off x="7486537" y="2253286"/>
            <a:ext cx="1010520" cy="279000"/>
            <a:chOff x="7486537" y="2253286"/>
            <a:chExt cx="10105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14:cNvPr>
                <p14:cNvContentPartPr/>
                <p14:nvPr/>
              </p14:nvContentPartPr>
              <p14:xfrm>
                <a:off x="7486537" y="2279566"/>
                <a:ext cx="88560" cy="216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77897" y="2270566"/>
                  <a:ext cx="106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14:cNvPr>
                <p14:cNvContentPartPr/>
                <p14:nvPr/>
              </p14:nvContentPartPr>
              <p14:xfrm>
                <a:off x="7613617" y="2253286"/>
                <a:ext cx="72360" cy="63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4977" y="2244646"/>
                  <a:ext cx="9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14:cNvPr>
                <p14:cNvContentPartPr/>
                <p14:nvPr/>
              </p14:nvContentPartPr>
              <p14:xfrm>
                <a:off x="7612177" y="2283886"/>
                <a:ext cx="236160" cy="165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3537" y="2274886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14:cNvPr>
                <p14:cNvContentPartPr/>
                <p14:nvPr/>
              </p14:nvContentPartPr>
              <p14:xfrm>
                <a:off x="7743937" y="2406646"/>
                <a:ext cx="124920" cy="125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5297" y="239764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14:cNvPr>
                <p14:cNvContentPartPr/>
                <p14:nvPr/>
              </p14:nvContentPartPr>
              <p14:xfrm>
                <a:off x="7932937" y="2266606"/>
                <a:ext cx="38520" cy="181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24297" y="2257606"/>
                  <a:ext cx="5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14:cNvPr>
                <p14:cNvContentPartPr/>
                <p14:nvPr/>
              </p14:nvContentPartPr>
              <p14:xfrm>
                <a:off x="7964977" y="2294326"/>
                <a:ext cx="217440" cy="20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6337" y="2285326"/>
                  <a:ext cx="23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14:cNvPr>
                <p14:cNvContentPartPr/>
                <p14:nvPr/>
              </p14:nvContentPartPr>
              <p14:xfrm>
                <a:off x="8166217" y="2288566"/>
                <a:ext cx="330840" cy="209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577" y="2279566"/>
                  <a:ext cx="348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6C4280-FC82-0520-0255-9E3B9D059210}"/>
              </a:ext>
            </a:extLst>
          </p:cNvPr>
          <p:cNvGrpSpPr/>
          <p:nvPr/>
        </p:nvGrpSpPr>
        <p:grpSpPr>
          <a:xfrm>
            <a:off x="8738617" y="2301526"/>
            <a:ext cx="378360" cy="149760"/>
            <a:chOff x="8738617" y="2301526"/>
            <a:chExt cx="3783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14:cNvPr>
                <p14:cNvContentPartPr/>
                <p14:nvPr/>
              </p14:nvContentPartPr>
              <p14:xfrm>
                <a:off x="8738617" y="2347966"/>
                <a:ext cx="378360" cy="69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29617" y="2339326"/>
                  <a:ext cx="396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14:cNvPr>
                <p14:cNvContentPartPr/>
                <p14:nvPr/>
              </p14:nvContentPartPr>
              <p14:xfrm>
                <a:off x="8994217" y="2301526"/>
                <a:ext cx="122400" cy="149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5577" y="2292526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1287E6-5F61-4C85-12F1-C1E0098DB624}"/>
              </a:ext>
            </a:extLst>
          </p:cNvPr>
          <p:cNvGrpSpPr/>
          <p:nvPr/>
        </p:nvGrpSpPr>
        <p:grpSpPr>
          <a:xfrm>
            <a:off x="9412897" y="2247166"/>
            <a:ext cx="2006280" cy="368280"/>
            <a:chOff x="9412897" y="2247166"/>
            <a:chExt cx="20062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14:cNvPr>
                <p14:cNvContentPartPr/>
                <p14:nvPr/>
              </p14:nvContentPartPr>
              <p14:xfrm>
                <a:off x="9412897" y="2364886"/>
                <a:ext cx="2160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03897" y="2355886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14:cNvPr>
                <p14:cNvContentPartPr/>
                <p14:nvPr/>
              </p14:nvContentPartPr>
              <p14:xfrm>
                <a:off x="9429817" y="2329966"/>
                <a:ext cx="85320" cy="185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1177" y="232096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14:cNvPr>
                <p14:cNvContentPartPr/>
                <p14:nvPr/>
              </p14:nvContentPartPr>
              <p14:xfrm>
                <a:off x="9528097" y="2300086"/>
                <a:ext cx="196560" cy="20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9457" y="2291446"/>
                  <a:ext cx="21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14:cNvPr>
                <p14:cNvContentPartPr/>
                <p14:nvPr/>
              </p14:nvContentPartPr>
              <p14:xfrm>
                <a:off x="9643657" y="2297566"/>
                <a:ext cx="297720" cy="162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35017" y="2288926"/>
                  <a:ext cx="31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14:cNvPr>
                <p14:cNvContentPartPr/>
                <p14:nvPr/>
              </p14:nvContentPartPr>
              <p14:xfrm>
                <a:off x="9935617" y="2310886"/>
                <a:ext cx="551160" cy="30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26977" y="2302246"/>
                  <a:ext cx="568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14:cNvPr>
                <p14:cNvContentPartPr/>
                <p14:nvPr/>
              </p14:nvContentPartPr>
              <p14:xfrm>
                <a:off x="10549417" y="2425726"/>
                <a:ext cx="59400" cy="22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40777" y="2417086"/>
                  <a:ext cx="77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14:cNvPr>
                <p14:cNvContentPartPr/>
                <p14:nvPr/>
              </p14:nvContentPartPr>
              <p14:xfrm>
                <a:off x="10728697" y="2247166"/>
                <a:ext cx="135000" cy="286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19697" y="2238526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14:cNvPr>
                <p14:cNvContentPartPr/>
                <p14:nvPr/>
              </p14:nvContentPartPr>
              <p14:xfrm>
                <a:off x="10897897" y="2339686"/>
                <a:ext cx="30960" cy="182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88897" y="2331046"/>
                  <a:ext cx="4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14:cNvPr>
                <p14:cNvContentPartPr/>
                <p14:nvPr/>
              </p14:nvContentPartPr>
              <p14:xfrm>
                <a:off x="10871617" y="2366686"/>
                <a:ext cx="331200" cy="178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62617" y="2358046"/>
                  <a:ext cx="34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14:cNvPr>
                <p14:cNvContentPartPr/>
                <p14:nvPr/>
              </p14:nvContentPartPr>
              <p14:xfrm>
                <a:off x="11231257" y="2283886"/>
                <a:ext cx="187920" cy="292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22257" y="2275246"/>
                  <a:ext cx="20556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096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09741-CF9B-5CC1-46B8-CA671D32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4AEC5-14B9-01BE-6486-1A93DB7D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060"/>
          <a:stretch/>
        </p:blipFill>
        <p:spPr>
          <a:xfrm>
            <a:off x="4350328" y="365124"/>
            <a:ext cx="3650671" cy="520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E9598E-B746-8D77-A4BD-D2506251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202"/>
          <a:stretch/>
        </p:blipFill>
        <p:spPr>
          <a:xfrm>
            <a:off x="8197536" y="365124"/>
            <a:ext cx="3656049" cy="2253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E6015-B81B-0D05-7A3A-C4C3C46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0" y="1790408"/>
            <a:ext cx="1513388" cy="1940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2BA396-76DA-DF45-434B-DF44303D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1" y="3936132"/>
            <a:ext cx="1513388" cy="19469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50A8F4-3EB7-FD5D-5E48-01BC7C92A064}"/>
              </a:ext>
            </a:extLst>
          </p:cNvPr>
          <p:cNvGrpSpPr/>
          <p:nvPr/>
        </p:nvGrpSpPr>
        <p:grpSpPr>
          <a:xfrm>
            <a:off x="3002383" y="1690688"/>
            <a:ext cx="848160" cy="409680"/>
            <a:chOff x="10560453" y="1448525"/>
            <a:chExt cx="8481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14:cNvPr>
                <p14:cNvContentPartPr/>
                <p14:nvPr/>
              </p14:nvContentPartPr>
              <p14:xfrm>
                <a:off x="10560453" y="1641485"/>
                <a:ext cx="96480" cy="120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51813" y="1632485"/>
                  <a:ext cx="11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14:cNvPr>
                <p14:cNvContentPartPr/>
                <p14:nvPr/>
              </p14:nvContentPartPr>
              <p14:xfrm>
                <a:off x="10691493" y="1595045"/>
                <a:ext cx="79560" cy="263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2493" y="1586405"/>
                  <a:ext cx="9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14:cNvPr>
                <p14:cNvContentPartPr/>
                <p14:nvPr/>
              </p14:nvContentPartPr>
              <p14:xfrm>
                <a:off x="10723173" y="1590005"/>
                <a:ext cx="86400" cy="109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4173" y="1581365"/>
                  <a:ext cx="10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14:cNvPr>
                <p14:cNvContentPartPr/>
                <p14:nvPr/>
              </p14:nvContentPartPr>
              <p14:xfrm>
                <a:off x="10818573" y="1554005"/>
                <a:ext cx="16164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9573" y="1545365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14:cNvPr>
                <p14:cNvContentPartPr/>
                <p14:nvPr/>
              </p14:nvContentPartPr>
              <p14:xfrm>
                <a:off x="10947093" y="1522685"/>
                <a:ext cx="313560" cy="173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38093" y="1514045"/>
                  <a:ext cx="33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14:cNvPr>
                <p14:cNvContentPartPr/>
                <p14:nvPr/>
              </p14:nvContentPartPr>
              <p14:xfrm>
                <a:off x="11217813" y="1448525"/>
                <a:ext cx="190800" cy="217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08813" y="1439525"/>
                  <a:ext cx="2084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02DD06-6155-063D-7476-45101D814437}"/>
              </a:ext>
            </a:extLst>
          </p:cNvPr>
          <p:cNvGrpSpPr/>
          <p:nvPr/>
        </p:nvGrpSpPr>
        <p:grpSpPr>
          <a:xfrm>
            <a:off x="3076543" y="3832328"/>
            <a:ext cx="761400" cy="356760"/>
            <a:chOff x="10634613" y="3590165"/>
            <a:chExt cx="7614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14:cNvPr>
                <p14:cNvContentPartPr/>
                <p14:nvPr/>
              </p14:nvContentPartPr>
              <p14:xfrm>
                <a:off x="10634613" y="3808325"/>
                <a:ext cx="149760" cy="138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25973" y="3799325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14:cNvPr>
                <p14:cNvContentPartPr/>
                <p14:nvPr/>
              </p14:nvContentPartPr>
              <p14:xfrm>
                <a:off x="10760613" y="3708245"/>
                <a:ext cx="78120" cy="180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51613" y="3699605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14:cNvPr>
                <p14:cNvContentPartPr/>
                <p14:nvPr/>
              </p14:nvContentPartPr>
              <p14:xfrm>
                <a:off x="10848453" y="3710765"/>
                <a:ext cx="394560" cy="193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39453" y="3702125"/>
                  <a:ext cx="412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14:cNvPr>
                <p14:cNvContentPartPr/>
                <p14:nvPr/>
              </p14:nvContentPartPr>
              <p14:xfrm>
                <a:off x="11234373" y="3590165"/>
                <a:ext cx="161640" cy="24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25733" y="3581525"/>
                  <a:ext cx="17928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4382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B4AA-2925-A7C8-D8B8-910D11F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Api </a:t>
            </a:r>
            <a:r>
              <a:rPr lang="ko-KR" altLang="en-US" dirty="0"/>
              <a:t>명세서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9FEDD-87C8-9E5F-5F55-7FDFC9C6B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4210141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A1866-7BE6-384F-57DE-38537DA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993E0-FE0F-521D-75B6-5323557E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Old navy </a:t>
            </a:r>
            <a:r>
              <a:rPr lang="ko-KR" altLang="en-US" dirty="0"/>
              <a:t>웹사이트의 상품의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가격 등을 포함한 데이터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468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B7115B-4E06-C4A1-FA0D-1B5FF8B4A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4083011"/>
              </p:ext>
            </p:extLst>
          </p:nvPr>
        </p:nvGraphicFramePr>
        <p:xfrm>
          <a:off x="990599" y="4102920"/>
          <a:ext cx="10515600" cy="18669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752457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272568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900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1342296"/>
                    </a:ext>
                  </a:extLst>
                </a:gridCol>
              </a:tblGrid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4387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검색 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40108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상품 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60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파라미터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990600" y="1510446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헤더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98104"/>
              </p:ext>
            </p:extLst>
          </p:nvPr>
        </p:nvGraphicFramePr>
        <p:xfrm>
          <a:off x="990599" y="1953797"/>
          <a:ext cx="8127999" cy="11908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Authorization</a:t>
                      </a:r>
                      <a:r>
                        <a:rPr lang="ko-KR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인증방식</a:t>
                      </a:r>
                      <a:r>
                        <a:rPr lang="en-US" altLang="ko-KR" sz="2400" dirty="0"/>
                        <a:t>: </a:t>
                      </a:r>
                      <a:r>
                        <a:rPr lang="en-US" altLang="ko-KR" sz="2400" dirty="0" err="1"/>
                        <a:t>api</a:t>
                      </a:r>
                      <a:r>
                        <a:rPr lang="en-US" altLang="ko-KR" sz="2400" dirty="0"/>
                        <a:t> </a:t>
                      </a:r>
                      <a:r>
                        <a:rPr lang="ko-KR" altLang="en-US" sz="24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5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D2F44-F8FE-BE4A-C416-A9349BE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05517" cy="1325563"/>
          </a:xfrm>
        </p:spPr>
        <p:txBody>
          <a:bodyPr/>
          <a:lstStyle/>
          <a:p>
            <a:r>
              <a:rPr lang="ko-KR" altLang="en-US" dirty="0"/>
              <a:t>연결된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 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D0DE9-139C-0C16-2EAC-36F0D19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184355"/>
            <a:ext cx="5191432" cy="6489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14:cNvPr>
              <p14:cNvContentPartPr/>
              <p14:nvPr/>
            </p14:nvContentPartPr>
            <p14:xfrm>
              <a:off x="5747377" y="2822021"/>
              <a:ext cx="16200" cy="73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257" y="2815901"/>
                <a:ext cx="284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97F93E-CE95-EB5C-47E7-5A89A4B9EFBA}"/>
              </a:ext>
            </a:extLst>
          </p:cNvPr>
          <p:cNvGrpSpPr/>
          <p:nvPr/>
        </p:nvGrpSpPr>
        <p:grpSpPr>
          <a:xfrm>
            <a:off x="4775737" y="1403261"/>
            <a:ext cx="1273320" cy="2787120"/>
            <a:chOff x="4775737" y="1403261"/>
            <a:chExt cx="1273320" cy="27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14:cNvPr>
                <p14:cNvContentPartPr/>
                <p14:nvPr/>
              </p14:nvContentPartPr>
              <p14:xfrm>
                <a:off x="5779057" y="2494061"/>
                <a:ext cx="152640" cy="898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72937" y="2487941"/>
                  <a:ext cx="16488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14:cNvPr>
                <p14:cNvContentPartPr/>
                <p14:nvPr/>
              </p14:nvContentPartPr>
              <p14:xfrm>
                <a:off x="5752417" y="3165101"/>
                <a:ext cx="296640" cy="225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297" y="3158981"/>
                  <a:ext cx="30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14:cNvPr>
                <p14:cNvContentPartPr/>
                <p14:nvPr/>
              </p14:nvContentPartPr>
              <p14:xfrm>
                <a:off x="5235097" y="2654981"/>
                <a:ext cx="144360" cy="243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28977" y="2648861"/>
                  <a:ext cx="15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14:cNvPr>
                <p14:cNvContentPartPr/>
                <p14:nvPr/>
              </p14:nvContentPartPr>
              <p14:xfrm>
                <a:off x="5385577" y="2638421"/>
                <a:ext cx="88560" cy="89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79457" y="2632301"/>
                  <a:ext cx="100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14:cNvPr>
                <p14:cNvContentPartPr/>
                <p14:nvPr/>
              </p14:nvContentPartPr>
              <p14:xfrm>
                <a:off x="5453977" y="2586941"/>
                <a:ext cx="87120" cy="176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47857" y="2580821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14:cNvPr>
                <p14:cNvContentPartPr/>
                <p14:nvPr/>
              </p14:nvContentPartPr>
              <p14:xfrm>
                <a:off x="5525257" y="2531501"/>
                <a:ext cx="129240" cy="120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19137" y="2525381"/>
                  <a:ext cx="14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14:cNvPr>
                <p14:cNvContentPartPr/>
                <p14:nvPr/>
              </p14:nvContentPartPr>
              <p14:xfrm>
                <a:off x="5118097" y="1403261"/>
                <a:ext cx="746280" cy="20408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1977" y="1397141"/>
                  <a:ext cx="75852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14:cNvPr>
                <p14:cNvContentPartPr/>
                <p14:nvPr/>
              </p14:nvContentPartPr>
              <p14:xfrm>
                <a:off x="4775737" y="2095541"/>
                <a:ext cx="84600" cy="189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9617" y="2089421"/>
                  <a:ext cx="96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14:cNvPr>
                <p14:cNvContentPartPr/>
                <p14:nvPr/>
              </p14:nvContentPartPr>
              <p14:xfrm>
                <a:off x="4777537" y="2066741"/>
                <a:ext cx="92160" cy="91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71417" y="2060621"/>
                  <a:ext cx="104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14:cNvPr>
                <p14:cNvContentPartPr/>
                <p14:nvPr/>
              </p14:nvContentPartPr>
              <p14:xfrm>
                <a:off x="4880497" y="2024621"/>
                <a:ext cx="93960" cy="94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74377" y="2018501"/>
                  <a:ext cx="106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14:cNvPr>
                <p14:cNvContentPartPr/>
                <p14:nvPr/>
              </p14:nvContentPartPr>
              <p14:xfrm>
                <a:off x="4947097" y="1946501"/>
                <a:ext cx="91440" cy="230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40977" y="1940381"/>
                  <a:ext cx="10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14:cNvPr>
                <p14:cNvContentPartPr/>
                <p14:nvPr/>
              </p14:nvContentPartPr>
              <p14:xfrm>
                <a:off x="5002897" y="1909421"/>
                <a:ext cx="92520" cy="116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6777" y="1903301"/>
                  <a:ext cx="10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14:cNvPr>
                <p14:cNvContentPartPr/>
                <p14:nvPr/>
              </p14:nvContentPartPr>
              <p14:xfrm>
                <a:off x="5569897" y="3501701"/>
                <a:ext cx="353880" cy="410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63777" y="3495581"/>
                  <a:ext cx="366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14:cNvPr>
                <p14:cNvContentPartPr/>
                <p14:nvPr/>
              </p14:nvContentPartPr>
              <p14:xfrm>
                <a:off x="5803897" y="3490541"/>
                <a:ext cx="150120" cy="151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97777" y="3484421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14:cNvPr>
                <p14:cNvContentPartPr/>
                <p14:nvPr/>
              </p14:nvContentPartPr>
              <p14:xfrm>
                <a:off x="5357857" y="3975101"/>
                <a:ext cx="47880" cy="204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51737" y="3968981"/>
                  <a:ext cx="60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14:cNvPr>
                <p14:cNvContentPartPr/>
                <p14:nvPr/>
              </p14:nvContentPartPr>
              <p14:xfrm>
                <a:off x="5371177" y="3979061"/>
                <a:ext cx="74880" cy="129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65057" y="3972941"/>
                  <a:ext cx="8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14:cNvPr>
                <p14:cNvContentPartPr/>
                <p14:nvPr/>
              </p14:nvContentPartPr>
              <p14:xfrm>
                <a:off x="5479177" y="3964301"/>
                <a:ext cx="138600" cy="12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73057" y="3958181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14:cNvPr>
                <p14:cNvContentPartPr/>
                <p14:nvPr/>
              </p14:nvContentPartPr>
              <p14:xfrm>
                <a:off x="5585737" y="3977981"/>
                <a:ext cx="118440" cy="212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79617" y="3971861"/>
                  <a:ext cx="13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14:cNvPr>
                <p14:cNvContentPartPr/>
                <p14:nvPr/>
              </p14:nvContentPartPr>
              <p14:xfrm>
                <a:off x="5685097" y="3955661"/>
                <a:ext cx="129960" cy="103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78977" y="3949541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4342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9799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144817" y="62390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본문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60244"/>
              </p:ext>
            </p:extLst>
          </p:nvPr>
        </p:nvGraphicFramePr>
        <p:xfrm>
          <a:off x="741680" y="1232452"/>
          <a:ext cx="10009239" cy="43250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872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659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타입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설명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Goods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배열 </a:t>
                      </a:r>
                      <a:r>
                        <a:rPr lang="en-US" altLang="ko-KR" sz="2400" dirty="0"/>
                        <a:t>(-</a:t>
                      </a:r>
                      <a:r>
                        <a:rPr lang="en-US" altLang="ko-KR" sz="2400" dirty="0" err="1"/>
                        <a:t>json</a:t>
                      </a:r>
                      <a:r>
                        <a:rPr lang="en-US" altLang="ko-KR" sz="2400" dirty="0"/>
                        <a:t>-</a:t>
                      </a:r>
                      <a:r>
                        <a:rPr lang="ko-KR" altLang="en-US" sz="2400" dirty="0"/>
                        <a:t>배열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footerGlider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Index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listMain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listSub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review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12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64088"/>
              </p:ext>
            </p:extLst>
          </p:nvPr>
        </p:nvGraphicFramePr>
        <p:xfrm>
          <a:off x="990599" y="1300986"/>
          <a:ext cx="9933039" cy="50837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746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데이터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Img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Alt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Title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제목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Button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버튼 </a:t>
                      </a:r>
                      <a:r>
                        <a:rPr lang="en-US" altLang="ko-KR" sz="2400" dirty="0"/>
                        <a:t>.value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price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페이지 내용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C9D0-CD36-0081-CC70-12798DC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815346-2AC1-042F-C8EB-B8A6E3BFB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'404’: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description: User not found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‘304’: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not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modified.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Should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return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200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when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open the browser again</a:t>
            </a:r>
          </a:p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	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최초 요청 시에는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200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응답을 받지만 이후에 자원에 변화가 없다면 일정 시간 동안은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304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</a:t>
            </a:r>
            <a:endParaRPr lang="en-US" altLang="ko-KR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6568-6EA2-BE0C-6820-EA2760EFEFB3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294607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Curl –v –G GET “http://http://localhost:3001/partOne \</a:t>
            </a:r>
          </a:p>
          <a:p>
            <a:pPr marL="0" indent="0">
              <a:buNone/>
            </a:pPr>
            <a:r>
              <a:rPr lang="en-US" altLang="ko-KR" dirty="0"/>
              <a:t>--data-</a:t>
            </a:r>
            <a:r>
              <a:rPr lang="en-US" altLang="ko-KR" dirty="0" err="1"/>
              <a:t>urlencode</a:t>
            </a:r>
            <a:r>
              <a:rPr lang="en-US" altLang="ko-KR" dirty="0"/>
              <a:t> “select=boys” \</a:t>
            </a:r>
          </a:p>
          <a:p>
            <a:pPr marL="0" indent="0">
              <a:buNone/>
            </a:pPr>
            <a:r>
              <a:rPr lang="en-US" altLang="ko-KR" dirty="0"/>
              <a:t>-H “”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html?select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={select}: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(Query Parameters used)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3343895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“</a:t>
            </a:r>
            <a:r>
              <a:rPr lang="en-US" altLang="ko-KR" dirty="0" err="1">
                <a:latin typeface="Consolas" panose="020B0609020204030204" pitchFamily="49" charset="0"/>
              </a:rPr>
              <a:t>indexSub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"id": 101,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"./assets/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one.png",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"alt": "part-one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    "title": "cc’ing Polished Pixie Skinny and Taylor Trouser, your do-it-all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faves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"button1": "SHOP PIXIE PANTS", "button2": "SHOP TAYLOR TROUSERS"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},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… ] 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6209669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908AE-6064-98E1-B6A0-01FF43DC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소요 시간 및 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6D900-07B2-8C34-44C8-FDDBA162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520" y="1358264"/>
            <a:ext cx="10515600" cy="536765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소요시간 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10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일</a:t>
            </a:r>
            <a:endParaRPr lang="en-US" altLang="ko-KR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후기</a:t>
            </a:r>
            <a:endParaRPr lang="en-US" altLang="ko-KR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복잡하다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 Api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연결하는데 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?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를 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/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로 써서 한참 헤맸다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 Params.id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는 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string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인 것을 놓쳐서 오류의 원인을 찾는 데 시간이 걸리기도 했다</a:t>
            </a:r>
            <a:r>
              <a:rPr lang="en-US" altLang="ko-KR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.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문법오류나 간단한 오류는 개념의 전체적인 모습을 제대로 이해하지 않고 무작정 키보드를 잡을 때 발생한다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Css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보다는 </a:t>
            </a:r>
            <a:r>
              <a:rPr lang="en-US" altLang="ko-KR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js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를 열심히 만들었다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ko-KR" altLang="en-US" sz="2600" dirty="0" err="1">
                <a:latin typeface="Cambria Math" panose="02040503050406030204" pitchFamily="18" charset="0"/>
                <a:ea typeface="HY중고딕" panose="02030600000101010101" pitchFamily="18" charset="-127"/>
              </a:rPr>
              <a:t>푸터에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 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glider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에 </a:t>
            </a:r>
            <a:r>
              <a:rPr lang="en-US" altLang="ko-KR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css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가 </a:t>
            </a:r>
            <a:r>
              <a:rPr lang="ko-KR" altLang="en-US" sz="2600" dirty="0" err="1">
                <a:latin typeface="Cambria Math" panose="02040503050406030204" pitchFamily="18" charset="0"/>
                <a:ea typeface="HY중고딕" panose="02030600000101010101" pitchFamily="18" charset="-127"/>
              </a:rPr>
              <a:t>충돌나서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 포기한 것이 아쉽다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디자인과 가까운 부분보단 개발에 관련된 것이 더 </a:t>
            </a:r>
            <a:r>
              <a:rPr lang="ko-KR" altLang="en-US" sz="2600" dirty="0" err="1">
                <a:latin typeface="Cambria Math" panose="02040503050406030204" pitchFamily="18" charset="0"/>
                <a:ea typeface="HY중고딕" panose="02030600000101010101" pitchFamily="18" charset="-127"/>
              </a:rPr>
              <a:t>흥미있는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 것 같다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404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페이지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리뷰 </a:t>
            </a:r>
            <a:r>
              <a:rPr lang="en-US" altLang="ko-KR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axios.post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,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세 가지의 링크의 파라미터들 연결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, popup,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버튼 </a:t>
            </a:r>
            <a:r>
              <a:rPr lang="en-US" altLang="ko-KR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scrollHeight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ko-KR" altLang="en-US" sz="2600" dirty="0">
                <a:latin typeface="Cambria Math" panose="02040503050406030204" pitchFamily="18" charset="0"/>
                <a:ea typeface="HY중고딕" panose="02030600000101010101" pitchFamily="18" charset="-127"/>
              </a:rPr>
              <a:t>등 이 프로젝트의 필수는 아니더라도 여러 가지를 복합적으로 만들어볼 수 있어 좋았다</a:t>
            </a:r>
            <a:r>
              <a:rPr lang="en-US" altLang="ko-K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sz="2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Axios.get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한 데이터를 특정 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select</a:t>
            </a:r>
            <a:r>
              <a:rPr lang="ko-KR" altLang="en-US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갖는 데이터로 추리는 방법을 찾는 과정이 의미 있었다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라이브러리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배열 요소 랜덤으로 배치하기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, html</a:t>
            </a:r>
            <a:r>
              <a:rPr lang="ko-KR" altLang="en-US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파일 전체 가져오기 등 여러 정보를 찾는 것도 도움이 되었다</a:t>
            </a:r>
            <a:r>
              <a:rPr lang="en-US" altLang="ko-KR" sz="26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59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2D61-144A-494A-1964-D1FF423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" y="22377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B3DD-E6BB-793A-815E-F9B26E13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3"/>
          <a:stretch/>
        </p:blipFill>
        <p:spPr>
          <a:xfrm>
            <a:off x="838199" y="1690688"/>
            <a:ext cx="2785097" cy="2468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9AE7B-C885-D225-4D91-7E08A8E5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4109397" y="462115"/>
            <a:ext cx="2618191" cy="627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40384-93F4-A8BB-F3B7-6455D4E2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8"/>
          <a:stretch/>
        </p:blipFill>
        <p:spPr>
          <a:xfrm>
            <a:off x="7083272" y="365125"/>
            <a:ext cx="2872697" cy="6369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14:cNvPr>
              <p14:cNvContentPartPr/>
              <p14:nvPr/>
            </p14:nvContentPartPr>
            <p14:xfrm>
              <a:off x="3073295" y="5074528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175" y="50684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14:cNvPr>
              <p14:cNvContentPartPr/>
              <p14:nvPr/>
            </p14:nvContentPartPr>
            <p14:xfrm>
              <a:off x="723575" y="1581448"/>
              <a:ext cx="3002400" cy="54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35" y="1563448"/>
                <a:ext cx="303804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49E258B-038B-FFBF-0EB9-DD8294A6B828}"/>
              </a:ext>
            </a:extLst>
          </p:cNvPr>
          <p:cNvGrpSpPr/>
          <p:nvPr/>
        </p:nvGrpSpPr>
        <p:grpSpPr>
          <a:xfrm>
            <a:off x="401375" y="296014"/>
            <a:ext cx="11300550" cy="6571440"/>
            <a:chOff x="401375" y="296014"/>
            <a:chExt cx="11300550" cy="65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14:cNvPr>
                <p14:cNvContentPartPr/>
                <p14:nvPr/>
              </p14:nvContentPartPr>
              <p14:xfrm>
                <a:off x="460055" y="1348168"/>
                <a:ext cx="82440" cy="136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055" y="133052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14:cNvPr>
                <p14:cNvContentPartPr/>
                <p14:nvPr/>
              </p14:nvContentPartPr>
              <p14:xfrm>
                <a:off x="551855" y="1339888"/>
                <a:ext cx="15516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855" y="1321888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14:cNvPr>
                <p14:cNvContentPartPr/>
                <p14:nvPr/>
              </p14:nvContentPartPr>
              <p14:xfrm>
                <a:off x="726815" y="1306768"/>
                <a:ext cx="165600" cy="14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75" y="1289128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14:cNvPr>
                <p14:cNvContentPartPr/>
                <p14:nvPr/>
              </p14:nvContentPartPr>
              <p14:xfrm>
                <a:off x="934175" y="1213888"/>
                <a:ext cx="11808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35" y="1195888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14:cNvPr>
                <p14:cNvContentPartPr/>
                <p14:nvPr/>
              </p14:nvContentPartPr>
              <p14:xfrm>
                <a:off x="1064135" y="1304608"/>
                <a:ext cx="156960" cy="151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5" y="128696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14:cNvPr>
                <p14:cNvContentPartPr/>
                <p14:nvPr/>
              </p14:nvContentPartPr>
              <p14:xfrm>
                <a:off x="1245215" y="1314688"/>
                <a:ext cx="130680" cy="117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7215" y="1296688"/>
                  <a:ext cx="166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14:cNvPr>
                <p14:cNvContentPartPr/>
                <p14:nvPr/>
              </p14:nvContentPartPr>
              <p14:xfrm>
                <a:off x="401375" y="1246288"/>
                <a:ext cx="61200" cy="264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735" y="1228648"/>
                  <a:ext cx="96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14:cNvPr>
                <p14:cNvContentPartPr/>
                <p14:nvPr/>
              </p14:nvContentPartPr>
              <p14:xfrm>
                <a:off x="449615" y="1402528"/>
                <a:ext cx="31320" cy="9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15" y="1384888"/>
                  <a:ext cx="6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14:cNvPr>
                <p14:cNvContentPartPr/>
                <p14:nvPr/>
              </p14:nvContentPartPr>
              <p14:xfrm>
                <a:off x="470855" y="1355728"/>
                <a:ext cx="26280" cy="6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55" y="1338088"/>
                  <a:ext cx="61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14:cNvPr>
                <p14:cNvContentPartPr/>
                <p14:nvPr/>
              </p14:nvContentPartPr>
              <p14:xfrm>
                <a:off x="3984965" y="474574"/>
                <a:ext cx="208080" cy="6238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325" y="456574"/>
                  <a:ext cx="243720" cy="62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14:cNvPr>
                <p14:cNvContentPartPr/>
                <p14:nvPr/>
              </p14:nvContentPartPr>
              <p14:xfrm>
                <a:off x="4043645" y="465934"/>
                <a:ext cx="2783160" cy="600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5645" y="447934"/>
                  <a:ext cx="2818800" cy="60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14:cNvPr>
                <p14:cNvContentPartPr/>
                <p14:nvPr/>
              </p14:nvContentPartPr>
              <p14:xfrm>
                <a:off x="4263605" y="6434734"/>
                <a:ext cx="2539440" cy="338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5965" y="6417094"/>
                  <a:ext cx="2575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14:cNvPr>
                <p14:cNvContentPartPr/>
                <p14:nvPr/>
              </p14:nvContentPartPr>
              <p14:xfrm>
                <a:off x="7079165" y="3870094"/>
                <a:ext cx="2767680" cy="102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1525" y="3852454"/>
                  <a:ext cx="28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14:cNvPr>
                <p14:cNvContentPartPr/>
                <p14:nvPr/>
              </p14:nvContentPartPr>
              <p14:xfrm>
                <a:off x="7034525" y="450454"/>
                <a:ext cx="77760" cy="3494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885" y="432814"/>
                  <a:ext cx="113400" cy="35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14:cNvPr>
                <p14:cNvContentPartPr/>
                <p14:nvPr/>
              </p14:nvContentPartPr>
              <p14:xfrm>
                <a:off x="6985205" y="296014"/>
                <a:ext cx="3220200" cy="1393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7205" y="278374"/>
                  <a:ext cx="325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14:cNvPr>
                <p14:cNvContentPartPr/>
                <p14:nvPr/>
              </p14:nvContentPartPr>
              <p14:xfrm>
                <a:off x="9793565" y="355054"/>
                <a:ext cx="325080" cy="3569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5925" y="337414"/>
                  <a:ext cx="360720" cy="36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14:cNvPr>
                <p14:cNvContentPartPr/>
                <p14:nvPr/>
              </p14:nvContentPartPr>
              <p14:xfrm>
                <a:off x="10254725" y="1439374"/>
                <a:ext cx="36720" cy="361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7085" y="1421734"/>
                  <a:ext cx="72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14:cNvPr>
                <p14:cNvContentPartPr/>
                <p14:nvPr/>
              </p14:nvContentPartPr>
              <p14:xfrm>
                <a:off x="10251845" y="1462774"/>
                <a:ext cx="13644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845" y="144513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14:cNvPr>
                <p14:cNvContentPartPr/>
                <p14:nvPr/>
              </p14:nvContentPartPr>
              <p14:xfrm>
                <a:off x="10395125" y="1447294"/>
                <a:ext cx="15552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7485" y="1429654"/>
                  <a:ext cx="191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14:cNvPr>
                <p14:cNvContentPartPr/>
                <p14:nvPr/>
              </p14:nvContentPartPr>
              <p14:xfrm>
                <a:off x="10588805" y="1442254"/>
                <a:ext cx="106200" cy="168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70805" y="1424254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14:cNvPr>
                <p14:cNvContentPartPr/>
                <p14:nvPr/>
              </p14:nvContentPartPr>
              <p14:xfrm>
                <a:off x="10666205" y="1354414"/>
                <a:ext cx="191160" cy="270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8565" y="1336774"/>
                  <a:ext cx="226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14:cNvPr>
                <p14:cNvContentPartPr/>
                <p14:nvPr/>
              </p14:nvContentPartPr>
              <p14:xfrm>
                <a:off x="10957445" y="1459894"/>
                <a:ext cx="138960" cy="24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9445" y="1441894"/>
                  <a:ext cx="17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14:cNvPr>
                <p14:cNvContentPartPr/>
                <p14:nvPr/>
              </p14:nvContentPartPr>
              <p14:xfrm>
                <a:off x="11197925" y="1337494"/>
                <a:ext cx="38880" cy="248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79925" y="1319854"/>
                  <a:ext cx="7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14:cNvPr>
                <p14:cNvContentPartPr/>
                <p14:nvPr/>
              </p14:nvContentPartPr>
              <p14:xfrm>
                <a:off x="11138165" y="1399414"/>
                <a:ext cx="371520" cy="157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0165" y="1381414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14:cNvPr>
                <p14:cNvContentPartPr/>
                <p14:nvPr/>
              </p14:nvContentPartPr>
              <p14:xfrm>
                <a:off x="11578445" y="1378534"/>
                <a:ext cx="123480" cy="211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0805" y="1360534"/>
                  <a:ext cx="159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14:cNvPr>
                <p14:cNvContentPartPr/>
                <p14:nvPr/>
              </p14:nvContentPartPr>
              <p14:xfrm>
                <a:off x="7032365" y="3953974"/>
                <a:ext cx="126360" cy="27694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4365" y="3936334"/>
                  <a:ext cx="162000" cy="28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14:cNvPr>
                <p14:cNvContentPartPr/>
                <p14:nvPr/>
              </p14:nvContentPartPr>
              <p14:xfrm>
                <a:off x="6983405" y="3881614"/>
                <a:ext cx="2990160" cy="248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5765" y="3863974"/>
                  <a:ext cx="302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14:cNvPr>
                <p14:cNvContentPartPr/>
                <p14:nvPr/>
              </p14:nvContentPartPr>
              <p14:xfrm>
                <a:off x="9939725" y="3978094"/>
                <a:ext cx="11880" cy="2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22085" y="3960094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14:cNvPr>
                <p14:cNvContentPartPr/>
                <p14:nvPr/>
              </p14:nvContentPartPr>
              <p14:xfrm>
                <a:off x="9897965" y="3918334"/>
                <a:ext cx="264240" cy="2622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0325" y="3900694"/>
                  <a:ext cx="299880" cy="26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14:cNvPr>
                <p14:cNvContentPartPr/>
                <p14:nvPr/>
              </p14:nvContentPartPr>
              <p14:xfrm>
                <a:off x="7111565" y="6487294"/>
                <a:ext cx="2888280" cy="38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3925" y="6469654"/>
                  <a:ext cx="292392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AA5F56-2C1C-B5A8-9166-9DFECF58365B}"/>
              </a:ext>
            </a:extLst>
          </p:cNvPr>
          <p:cNvGrpSpPr/>
          <p:nvPr/>
        </p:nvGrpSpPr>
        <p:grpSpPr>
          <a:xfrm>
            <a:off x="10261565" y="4210153"/>
            <a:ext cx="1070280" cy="360360"/>
            <a:chOff x="10261565" y="4210153"/>
            <a:chExt cx="1070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14:cNvPr>
                <p14:cNvContentPartPr/>
                <p14:nvPr/>
              </p14:nvContentPartPr>
              <p14:xfrm>
                <a:off x="10338965" y="4251913"/>
                <a:ext cx="86040" cy="3186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0965" y="4234273"/>
                  <a:ext cx="121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14:cNvPr>
                <p14:cNvContentPartPr/>
                <p14:nvPr/>
              </p14:nvContentPartPr>
              <p14:xfrm>
                <a:off x="10261565" y="4417513"/>
                <a:ext cx="213840" cy="39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3925" y="4399513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14:cNvPr>
                <p14:cNvContentPartPr/>
                <p14:nvPr/>
              </p14:nvContentPartPr>
              <p14:xfrm>
                <a:off x="10453085" y="4385833"/>
                <a:ext cx="295560" cy="177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5085" y="4367833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14:cNvPr>
                <p14:cNvContentPartPr/>
                <p14:nvPr/>
              </p14:nvContentPartPr>
              <p14:xfrm>
                <a:off x="10811285" y="4256593"/>
                <a:ext cx="109080" cy="268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93645" y="4238953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14:cNvPr>
                <p14:cNvContentPartPr/>
                <p14:nvPr/>
              </p14:nvContentPartPr>
              <p14:xfrm>
                <a:off x="10779605" y="4302313"/>
                <a:ext cx="203760" cy="55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61605" y="4284673"/>
                  <a:ext cx="23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14:cNvPr>
                <p14:cNvContentPartPr/>
                <p14:nvPr/>
              </p14:nvContentPartPr>
              <p14:xfrm>
                <a:off x="10976165" y="4210153"/>
                <a:ext cx="355680" cy="268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165" y="4192513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14:cNvPr>
              <p14:cNvContentPartPr/>
              <p14:nvPr/>
            </p14:nvContentPartPr>
            <p14:xfrm>
              <a:off x="-895915" y="6146108"/>
              <a:ext cx="2664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902035" y="6139988"/>
                <a:ext cx="3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14:cNvPr>
              <p14:cNvContentPartPr/>
              <p14:nvPr/>
            </p14:nvContentPartPr>
            <p14:xfrm>
              <a:off x="-873235" y="-76492"/>
              <a:ext cx="33480" cy="18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-879355" y="-82612"/>
                <a:ext cx="4572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A3814FD-3DC3-521B-1BDB-F878CEA5DF08}"/>
              </a:ext>
            </a:extLst>
          </p:cNvPr>
          <p:cNvGrpSpPr/>
          <p:nvPr/>
        </p:nvGrpSpPr>
        <p:grpSpPr>
          <a:xfrm>
            <a:off x="3011525" y="4060268"/>
            <a:ext cx="1141200" cy="1000800"/>
            <a:chOff x="3011525" y="4060268"/>
            <a:chExt cx="1141200" cy="10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14:cNvPr>
                <p14:cNvContentPartPr/>
                <p14:nvPr/>
              </p14:nvContentPartPr>
              <p14:xfrm>
                <a:off x="3180365" y="4060268"/>
                <a:ext cx="972360" cy="433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2725" y="4042268"/>
                  <a:ext cx="1008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14:cNvPr>
                <p14:cNvContentPartPr/>
                <p14:nvPr/>
              </p14:nvContentPartPr>
              <p14:xfrm>
                <a:off x="3027005" y="4597028"/>
                <a:ext cx="66960" cy="3142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09005" y="4579388"/>
                  <a:ext cx="102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14:cNvPr>
                <p14:cNvContentPartPr/>
                <p14:nvPr/>
              </p14:nvContentPartPr>
              <p14:xfrm>
                <a:off x="3489605" y="4519988"/>
                <a:ext cx="24840" cy="215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1605" y="4501988"/>
                  <a:ext cx="60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14:cNvPr>
                <p14:cNvContentPartPr/>
                <p14:nvPr/>
              </p14:nvContentPartPr>
              <p14:xfrm>
                <a:off x="3069845" y="4584788"/>
                <a:ext cx="107640" cy="129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2205" y="4567148"/>
                  <a:ext cx="143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14:cNvPr>
                <p14:cNvContentPartPr/>
                <p14:nvPr/>
              </p14:nvContentPartPr>
              <p14:xfrm>
                <a:off x="3210245" y="4556348"/>
                <a:ext cx="111960" cy="163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92245" y="4538348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14:cNvPr>
                <p14:cNvContentPartPr/>
                <p14:nvPr/>
              </p14:nvContentPartPr>
              <p14:xfrm>
                <a:off x="3348845" y="4564628"/>
                <a:ext cx="108360" cy="1458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0845" y="4546988"/>
                  <a:ext cx="144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14:cNvPr>
                <p14:cNvContentPartPr/>
                <p14:nvPr/>
              </p14:nvContentPartPr>
              <p14:xfrm>
                <a:off x="3416525" y="4616828"/>
                <a:ext cx="158760" cy="26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98885" y="4599188"/>
                  <a:ext cx="194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14:cNvPr>
                <p14:cNvContentPartPr/>
                <p14:nvPr/>
              </p14:nvContentPartPr>
              <p14:xfrm>
                <a:off x="3011525" y="4981148"/>
                <a:ext cx="128520" cy="118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93885" y="4963148"/>
                  <a:ext cx="164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14:cNvPr>
                <p14:cNvContentPartPr/>
                <p14:nvPr/>
              </p14:nvContentPartPr>
              <p14:xfrm>
                <a:off x="3206645" y="4882868"/>
                <a:ext cx="26712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88645" y="4864868"/>
                  <a:ext cx="30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14:cNvPr>
                <p14:cNvContentPartPr/>
                <p14:nvPr/>
              </p14:nvContentPartPr>
              <p14:xfrm>
                <a:off x="3510845" y="4835348"/>
                <a:ext cx="127080" cy="146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92845" y="4817348"/>
                  <a:ext cx="162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4CCFFC6-9F0A-A43C-989E-58AA73319719}"/>
              </a:ext>
            </a:extLst>
          </p:cNvPr>
          <p:cNvGrpSpPr/>
          <p:nvPr/>
        </p:nvGrpSpPr>
        <p:grpSpPr>
          <a:xfrm>
            <a:off x="65285" y="2065868"/>
            <a:ext cx="3660480" cy="2222280"/>
            <a:chOff x="65285" y="2065868"/>
            <a:chExt cx="3660480" cy="22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14:cNvPr>
                <p14:cNvContentPartPr/>
                <p14:nvPr/>
              </p14:nvContentPartPr>
              <p14:xfrm>
                <a:off x="788885" y="2065868"/>
                <a:ext cx="2863440" cy="429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1245" y="2048228"/>
                  <a:ext cx="28990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14:cNvPr>
                <p14:cNvContentPartPr/>
                <p14:nvPr/>
              </p14:nvContentPartPr>
              <p14:xfrm>
                <a:off x="65285" y="2317148"/>
                <a:ext cx="82440" cy="388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85" y="2299508"/>
                  <a:ext cx="118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14:cNvPr>
                <p14:cNvContentPartPr/>
                <p14:nvPr/>
              </p14:nvContentPartPr>
              <p14:xfrm>
                <a:off x="70685" y="2331548"/>
                <a:ext cx="81360" cy="1450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045" y="2313908"/>
                  <a:ext cx="117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14:cNvPr>
                <p14:cNvContentPartPr/>
                <p14:nvPr/>
              </p14:nvContentPartPr>
              <p14:xfrm>
                <a:off x="172925" y="2248388"/>
                <a:ext cx="113040" cy="1911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4925" y="2230388"/>
                  <a:ext cx="14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14:cNvPr>
                <p14:cNvContentPartPr/>
                <p14:nvPr/>
              </p14:nvContentPartPr>
              <p14:xfrm>
                <a:off x="295325" y="2221028"/>
                <a:ext cx="57600" cy="158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7325" y="2203028"/>
                  <a:ext cx="9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14:cNvPr>
                <p14:cNvContentPartPr/>
                <p14:nvPr/>
              </p14:nvContentPartPr>
              <p14:xfrm>
                <a:off x="339245" y="2091788"/>
                <a:ext cx="117000" cy="200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605" y="2073788"/>
                  <a:ext cx="152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14:cNvPr>
                <p14:cNvContentPartPr/>
                <p14:nvPr/>
              </p14:nvContentPartPr>
              <p14:xfrm>
                <a:off x="164645" y="2646548"/>
                <a:ext cx="101160" cy="73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645" y="2628548"/>
                  <a:ext cx="136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14:cNvPr>
                <p14:cNvContentPartPr/>
                <p14:nvPr/>
              </p14:nvContentPartPr>
              <p14:xfrm>
                <a:off x="296045" y="2580308"/>
                <a:ext cx="119160" cy="115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8045" y="2562668"/>
                  <a:ext cx="154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14:cNvPr>
                <p14:cNvContentPartPr/>
                <p14:nvPr/>
              </p14:nvContentPartPr>
              <p14:xfrm>
                <a:off x="410885" y="2377988"/>
                <a:ext cx="308520" cy="2818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245" y="2359988"/>
                  <a:ext cx="344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14:cNvPr>
                <p14:cNvContentPartPr/>
                <p14:nvPr/>
              </p14:nvContentPartPr>
              <p14:xfrm>
                <a:off x="783125" y="2407148"/>
                <a:ext cx="37800" cy="18810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485" y="2389508"/>
                  <a:ext cx="73440" cy="19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14:cNvPr>
                <p14:cNvContentPartPr/>
                <p14:nvPr/>
              </p14:nvContentPartPr>
              <p14:xfrm>
                <a:off x="3621005" y="2374388"/>
                <a:ext cx="89280" cy="18036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3365" y="2356388"/>
                  <a:ext cx="124920" cy="18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14:cNvPr>
                <p14:cNvContentPartPr/>
                <p14:nvPr/>
              </p14:nvContentPartPr>
              <p14:xfrm>
                <a:off x="901205" y="4087628"/>
                <a:ext cx="2824560" cy="108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565" y="4069988"/>
                  <a:ext cx="2860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77EEE89-4A60-0022-E30D-2CF3FDFA107C}"/>
              </a:ext>
            </a:extLst>
          </p:cNvPr>
          <p:cNvGrpSpPr/>
          <p:nvPr/>
        </p:nvGrpSpPr>
        <p:grpSpPr>
          <a:xfrm>
            <a:off x="2438765" y="5172668"/>
            <a:ext cx="1140840" cy="518400"/>
            <a:chOff x="2438765" y="5172668"/>
            <a:chExt cx="11408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14:cNvPr>
                <p14:cNvContentPartPr/>
                <p14:nvPr/>
              </p14:nvContentPartPr>
              <p14:xfrm>
                <a:off x="3033485" y="5345468"/>
                <a:ext cx="50760" cy="152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27365" y="5339348"/>
                  <a:ext cx="6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14:cNvPr>
                <p14:cNvContentPartPr/>
                <p14:nvPr/>
              </p14:nvContentPartPr>
              <p14:xfrm>
                <a:off x="2996405" y="5236028"/>
                <a:ext cx="48960" cy="241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0285" y="5229908"/>
                  <a:ext cx="61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14:cNvPr>
                <p14:cNvContentPartPr/>
                <p14:nvPr/>
              </p14:nvContentPartPr>
              <p14:xfrm>
                <a:off x="3087125" y="5322788"/>
                <a:ext cx="128520" cy="1767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81005" y="5316668"/>
                  <a:ext cx="14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14:cNvPr>
                <p14:cNvContentPartPr/>
                <p14:nvPr/>
              </p14:nvContentPartPr>
              <p14:xfrm>
                <a:off x="3219605" y="5203988"/>
                <a:ext cx="132840" cy="225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13485" y="5197868"/>
                  <a:ext cx="145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14:cNvPr>
                <p14:cNvContentPartPr/>
                <p14:nvPr/>
              </p14:nvContentPartPr>
              <p14:xfrm>
                <a:off x="3370805" y="5222348"/>
                <a:ext cx="140400" cy="144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64685" y="5216228"/>
                  <a:ext cx="152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14:cNvPr>
                <p14:cNvContentPartPr/>
                <p14:nvPr/>
              </p14:nvContentPartPr>
              <p14:xfrm>
                <a:off x="3461885" y="5172668"/>
                <a:ext cx="117720" cy="1306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55765" y="5166548"/>
                  <a:ext cx="129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14:cNvPr>
                <p14:cNvContentPartPr/>
                <p14:nvPr/>
              </p14:nvContentPartPr>
              <p14:xfrm>
                <a:off x="3495005" y="5181308"/>
                <a:ext cx="48600" cy="1965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88885" y="5175188"/>
                  <a:ext cx="60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14:cNvPr>
                <p14:cNvContentPartPr/>
                <p14:nvPr/>
              </p14:nvContentPartPr>
              <p14:xfrm>
                <a:off x="2438765" y="5436908"/>
                <a:ext cx="126360" cy="2541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2645" y="5430788"/>
                  <a:ext cx="138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14:cNvPr>
                <p14:cNvContentPartPr/>
                <p14:nvPr/>
              </p14:nvContentPartPr>
              <p14:xfrm>
                <a:off x="2555045" y="5489828"/>
                <a:ext cx="134280" cy="1630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48925" y="5483708"/>
                  <a:ext cx="14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14:cNvPr>
                <p14:cNvContentPartPr/>
                <p14:nvPr/>
              </p14:nvContentPartPr>
              <p14:xfrm>
                <a:off x="2664485" y="5363828"/>
                <a:ext cx="59040" cy="176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58365" y="5357708"/>
                  <a:ext cx="7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14:cNvPr>
                <p14:cNvContentPartPr/>
                <p14:nvPr/>
              </p14:nvContentPartPr>
              <p14:xfrm>
                <a:off x="2625245" y="5392628"/>
                <a:ext cx="99000" cy="42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19125" y="5386508"/>
                  <a:ext cx="111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14:cNvPr>
                <p14:cNvContentPartPr/>
                <p14:nvPr/>
              </p14:nvContentPartPr>
              <p14:xfrm>
                <a:off x="2739725" y="5386508"/>
                <a:ext cx="228960" cy="180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33605" y="5380388"/>
                  <a:ext cx="2412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B643688-ACD2-53DA-A161-DADD4CDAA80E}"/>
              </a:ext>
            </a:extLst>
          </p:cNvPr>
          <p:cNvGrpSpPr/>
          <p:nvPr/>
        </p:nvGrpSpPr>
        <p:grpSpPr>
          <a:xfrm>
            <a:off x="10081565" y="2143690"/>
            <a:ext cx="1402200" cy="230400"/>
            <a:chOff x="10081565" y="2143690"/>
            <a:chExt cx="14022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14:cNvPr>
                <p14:cNvContentPartPr/>
                <p14:nvPr/>
              </p14:nvContentPartPr>
              <p14:xfrm>
                <a:off x="10081565" y="2261410"/>
                <a:ext cx="426960" cy="32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5445" y="2255290"/>
                  <a:ext cx="43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14:cNvPr>
                <p14:cNvContentPartPr/>
                <p14:nvPr/>
              </p14:nvContentPartPr>
              <p14:xfrm>
                <a:off x="10388285" y="2180410"/>
                <a:ext cx="116640" cy="1728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2165" y="2174290"/>
                  <a:ext cx="12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14:cNvPr>
                <p14:cNvContentPartPr/>
                <p14:nvPr/>
              </p14:nvContentPartPr>
              <p14:xfrm>
                <a:off x="10586285" y="2208130"/>
                <a:ext cx="178200" cy="1659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0165" y="2202010"/>
                  <a:ext cx="19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14:cNvPr>
                <p14:cNvContentPartPr/>
                <p14:nvPr/>
              </p14:nvContentPartPr>
              <p14:xfrm>
                <a:off x="10800485" y="2237290"/>
                <a:ext cx="93600" cy="105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4365" y="2231170"/>
                  <a:ext cx="105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14:cNvPr>
                <p14:cNvContentPartPr/>
                <p14:nvPr/>
              </p14:nvContentPartPr>
              <p14:xfrm>
                <a:off x="10941605" y="2169250"/>
                <a:ext cx="365760" cy="1839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35485" y="2163130"/>
                  <a:ext cx="378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14:cNvPr>
                <p14:cNvContentPartPr/>
                <p14:nvPr/>
              </p14:nvContentPartPr>
              <p14:xfrm>
                <a:off x="11334365" y="2143690"/>
                <a:ext cx="149400" cy="1792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8245" y="2137570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19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4B62-9572-F5AB-EFBE-78E6472E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1B3A7-AD31-90E7-9301-B0A744A0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1"/>
          <a:stretch/>
        </p:blipFill>
        <p:spPr>
          <a:xfrm>
            <a:off x="838200" y="1902345"/>
            <a:ext cx="3395870" cy="25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21F98-74FA-46A8-BCFF-D7C45742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4360594" y="721103"/>
            <a:ext cx="3470812" cy="4508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FB159-659C-4CE1-FA63-3D098A8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/>
          <a:stretch/>
        </p:blipFill>
        <p:spPr>
          <a:xfrm>
            <a:off x="8016186" y="593374"/>
            <a:ext cx="3648918" cy="494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14:cNvPr>
              <p14:cNvContentPartPr/>
              <p14:nvPr/>
            </p14:nvContentPartPr>
            <p14:xfrm>
              <a:off x="707885" y="1805494"/>
              <a:ext cx="3490920" cy="74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245" y="1787494"/>
                <a:ext cx="352656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14:cNvPr>
              <p14:cNvContentPartPr/>
              <p14:nvPr/>
            </p14:nvContentPartPr>
            <p14:xfrm>
              <a:off x="762245" y="1619734"/>
              <a:ext cx="3349080" cy="18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605" y="1602094"/>
                <a:ext cx="33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14:cNvPr>
              <p14:cNvContentPartPr/>
              <p14:nvPr/>
            </p14:nvContentPartPr>
            <p14:xfrm>
              <a:off x="4044005" y="1697134"/>
              <a:ext cx="221400" cy="65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65" y="1679494"/>
                <a:ext cx="2570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14:cNvPr>
              <p14:cNvContentPartPr/>
              <p14:nvPr/>
            </p14:nvContentPartPr>
            <p14:xfrm>
              <a:off x="827405" y="1298974"/>
              <a:ext cx="176400" cy="36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405" y="1280974"/>
                <a:ext cx="2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14:cNvPr>
              <p14:cNvContentPartPr/>
              <p14:nvPr/>
            </p14:nvContentPartPr>
            <p14:xfrm>
              <a:off x="1006685" y="1498774"/>
              <a:ext cx="176760" cy="149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045" y="1480774"/>
                <a:ext cx="212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14:cNvPr>
              <p14:cNvContentPartPr/>
              <p14:nvPr/>
            </p14:nvContentPartPr>
            <p14:xfrm>
              <a:off x="1199645" y="1490134"/>
              <a:ext cx="217080" cy="18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005" y="1472494"/>
                <a:ext cx="252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14:cNvPr>
              <p14:cNvContentPartPr/>
              <p14:nvPr/>
            </p14:nvContentPartPr>
            <p14:xfrm>
              <a:off x="1404125" y="1381414"/>
              <a:ext cx="190440" cy="267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6485" y="1363414"/>
                <a:ext cx="226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14:cNvPr>
              <p14:cNvContentPartPr/>
              <p14:nvPr/>
            </p14:nvContentPartPr>
            <p14:xfrm>
              <a:off x="1615445" y="1469614"/>
              <a:ext cx="176760" cy="170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7445" y="1451614"/>
                <a:ext cx="212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14:cNvPr>
              <p14:cNvContentPartPr/>
              <p14:nvPr/>
            </p14:nvContentPartPr>
            <p14:xfrm>
              <a:off x="1814885" y="1457734"/>
              <a:ext cx="165960" cy="169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6885" y="1439734"/>
                <a:ext cx="201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14:cNvPr>
              <p14:cNvContentPartPr/>
              <p14:nvPr/>
            </p14:nvContentPartPr>
            <p14:xfrm>
              <a:off x="4204205" y="593374"/>
              <a:ext cx="51840" cy="1207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6565" y="575374"/>
                <a:ext cx="874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14:cNvPr>
              <p14:cNvContentPartPr/>
              <p14:nvPr/>
            </p14:nvContentPartPr>
            <p14:xfrm>
              <a:off x="4279445" y="469894"/>
              <a:ext cx="3540960" cy="3461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05" y="452254"/>
                <a:ext cx="357660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14:cNvPr>
              <p14:cNvContentPartPr/>
              <p14:nvPr/>
            </p14:nvContentPartPr>
            <p14:xfrm>
              <a:off x="4222925" y="1761934"/>
              <a:ext cx="3547800" cy="22881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5285" y="1744294"/>
                <a:ext cx="358344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14:cNvPr>
              <p14:cNvContentPartPr/>
              <p14:nvPr/>
            </p14:nvContentPartPr>
            <p14:xfrm>
              <a:off x="4187285" y="521014"/>
              <a:ext cx="173520" cy="127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9285" y="503374"/>
                <a:ext cx="209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14:cNvPr>
              <p14:cNvContentPartPr/>
              <p14:nvPr/>
            </p14:nvContentPartPr>
            <p14:xfrm>
              <a:off x="4561685" y="221494"/>
              <a:ext cx="16560" cy="274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4045" y="203854"/>
                <a:ext cx="52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14:cNvPr>
              <p14:cNvContentPartPr/>
              <p14:nvPr/>
            </p14:nvContentPartPr>
            <p14:xfrm>
              <a:off x="4570325" y="199174"/>
              <a:ext cx="140400" cy="149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2685" y="181174"/>
                <a:ext cx="17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14:cNvPr>
              <p14:cNvContentPartPr/>
              <p14:nvPr/>
            </p14:nvContentPartPr>
            <p14:xfrm>
              <a:off x="4744565" y="199174"/>
              <a:ext cx="146160" cy="153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565" y="181534"/>
                <a:ext cx="181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14:cNvPr>
              <p14:cNvContentPartPr/>
              <p14:nvPr/>
            </p14:nvContentPartPr>
            <p14:xfrm>
              <a:off x="4934645" y="172894"/>
              <a:ext cx="117360" cy="144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6645" y="154894"/>
                <a:ext cx="153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14:cNvPr>
              <p14:cNvContentPartPr/>
              <p14:nvPr/>
            </p14:nvContentPartPr>
            <p14:xfrm>
              <a:off x="5052725" y="94774"/>
              <a:ext cx="184680" cy="25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725" y="77134"/>
                <a:ext cx="22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14:cNvPr>
              <p14:cNvContentPartPr/>
              <p14:nvPr/>
            </p14:nvContentPartPr>
            <p14:xfrm>
              <a:off x="5416325" y="231214"/>
              <a:ext cx="226080" cy="129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8325" y="213574"/>
                <a:ext cx="26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14:cNvPr>
              <p14:cNvContentPartPr/>
              <p14:nvPr/>
            </p14:nvContentPartPr>
            <p14:xfrm>
              <a:off x="5687765" y="179014"/>
              <a:ext cx="161280" cy="207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69765" y="161014"/>
                <a:ext cx="196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14:cNvPr>
              <p14:cNvContentPartPr/>
              <p14:nvPr/>
            </p14:nvContentPartPr>
            <p14:xfrm>
              <a:off x="5895125" y="193414"/>
              <a:ext cx="186840" cy="171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7125" y="175774"/>
                <a:ext cx="222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14:cNvPr>
              <p14:cNvContentPartPr/>
              <p14:nvPr/>
            </p14:nvContentPartPr>
            <p14:xfrm>
              <a:off x="6142805" y="197014"/>
              <a:ext cx="282240" cy="1810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4805" y="179014"/>
                <a:ext cx="31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14:cNvPr>
              <p14:cNvContentPartPr/>
              <p14:nvPr/>
            </p14:nvContentPartPr>
            <p14:xfrm>
              <a:off x="6459965" y="200614"/>
              <a:ext cx="153000" cy="1890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1965" y="182974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14:cNvPr>
              <p14:cNvContentPartPr/>
              <p14:nvPr/>
            </p14:nvContentPartPr>
            <p14:xfrm>
              <a:off x="6648605" y="65614"/>
              <a:ext cx="185760" cy="2865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30965" y="47974"/>
                <a:ext cx="2214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2E0530-CD9D-83B6-55BC-BF3366E83AAA}"/>
              </a:ext>
            </a:extLst>
          </p:cNvPr>
          <p:cNvGrpSpPr/>
          <p:nvPr/>
        </p:nvGrpSpPr>
        <p:grpSpPr>
          <a:xfrm>
            <a:off x="715805" y="2335414"/>
            <a:ext cx="7076520" cy="3109680"/>
            <a:chOff x="715805" y="2335414"/>
            <a:chExt cx="707652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14:cNvPr>
                <p14:cNvContentPartPr/>
                <p14:nvPr/>
              </p14:nvContentPartPr>
              <p14:xfrm>
                <a:off x="715805" y="2471134"/>
                <a:ext cx="107280" cy="224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805" y="2453134"/>
                  <a:ext cx="14292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14:cNvPr>
                <p14:cNvContentPartPr/>
                <p14:nvPr/>
              </p14:nvContentPartPr>
              <p14:xfrm>
                <a:off x="863765" y="4417654"/>
                <a:ext cx="3205080" cy="222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125" y="4400014"/>
                  <a:ext cx="324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14:cNvPr>
                <p14:cNvContentPartPr/>
                <p14:nvPr/>
              </p14:nvContentPartPr>
              <p14:xfrm>
                <a:off x="4045445" y="2335414"/>
                <a:ext cx="240480" cy="208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7445" y="2317414"/>
                  <a:ext cx="276120" cy="21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14:cNvPr>
                <p14:cNvContentPartPr/>
                <p14:nvPr/>
              </p14:nvContentPartPr>
              <p14:xfrm>
                <a:off x="1344725" y="4716814"/>
                <a:ext cx="68400" cy="377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085" y="4698814"/>
                  <a:ext cx="104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14:cNvPr>
                <p14:cNvContentPartPr/>
                <p14:nvPr/>
              </p14:nvContentPartPr>
              <p14:xfrm>
                <a:off x="1359485" y="4758574"/>
                <a:ext cx="1526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1485" y="4740934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14:cNvPr>
                <p14:cNvContentPartPr/>
                <p14:nvPr/>
              </p14:nvContentPartPr>
              <p14:xfrm>
                <a:off x="1533365" y="4762894"/>
                <a:ext cx="140040" cy="154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5725" y="4744894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14:cNvPr>
                <p14:cNvContentPartPr/>
                <p14:nvPr/>
              </p14:nvContentPartPr>
              <p14:xfrm>
                <a:off x="1684205" y="4745974"/>
                <a:ext cx="132840" cy="15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6205" y="4727974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14:cNvPr>
                <p14:cNvContentPartPr/>
                <p14:nvPr/>
              </p14:nvContentPartPr>
              <p14:xfrm>
                <a:off x="1781405" y="4658854"/>
                <a:ext cx="223920" cy="275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3765" y="4640854"/>
                  <a:ext cx="25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14:cNvPr>
                <p14:cNvContentPartPr/>
                <p14:nvPr/>
              </p14:nvContentPartPr>
              <p14:xfrm>
                <a:off x="2114045" y="4776574"/>
                <a:ext cx="169560" cy="3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6045" y="4758574"/>
                  <a:ext cx="20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14:cNvPr>
                <p14:cNvContentPartPr/>
                <p14:nvPr/>
              </p14:nvContentPartPr>
              <p14:xfrm>
                <a:off x="2361365" y="4610974"/>
                <a:ext cx="248400" cy="310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3365" y="4592974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14:cNvPr>
                <p14:cNvContentPartPr/>
                <p14:nvPr/>
              </p14:nvContentPartPr>
              <p14:xfrm>
                <a:off x="2548205" y="4699894"/>
                <a:ext cx="219960" cy="17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0205" y="4681894"/>
                  <a:ext cx="255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14:cNvPr>
                <p14:cNvContentPartPr/>
                <p14:nvPr/>
              </p14:nvContentPartPr>
              <p14:xfrm>
                <a:off x="2727485" y="4709974"/>
                <a:ext cx="158760" cy="209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485" y="4692334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14:cNvPr>
                <p14:cNvContentPartPr/>
                <p14:nvPr/>
              </p14:nvContentPartPr>
              <p14:xfrm>
                <a:off x="2894885" y="4649134"/>
                <a:ext cx="193320" cy="31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245" y="4631134"/>
                  <a:ext cx="228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14:cNvPr>
                <p14:cNvContentPartPr/>
                <p14:nvPr/>
              </p14:nvContentPartPr>
              <p14:xfrm>
                <a:off x="4299245" y="3993934"/>
                <a:ext cx="3493080" cy="1451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605" y="3975934"/>
                  <a:ext cx="3528720" cy="148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14:cNvPr>
              <p14:cNvContentPartPr/>
              <p14:nvPr/>
            </p14:nvContentPartPr>
            <p14:xfrm>
              <a:off x="7623097" y="3967665"/>
              <a:ext cx="306000" cy="1356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5097" y="3949665"/>
                <a:ext cx="341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84BAA2-5D1F-9B76-22E4-5F043B84E7C2}"/>
              </a:ext>
            </a:extLst>
          </p:cNvPr>
          <p:cNvGrpSpPr/>
          <p:nvPr/>
        </p:nvGrpSpPr>
        <p:grpSpPr>
          <a:xfrm>
            <a:off x="4857937" y="5481105"/>
            <a:ext cx="1828440" cy="528480"/>
            <a:chOff x="4857937" y="5481105"/>
            <a:chExt cx="18284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14:cNvPr>
                <p14:cNvContentPartPr/>
                <p14:nvPr/>
              </p14:nvContentPartPr>
              <p14:xfrm>
                <a:off x="4858657" y="5620425"/>
                <a:ext cx="64440" cy="38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40657" y="5602785"/>
                  <a:ext cx="100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14:cNvPr>
                <p14:cNvContentPartPr/>
                <p14:nvPr/>
              </p14:nvContentPartPr>
              <p14:xfrm>
                <a:off x="4857937" y="5643105"/>
                <a:ext cx="18684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9937" y="5625465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14:cNvPr>
                <p14:cNvContentPartPr/>
                <p14:nvPr/>
              </p14:nvContentPartPr>
              <p14:xfrm>
                <a:off x="5081497" y="5660745"/>
                <a:ext cx="162720" cy="166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3857" y="5642745"/>
                  <a:ext cx="19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14:cNvPr>
                <p14:cNvContentPartPr/>
                <p14:nvPr/>
              </p14:nvContentPartPr>
              <p14:xfrm>
                <a:off x="5266897" y="5639505"/>
                <a:ext cx="110880" cy="168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9257" y="5621505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14:cNvPr>
                <p14:cNvContentPartPr/>
                <p14:nvPr/>
              </p14:nvContentPartPr>
              <p14:xfrm>
                <a:off x="5434297" y="5566425"/>
                <a:ext cx="103680" cy="221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57" y="5548785"/>
                  <a:ext cx="13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14:cNvPr>
                <p14:cNvContentPartPr/>
                <p14:nvPr/>
              </p14:nvContentPartPr>
              <p14:xfrm>
                <a:off x="5406217" y="5712945"/>
                <a:ext cx="157680" cy="5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8217" y="5695305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14:cNvPr>
                <p14:cNvContentPartPr/>
                <p14:nvPr/>
              </p14:nvContentPartPr>
              <p14:xfrm>
                <a:off x="5660377" y="5557065"/>
                <a:ext cx="289440" cy="250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737" y="5539065"/>
                  <a:ext cx="325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14:cNvPr>
                <p14:cNvContentPartPr/>
                <p14:nvPr/>
              </p14:nvContentPartPr>
              <p14:xfrm>
                <a:off x="5828497" y="5647425"/>
                <a:ext cx="206640" cy="51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0857" y="5629425"/>
                  <a:ext cx="24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14:cNvPr>
                <p14:cNvContentPartPr/>
                <p14:nvPr/>
              </p14:nvContentPartPr>
              <p14:xfrm>
                <a:off x="6033697" y="5543025"/>
                <a:ext cx="239760" cy="231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6057" y="5525385"/>
                  <a:ext cx="275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14:cNvPr>
                <p14:cNvContentPartPr/>
                <p14:nvPr/>
              </p14:nvContentPartPr>
              <p14:xfrm>
                <a:off x="6207217" y="5531865"/>
                <a:ext cx="259560" cy="25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9577" y="5514225"/>
                  <a:ext cx="29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14:cNvPr>
                <p14:cNvContentPartPr/>
                <p14:nvPr/>
              </p14:nvContentPartPr>
              <p14:xfrm>
                <a:off x="6476857" y="5481105"/>
                <a:ext cx="209520" cy="308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8857" y="5463465"/>
                  <a:ext cx="24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F73AA3-B822-3975-3622-0667B491A14E}"/>
              </a:ext>
            </a:extLst>
          </p:cNvPr>
          <p:cNvGrpSpPr/>
          <p:nvPr/>
        </p:nvGrpSpPr>
        <p:grpSpPr>
          <a:xfrm>
            <a:off x="7931977" y="78585"/>
            <a:ext cx="3795840" cy="5424120"/>
            <a:chOff x="7931977" y="78585"/>
            <a:chExt cx="3795840" cy="54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14:cNvPr>
                <p14:cNvContentPartPr/>
                <p14:nvPr/>
              </p14:nvContentPartPr>
              <p14:xfrm>
                <a:off x="7949257" y="540465"/>
                <a:ext cx="77400" cy="152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1257" y="522465"/>
                  <a:ext cx="11304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14:cNvPr>
                <p14:cNvContentPartPr/>
                <p14:nvPr/>
              </p14:nvContentPartPr>
              <p14:xfrm>
                <a:off x="7955377" y="466305"/>
                <a:ext cx="3614400" cy="136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7377" y="448305"/>
                  <a:ext cx="3650040" cy="13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14:cNvPr>
                <p14:cNvContentPartPr/>
                <p14:nvPr/>
              </p14:nvContentPartPr>
              <p14:xfrm>
                <a:off x="7978057" y="1703265"/>
                <a:ext cx="3591360" cy="3744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0057" y="1685265"/>
                  <a:ext cx="362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14:cNvPr>
                <p14:cNvContentPartPr/>
                <p14:nvPr/>
              </p14:nvContentPartPr>
              <p14:xfrm>
                <a:off x="8714617" y="195945"/>
                <a:ext cx="22680" cy="332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977" y="178305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14:cNvPr>
                <p14:cNvContentPartPr/>
                <p14:nvPr/>
              </p14:nvContentPartPr>
              <p14:xfrm>
                <a:off x="8728297" y="171825"/>
                <a:ext cx="15192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0297" y="154185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14:cNvPr>
                <p14:cNvContentPartPr/>
                <p14:nvPr/>
              </p14:nvContentPartPr>
              <p14:xfrm>
                <a:off x="8874817" y="193785"/>
                <a:ext cx="209160" cy="161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817" y="176145"/>
                  <a:ext cx="24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14:cNvPr>
                <p14:cNvContentPartPr/>
                <p14:nvPr/>
              </p14:nvContentPartPr>
              <p14:xfrm>
                <a:off x="9076777" y="199545"/>
                <a:ext cx="140400" cy="15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9137" y="181905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14:cNvPr>
                <p14:cNvContentPartPr/>
                <p14:nvPr/>
              </p14:nvContentPartPr>
              <p14:xfrm>
                <a:off x="9192697" y="128265"/>
                <a:ext cx="182880" cy="239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697" y="110625"/>
                  <a:ext cx="21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14:cNvPr>
                <p14:cNvContentPartPr/>
                <p14:nvPr/>
              </p14:nvContentPartPr>
              <p14:xfrm>
                <a:off x="9489337" y="198825"/>
                <a:ext cx="183600" cy="39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1337" y="180825"/>
                  <a:ext cx="21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14:cNvPr>
                <p14:cNvContentPartPr/>
                <p14:nvPr/>
              </p14:nvContentPartPr>
              <p14:xfrm>
                <a:off x="9769057" y="90105"/>
                <a:ext cx="99000" cy="316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51057" y="72465"/>
                  <a:ext cx="13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14:cNvPr>
                <p14:cNvContentPartPr/>
                <p14:nvPr/>
              </p14:nvContentPartPr>
              <p14:xfrm>
                <a:off x="9729457" y="211425"/>
                <a:ext cx="318240" cy="159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1817" y="193785"/>
                  <a:ext cx="35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14:cNvPr>
                <p14:cNvContentPartPr/>
                <p14:nvPr/>
              </p14:nvContentPartPr>
              <p14:xfrm>
                <a:off x="10069657" y="162465"/>
                <a:ext cx="187920" cy="19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51657" y="144825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14:cNvPr>
                <p14:cNvContentPartPr/>
                <p14:nvPr/>
              </p14:nvContentPartPr>
              <p14:xfrm>
                <a:off x="10278817" y="168945"/>
                <a:ext cx="142920" cy="174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61177" y="150945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14:cNvPr>
                <p14:cNvContentPartPr/>
                <p14:nvPr/>
              </p14:nvContentPartPr>
              <p14:xfrm>
                <a:off x="10369537" y="78585"/>
                <a:ext cx="231840" cy="30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1897" y="60945"/>
                  <a:ext cx="267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14:cNvPr>
                <p14:cNvContentPartPr/>
                <p14:nvPr/>
              </p14:nvContentPartPr>
              <p14:xfrm>
                <a:off x="10596697" y="80745"/>
                <a:ext cx="173880" cy="29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057" y="63105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14:cNvPr>
                <p14:cNvContentPartPr/>
                <p14:nvPr/>
              </p14:nvContentPartPr>
              <p14:xfrm>
                <a:off x="7931977" y="2047425"/>
                <a:ext cx="108360" cy="3421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3977" y="2029785"/>
                  <a:ext cx="144000" cy="34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14:cNvPr>
                <p14:cNvContentPartPr/>
                <p14:nvPr/>
              </p14:nvContentPartPr>
              <p14:xfrm>
                <a:off x="8000377" y="5397585"/>
                <a:ext cx="3698280" cy="105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737" y="5379585"/>
                  <a:ext cx="37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14:cNvPr>
                <p14:cNvContentPartPr/>
                <p14:nvPr/>
              </p14:nvContentPartPr>
              <p14:xfrm>
                <a:off x="11463217" y="1902345"/>
                <a:ext cx="240480" cy="228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5217" y="1884705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14:cNvPr>
                <p14:cNvContentPartPr/>
                <p14:nvPr/>
              </p14:nvContentPartPr>
              <p14:xfrm>
                <a:off x="11494537" y="1937625"/>
                <a:ext cx="233280" cy="345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6897" y="1919985"/>
                  <a:ext cx="268920" cy="34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844EA4-0FC9-4799-1CAA-3ABEFAEAFC0C}"/>
              </a:ext>
            </a:extLst>
          </p:cNvPr>
          <p:cNvGrpSpPr/>
          <p:nvPr/>
        </p:nvGrpSpPr>
        <p:grpSpPr>
          <a:xfrm>
            <a:off x="9066337" y="5647425"/>
            <a:ext cx="1090800" cy="290160"/>
            <a:chOff x="9066337" y="5647425"/>
            <a:chExt cx="109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14:cNvPr>
                <p14:cNvContentPartPr/>
                <p14:nvPr/>
              </p14:nvContentPartPr>
              <p14:xfrm>
                <a:off x="9125377" y="5647425"/>
                <a:ext cx="81360" cy="29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737" y="5629425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14:cNvPr>
                <p14:cNvContentPartPr/>
                <p14:nvPr/>
              </p14:nvContentPartPr>
              <p14:xfrm>
                <a:off x="9066337" y="5808705"/>
                <a:ext cx="214920" cy="39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8337" y="5790705"/>
                  <a:ext cx="25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14:cNvPr>
                <p14:cNvContentPartPr/>
                <p14:nvPr/>
              </p14:nvContentPartPr>
              <p14:xfrm>
                <a:off x="9300697" y="5773065"/>
                <a:ext cx="116280" cy="149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3057" y="5755065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14:cNvPr>
                <p14:cNvContentPartPr/>
                <p14:nvPr/>
              </p14:nvContentPartPr>
              <p14:xfrm>
                <a:off x="9465577" y="5678025"/>
                <a:ext cx="226080" cy="2325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7577" y="5660025"/>
                  <a:ext cx="26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14:cNvPr>
                <p14:cNvContentPartPr/>
                <p14:nvPr/>
              </p14:nvContentPartPr>
              <p14:xfrm>
                <a:off x="9573577" y="5778105"/>
                <a:ext cx="175680" cy="3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5577" y="5760105"/>
                  <a:ext cx="211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14:cNvPr>
                <p14:cNvContentPartPr/>
                <p14:nvPr/>
              </p14:nvContentPartPr>
              <p14:xfrm>
                <a:off x="9751417" y="5724105"/>
                <a:ext cx="179280" cy="17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3417" y="5706105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14:cNvPr>
                <p14:cNvContentPartPr/>
                <p14:nvPr/>
              </p14:nvContentPartPr>
              <p14:xfrm>
                <a:off x="9966697" y="5719425"/>
                <a:ext cx="190440" cy="178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49057" y="5701785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9E2B4F-5F11-3DBB-21F1-0FEA24813C85}"/>
              </a:ext>
            </a:extLst>
          </p:cNvPr>
          <p:cNvGrpSpPr/>
          <p:nvPr/>
        </p:nvGrpSpPr>
        <p:grpSpPr>
          <a:xfrm>
            <a:off x="3354245" y="4551730"/>
            <a:ext cx="721440" cy="341640"/>
            <a:chOff x="3354245" y="4551730"/>
            <a:chExt cx="7214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14:cNvPr>
                <p14:cNvContentPartPr/>
                <p14:nvPr/>
              </p14:nvContentPartPr>
              <p14:xfrm>
                <a:off x="3354245" y="4709770"/>
                <a:ext cx="182520" cy="1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48125" y="4703650"/>
                  <a:ext cx="194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14:cNvPr>
                <p14:cNvContentPartPr/>
                <p14:nvPr/>
              </p14:nvContentPartPr>
              <p14:xfrm>
                <a:off x="3570245" y="4656130"/>
                <a:ext cx="170280" cy="204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64125" y="4650010"/>
                  <a:ext cx="18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14:cNvPr>
                <p14:cNvContentPartPr/>
                <p14:nvPr/>
              </p14:nvContentPartPr>
              <p14:xfrm>
                <a:off x="3773285" y="4551730"/>
                <a:ext cx="15840" cy="208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7165" y="4545610"/>
                  <a:ext cx="28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14:cNvPr>
                <p14:cNvContentPartPr/>
                <p14:nvPr/>
              </p14:nvContentPartPr>
              <p14:xfrm>
                <a:off x="3896045" y="4590970"/>
                <a:ext cx="179640" cy="157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89925" y="4584850"/>
                  <a:ext cx="1918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0F92AF-204C-7168-4CFA-1E91E6737EF8}"/>
              </a:ext>
            </a:extLst>
          </p:cNvPr>
          <p:cNvGrpSpPr/>
          <p:nvPr/>
        </p:nvGrpSpPr>
        <p:grpSpPr>
          <a:xfrm>
            <a:off x="7017605" y="84490"/>
            <a:ext cx="494280" cy="290160"/>
            <a:chOff x="7017605" y="84490"/>
            <a:chExt cx="494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14:cNvPr>
                <p14:cNvContentPartPr/>
                <p14:nvPr/>
              </p14:nvContentPartPr>
              <p14:xfrm>
                <a:off x="7017605" y="206890"/>
                <a:ext cx="134640" cy="162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11485" y="200770"/>
                  <a:ext cx="146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14:cNvPr>
                <p14:cNvContentPartPr/>
                <p14:nvPr/>
              </p14:nvContentPartPr>
              <p14:xfrm>
                <a:off x="7204085" y="215890"/>
                <a:ext cx="122400" cy="158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7965" y="209770"/>
                  <a:ext cx="134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14:cNvPr>
                <p14:cNvContentPartPr/>
                <p14:nvPr/>
              </p14:nvContentPartPr>
              <p14:xfrm>
                <a:off x="7362485" y="84490"/>
                <a:ext cx="149400" cy="281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6365" y="78370"/>
                  <a:ext cx="161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E60254-D292-A5BB-F5FA-754B0C8D4A97}"/>
              </a:ext>
            </a:extLst>
          </p:cNvPr>
          <p:cNvGrpSpPr/>
          <p:nvPr/>
        </p:nvGrpSpPr>
        <p:grpSpPr>
          <a:xfrm>
            <a:off x="7087445" y="5390530"/>
            <a:ext cx="599040" cy="680760"/>
            <a:chOff x="7087445" y="5390530"/>
            <a:chExt cx="59904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14:cNvPr>
                <p14:cNvContentPartPr/>
                <p14:nvPr/>
              </p14:nvContentPartPr>
              <p14:xfrm>
                <a:off x="7167365" y="5390530"/>
                <a:ext cx="91800" cy="31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61245" y="5384410"/>
                  <a:ext cx="104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14:cNvPr>
                <p14:cNvContentPartPr/>
                <p14:nvPr/>
              </p14:nvContentPartPr>
              <p14:xfrm>
                <a:off x="7164125" y="5595010"/>
                <a:ext cx="128160" cy="10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58005" y="5588890"/>
                  <a:ext cx="140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14:cNvPr>
                <p14:cNvContentPartPr/>
                <p14:nvPr/>
              </p14:nvContentPartPr>
              <p14:xfrm>
                <a:off x="7087445" y="5822890"/>
                <a:ext cx="137520" cy="237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81325" y="5816770"/>
                  <a:ext cx="149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14:cNvPr>
                <p14:cNvContentPartPr/>
                <p14:nvPr/>
              </p14:nvContentPartPr>
              <p14:xfrm>
                <a:off x="7259525" y="5886970"/>
                <a:ext cx="76680" cy="138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53405" y="5880850"/>
                  <a:ext cx="8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14:cNvPr>
                <p14:cNvContentPartPr/>
                <p14:nvPr/>
              </p14:nvContentPartPr>
              <p14:xfrm>
                <a:off x="7350605" y="5847370"/>
                <a:ext cx="200520" cy="223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4485" y="5841250"/>
                  <a:ext cx="21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14:cNvPr>
                <p14:cNvContentPartPr/>
                <p14:nvPr/>
              </p14:nvContentPartPr>
              <p14:xfrm>
                <a:off x="7543925" y="5795890"/>
                <a:ext cx="142560" cy="158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37805" y="5789770"/>
                  <a:ext cx="15480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5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C886-1AB5-AEEB-68BC-4219F05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F949-3596-3188-6B6C-801ED66B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8"/>
          <a:stretch/>
        </p:blipFill>
        <p:spPr>
          <a:xfrm>
            <a:off x="1092964" y="1556873"/>
            <a:ext cx="4761426" cy="4993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9BC26A-7E0A-E1BC-6ED2-A07C1E87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5"/>
          <a:stretch/>
        </p:blipFill>
        <p:spPr>
          <a:xfrm>
            <a:off x="6211374" y="1547153"/>
            <a:ext cx="4672216" cy="46209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5956A8-C77A-58E7-66F3-03B1B10BAD14}"/>
              </a:ext>
            </a:extLst>
          </p:cNvPr>
          <p:cNvGrpSpPr/>
          <p:nvPr/>
        </p:nvGrpSpPr>
        <p:grpSpPr>
          <a:xfrm>
            <a:off x="163537" y="1878225"/>
            <a:ext cx="5800320" cy="4830840"/>
            <a:chOff x="163537" y="1878225"/>
            <a:chExt cx="5800320" cy="48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14:cNvPr>
                <p14:cNvContentPartPr/>
                <p14:nvPr/>
              </p14:nvContentPartPr>
              <p14:xfrm>
                <a:off x="949777" y="2232105"/>
                <a:ext cx="4932000" cy="630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137" y="2214105"/>
                  <a:ext cx="4967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14:cNvPr>
                <p14:cNvContentPartPr/>
                <p14:nvPr/>
              </p14:nvContentPartPr>
              <p14:xfrm>
                <a:off x="1198537" y="2204025"/>
                <a:ext cx="4741200" cy="544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0537" y="2186385"/>
                  <a:ext cx="4776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14:cNvPr>
                <p14:cNvContentPartPr/>
                <p14:nvPr/>
              </p14:nvContentPartPr>
              <p14:xfrm>
                <a:off x="163537" y="2025465"/>
                <a:ext cx="112320" cy="385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537" y="2007825"/>
                  <a:ext cx="147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14:cNvPr>
                <p14:cNvContentPartPr/>
                <p14:nvPr/>
              </p14:nvContentPartPr>
              <p14:xfrm>
                <a:off x="220057" y="2191065"/>
                <a:ext cx="134280" cy="189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057" y="2173065"/>
                  <a:ext cx="16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14:cNvPr>
                <p14:cNvContentPartPr/>
                <p14:nvPr/>
              </p14:nvContentPartPr>
              <p14:xfrm>
                <a:off x="389617" y="2090265"/>
                <a:ext cx="185400" cy="190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77" y="2072625"/>
                  <a:ext cx="221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14:cNvPr>
                <p14:cNvContentPartPr/>
                <p14:nvPr/>
              </p14:nvContentPartPr>
              <p14:xfrm>
                <a:off x="499417" y="1955265"/>
                <a:ext cx="193680" cy="27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17" y="1937625"/>
                  <a:ext cx="22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14:cNvPr>
                <p14:cNvContentPartPr/>
                <p14:nvPr/>
              </p14:nvContentPartPr>
              <p14:xfrm>
                <a:off x="645577" y="1913505"/>
                <a:ext cx="177840" cy="292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937" y="1895865"/>
                  <a:ext cx="213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14:cNvPr>
                <p14:cNvContentPartPr/>
                <p14:nvPr/>
              </p14:nvContentPartPr>
              <p14:xfrm>
                <a:off x="769417" y="2026545"/>
                <a:ext cx="158040" cy="158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417" y="2008905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14:cNvPr>
                <p14:cNvContentPartPr/>
                <p14:nvPr/>
              </p14:nvContentPartPr>
              <p14:xfrm>
                <a:off x="932857" y="1935825"/>
                <a:ext cx="187920" cy="237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5217" y="1917825"/>
                  <a:ext cx="223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14:cNvPr>
                <p14:cNvContentPartPr/>
                <p14:nvPr/>
              </p14:nvContentPartPr>
              <p14:xfrm>
                <a:off x="1026097" y="1878225"/>
                <a:ext cx="23940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8097" y="1860225"/>
                  <a:ext cx="275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14:cNvPr>
                <p14:cNvContentPartPr/>
                <p14:nvPr/>
              </p14:nvContentPartPr>
              <p14:xfrm>
                <a:off x="916297" y="2808825"/>
                <a:ext cx="4835520" cy="390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297" y="2790825"/>
                  <a:ext cx="4871160" cy="39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14:cNvPr>
                <p14:cNvContentPartPr/>
                <p14:nvPr/>
              </p14:nvContentPartPr>
              <p14:xfrm>
                <a:off x="5670457" y="2736465"/>
                <a:ext cx="293400" cy="3804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817" y="2718465"/>
                  <a:ext cx="329040" cy="38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14:cNvPr>
                <p14:cNvContentPartPr/>
                <p14:nvPr/>
              </p14:nvContentPartPr>
              <p14:xfrm>
                <a:off x="3797737" y="5435385"/>
                <a:ext cx="637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9737" y="5417385"/>
                  <a:ext cx="99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14:cNvPr>
                <p14:cNvContentPartPr/>
                <p14:nvPr/>
              </p14:nvContentPartPr>
              <p14:xfrm>
                <a:off x="3753097" y="5347905"/>
                <a:ext cx="253080" cy="299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35457" y="5329905"/>
                  <a:ext cx="288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14:cNvPr>
                <p14:cNvContentPartPr/>
                <p14:nvPr/>
              </p14:nvContentPartPr>
              <p14:xfrm>
                <a:off x="3878377" y="5411625"/>
                <a:ext cx="417960" cy="230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737" y="5393625"/>
                  <a:ext cx="453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14:cNvPr>
                <p14:cNvContentPartPr/>
                <p14:nvPr/>
              </p14:nvContentPartPr>
              <p14:xfrm>
                <a:off x="4272577" y="5366985"/>
                <a:ext cx="30636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4937" y="5348985"/>
                  <a:ext cx="34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14:cNvPr>
                <p14:cNvContentPartPr/>
                <p14:nvPr/>
              </p14:nvContentPartPr>
              <p14:xfrm>
                <a:off x="4649137" y="5325225"/>
                <a:ext cx="187560" cy="25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1497" y="5307225"/>
                  <a:ext cx="2232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DDE38A-0EBC-B852-DBA7-A2775EBCA02F}"/>
              </a:ext>
            </a:extLst>
          </p:cNvPr>
          <p:cNvGrpSpPr/>
          <p:nvPr/>
        </p:nvGrpSpPr>
        <p:grpSpPr>
          <a:xfrm>
            <a:off x="9108457" y="1275585"/>
            <a:ext cx="1183680" cy="326880"/>
            <a:chOff x="9108457" y="1275585"/>
            <a:chExt cx="1183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14:cNvPr>
                <p14:cNvContentPartPr/>
                <p14:nvPr/>
              </p14:nvContentPartPr>
              <p14:xfrm>
                <a:off x="9204577" y="1275585"/>
                <a:ext cx="109440" cy="313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6937" y="1257945"/>
                  <a:ext cx="145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14:cNvPr>
                <p14:cNvContentPartPr/>
                <p14:nvPr/>
              </p14:nvContentPartPr>
              <p14:xfrm>
                <a:off x="9108457" y="1473945"/>
                <a:ext cx="339840" cy="12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0817" y="1456305"/>
                  <a:ext cx="37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14:cNvPr>
                <p14:cNvContentPartPr/>
                <p14:nvPr/>
              </p14:nvContentPartPr>
              <p14:xfrm>
                <a:off x="9485017" y="1453785"/>
                <a:ext cx="12492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7017" y="1436145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14:cNvPr>
                <p14:cNvContentPartPr/>
                <p14:nvPr/>
              </p14:nvContentPartPr>
              <p14:xfrm>
                <a:off x="9707857" y="1331025"/>
                <a:ext cx="50040" cy="243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89857" y="1313025"/>
                  <a:ext cx="85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14:cNvPr>
                <p14:cNvContentPartPr/>
                <p14:nvPr/>
              </p14:nvContentPartPr>
              <p14:xfrm>
                <a:off x="9631537" y="1330665"/>
                <a:ext cx="660600" cy="201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13897" y="1313025"/>
                  <a:ext cx="696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697CB9-0C86-775A-87E1-05F4F6EF6D7F}"/>
              </a:ext>
            </a:extLst>
          </p:cNvPr>
          <p:cNvGrpSpPr/>
          <p:nvPr/>
        </p:nvGrpSpPr>
        <p:grpSpPr>
          <a:xfrm>
            <a:off x="4384177" y="1179825"/>
            <a:ext cx="1130400" cy="322560"/>
            <a:chOff x="4384177" y="1179825"/>
            <a:chExt cx="11304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14:cNvPr>
                <p14:cNvContentPartPr/>
                <p14:nvPr/>
              </p14:nvContentPartPr>
              <p14:xfrm>
                <a:off x="4384177" y="1208265"/>
                <a:ext cx="332640" cy="29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6537" y="1190625"/>
                  <a:ext cx="36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14:cNvPr>
                <p14:cNvContentPartPr/>
                <p14:nvPr/>
              </p14:nvContentPartPr>
              <p14:xfrm>
                <a:off x="4756057" y="1276665"/>
                <a:ext cx="209160" cy="19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417" y="1259025"/>
                  <a:ext cx="244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14:cNvPr>
                <p14:cNvContentPartPr/>
                <p14:nvPr/>
              </p14:nvContentPartPr>
              <p14:xfrm>
                <a:off x="4957297" y="1201065"/>
                <a:ext cx="354960" cy="222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9297" y="1183065"/>
                  <a:ext cx="39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14:cNvPr>
                <p14:cNvContentPartPr/>
                <p14:nvPr/>
              </p14:nvContentPartPr>
              <p14:xfrm>
                <a:off x="5319817" y="1179825"/>
                <a:ext cx="19476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1817" y="1161825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8F7955-0C28-A3F2-0AA2-4495B8F546F4}"/>
              </a:ext>
            </a:extLst>
          </p:cNvPr>
          <p:cNvGrpSpPr/>
          <p:nvPr/>
        </p:nvGrpSpPr>
        <p:grpSpPr>
          <a:xfrm>
            <a:off x="2823605" y="4752610"/>
            <a:ext cx="544680" cy="569520"/>
            <a:chOff x="2823605" y="4752610"/>
            <a:chExt cx="5446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14:cNvPr>
                <p14:cNvContentPartPr/>
                <p14:nvPr/>
              </p14:nvContentPartPr>
              <p14:xfrm>
                <a:off x="2851325" y="4752610"/>
                <a:ext cx="94320" cy="264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45205" y="4746490"/>
                  <a:ext cx="106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14:cNvPr>
                <p14:cNvContentPartPr/>
                <p14:nvPr/>
              </p14:nvContentPartPr>
              <p14:xfrm>
                <a:off x="2823605" y="4957810"/>
                <a:ext cx="15732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7485" y="4951690"/>
                  <a:ext cx="169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14:cNvPr>
                <p14:cNvContentPartPr/>
                <p14:nvPr/>
              </p14:nvContentPartPr>
              <p14:xfrm>
                <a:off x="2894525" y="5112250"/>
                <a:ext cx="133920" cy="194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88405" y="5106130"/>
                  <a:ext cx="146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14:cNvPr>
                <p14:cNvContentPartPr/>
                <p14:nvPr/>
              </p14:nvContentPartPr>
              <p14:xfrm>
                <a:off x="3050765" y="5112610"/>
                <a:ext cx="223200" cy="209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44645" y="5106490"/>
                  <a:ext cx="235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14:cNvPr>
                <p14:cNvContentPartPr/>
                <p14:nvPr/>
              </p14:nvContentPartPr>
              <p14:xfrm>
                <a:off x="3262805" y="5082730"/>
                <a:ext cx="10548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6685" y="5076610"/>
                  <a:ext cx="117720" cy="17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5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29FA-8287-D24D-E5B0-4398846F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0E37F-52C8-827E-F3FA-9AE0E227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964857" y="1483111"/>
            <a:ext cx="3239054" cy="5009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D5201-F367-3A2C-DF72-E599DEE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9"/>
          <a:stretch/>
        </p:blipFill>
        <p:spPr>
          <a:xfrm>
            <a:off x="8648049" y="1159726"/>
            <a:ext cx="3367342" cy="32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14:cNvPr>
              <p14:cNvContentPartPr/>
              <p14:nvPr/>
            </p14:nvContentPartPr>
            <p14:xfrm>
              <a:off x="820897" y="1409865"/>
              <a:ext cx="186840" cy="554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7" y="1391865"/>
                <a:ext cx="22248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14:cNvPr>
              <p14:cNvContentPartPr/>
              <p14:nvPr/>
            </p14:nvContentPartPr>
            <p14:xfrm>
              <a:off x="247417" y="1179465"/>
              <a:ext cx="156960" cy="301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777" y="1161465"/>
                <a:ext cx="192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14:cNvPr>
              <p14:cNvContentPartPr/>
              <p14:nvPr/>
            </p14:nvContentPartPr>
            <p14:xfrm>
              <a:off x="406537" y="1275945"/>
              <a:ext cx="1537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897" y="1258305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14:cNvPr>
              <p14:cNvContentPartPr/>
              <p14:nvPr/>
            </p14:nvContentPartPr>
            <p14:xfrm>
              <a:off x="532537" y="1263345"/>
              <a:ext cx="177840" cy="165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897" y="1245705"/>
                <a:ext cx="213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14:cNvPr>
              <p14:cNvContentPartPr/>
              <p14:nvPr/>
            </p14:nvContentPartPr>
            <p14:xfrm>
              <a:off x="659617" y="1161105"/>
              <a:ext cx="375120" cy="251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977" y="1143105"/>
                <a:ext cx="4107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14:cNvPr>
              <p14:cNvContentPartPr/>
              <p14:nvPr/>
            </p14:nvContentPartPr>
            <p14:xfrm>
              <a:off x="1030417" y="1240305"/>
              <a:ext cx="158760" cy="164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777" y="1222665"/>
                <a:ext cx="19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14:cNvPr>
              <p14:cNvContentPartPr/>
              <p14:nvPr/>
            </p14:nvContentPartPr>
            <p14:xfrm>
              <a:off x="760057" y="1881465"/>
              <a:ext cx="567720" cy="4512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057" y="1863465"/>
                <a:ext cx="60336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14:cNvPr>
              <p14:cNvContentPartPr/>
              <p14:nvPr/>
            </p14:nvContentPartPr>
            <p14:xfrm>
              <a:off x="254617" y="2901345"/>
              <a:ext cx="55800" cy="241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977" y="2883345"/>
                <a:ext cx="91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14:cNvPr>
              <p14:cNvContentPartPr/>
              <p14:nvPr/>
            </p14:nvContentPartPr>
            <p14:xfrm>
              <a:off x="261817" y="2845545"/>
              <a:ext cx="154800" cy="140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17" y="2827905"/>
                <a:ext cx="190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14:cNvPr>
              <p14:cNvContentPartPr/>
              <p14:nvPr/>
            </p14:nvContentPartPr>
            <p14:xfrm>
              <a:off x="438217" y="2795865"/>
              <a:ext cx="135360" cy="166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77" y="2777865"/>
                <a:ext cx="17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14:cNvPr>
              <p14:cNvContentPartPr/>
              <p14:nvPr/>
            </p14:nvContentPartPr>
            <p14:xfrm>
              <a:off x="555937" y="2713425"/>
              <a:ext cx="141480" cy="1692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" y="2695425"/>
                <a:ext cx="17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14:cNvPr>
              <p14:cNvContentPartPr/>
              <p14:nvPr/>
            </p14:nvContentPartPr>
            <p14:xfrm>
              <a:off x="548377" y="2806665"/>
              <a:ext cx="124200" cy="118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7" y="2789025"/>
                <a:ext cx="159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14:cNvPr>
              <p14:cNvContentPartPr/>
              <p14:nvPr/>
            </p14:nvContentPartPr>
            <p14:xfrm>
              <a:off x="715417" y="2786865"/>
              <a:ext cx="206640" cy="56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7417" y="2769225"/>
                <a:ext cx="2422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14:cNvPr>
              <p14:cNvContentPartPr/>
              <p14:nvPr/>
            </p14:nvContentPartPr>
            <p14:xfrm>
              <a:off x="977857" y="2632065"/>
              <a:ext cx="172080" cy="256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217" y="261442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14:cNvPr>
              <p14:cNvContentPartPr/>
              <p14:nvPr/>
            </p14:nvContentPartPr>
            <p14:xfrm>
              <a:off x="1171537" y="2709105"/>
              <a:ext cx="172440" cy="165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3537" y="2691105"/>
                <a:ext cx="208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14:cNvPr>
              <p14:cNvContentPartPr/>
              <p14:nvPr/>
            </p14:nvContentPartPr>
            <p14:xfrm>
              <a:off x="1339297" y="2696865"/>
              <a:ext cx="120600" cy="147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297" y="2679225"/>
                <a:ext cx="156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14:cNvPr>
              <p14:cNvContentPartPr/>
              <p14:nvPr/>
            </p14:nvContentPartPr>
            <p14:xfrm>
              <a:off x="1473577" y="2656905"/>
              <a:ext cx="214920" cy="172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55937" y="2639265"/>
                <a:ext cx="2505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30F663-93C7-92C7-B04A-DEFA641094E3}"/>
              </a:ext>
            </a:extLst>
          </p:cNvPr>
          <p:cNvGrpSpPr/>
          <p:nvPr/>
        </p:nvGrpSpPr>
        <p:grpSpPr>
          <a:xfrm>
            <a:off x="8662777" y="4481025"/>
            <a:ext cx="2432160" cy="1797480"/>
            <a:chOff x="8662777" y="4481025"/>
            <a:chExt cx="2432160" cy="17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14:cNvPr>
                <p14:cNvContentPartPr/>
                <p14:nvPr/>
              </p14:nvContentPartPr>
              <p14:xfrm>
                <a:off x="10091257" y="4481025"/>
                <a:ext cx="121680" cy="35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3617" y="4463025"/>
                  <a:ext cx="15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14:cNvPr>
                <p14:cNvContentPartPr/>
                <p14:nvPr/>
              </p14:nvContentPartPr>
              <p14:xfrm>
                <a:off x="10007737" y="4660665"/>
                <a:ext cx="475920" cy="196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90097" y="4642665"/>
                  <a:ext cx="51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14:cNvPr>
                <p14:cNvContentPartPr/>
                <p14:nvPr/>
              </p14:nvContentPartPr>
              <p14:xfrm>
                <a:off x="10530097" y="4629705"/>
                <a:ext cx="1656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2097" y="4612065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14:cNvPr>
                <p14:cNvContentPartPr/>
                <p14:nvPr/>
              </p14:nvContentPartPr>
              <p14:xfrm>
                <a:off x="10489777" y="4654905"/>
                <a:ext cx="605160" cy="160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72137" y="4636905"/>
                  <a:ext cx="640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14:cNvPr>
                <p14:cNvContentPartPr/>
                <p14:nvPr/>
              </p14:nvContentPartPr>
              <p14:xfrm>
                <a:off x="8662777" y="5786385"/>
                <a:ext cx="51480" cy="492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45137" y="5768385"/>
                  <a:ext cx="87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14:cNvPr>
                <p14:cNvContentPartPr/>
                <p14:nvPr/>
              </p14:nvContentPartPr>
              <p14:xfrm>
                <a:off x="8691217" y="5844705"/>
                <a:ext cx="120240" cy="18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577" y="5827065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14:cNvPr>
                <p14:cNvContentPartPr/>
                <p14:nvPr/>
              </p14:nvContentPartPr>
              <p14:xfrm>
                <a:off x="8847457" y="5852625"/>
                <a:ext cx="160560" cy="198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29457" y="5834985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14:cNvPr>
                <p14:cNvContentPartPr/>
                <p14:nvPr/>
              </p14:nvContentPartPr>
              <p14:xfrm>
                <a:off x="8997577" y="5797545"/>
                <a:ext cx="212400" cy="303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9937" y="5779545"/>
                  <a:ext cx="248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14:cNvPr>
                <p14:cNvContentPartPr/>
                <p14:nvPr/>
              </p14:nvContentPartPr>
              <p14:xfrm>
                <a:off x="9082897" y="5914185"/>
                <a:ext cx="154080" cy="14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4897" y="5896185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14:cNvPr>
                <p14:cNvContentPartPr/>
                <p14:nvPr/>
              </p14:nvContentPartPr>
              <p14:xfrm>
                <a:off x="9269377" y="5989785"/>
                <a:ext cx="169920" cy="10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51737" y="5971785"/>
                  <a:ext cx="20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14:cNvPr>
                <p14:cNvContentPartPr/>
                <p14:nvPr/>
              </p14:nvContentPartPr>
              <p14:xfrm>
                <a:off x="9458737" y="5885385"/>
                <a:ext cx="396720" cy="213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41097" y="5867385"/>
                  <a:ext cx="43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14:cNvPr>
                <p14:cNvContentPartPr/>
                <p14:nvPr/>
              </p14:nvContentPartPr>
              <p14:xfrm>
                <a:off x="9849337" y="5852985"/>
                <a:ext cx="273960" cy="221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31337" y="5835345"/>
                  <a:ext cx="3096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62388A-C338-C8A2-BA5C-5863919517BB}"/>
              </a:ext>
            </a:extLst>
          </p:cNvPr>
          <p:cNvGrpSpPr/>
          <p:nvPr/>
        </p:nvGrpSpPr>
        <p:grpSpPr>
          <a:xfrm>
            <a:off x="1333777" y="3636341"/>
            <a:ext cx="1189800" cy="336600"/>
            <a:chOff x="1333777" y="3636341"/>
            <a:chExt cx="11898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14:cNvPr>
                <p14:cNvContentPartPr/>
                <p14:nvPr/>
              </p14:nvContentPartPr>
              <p14:xfrm>
                <a:off x="1333777" y="3768821"/>
                <a:ext cx="53640" cy="204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27657" y="3762701"/>
                  <a:ext cx="6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14:cNvPr>
                <p14:cNvContentPartPr/>
                <p14:nvPr/>
              </p14:nvContentPartPr>
              <p14:xfrm>
                <a:off x="1353217" y="3748661"/>
                <a:ext cx="16884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7097" y="3742541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14:cNvPr>
                <p14:cNvContentPartPr/>
                <p14:nvPr/>
              </p14:nvContentPartPr>
              <p14:xfrm>
                <a:off x="1538257" y="3706181"/>
                <a:ext cx="86400" cy="127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2137" y="3700061"/>
                  <a:ext cx="98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14:cNvPr>
                <p14:cNvContentPartPr/>
                <p14:nvPr/>
              </p14:nvContentPartPr>
              <p14:xfrm>
                <a:off x="1612777" y="3660821"/>
                <a:ext cx="70200" cy="137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06657" y="3654701"/>
                  <a:ext cx="8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14:cNvPr>
                <p14:cNvContentPartPr/>
                <p14:nvPr/>
              </p14:nvContentPartPr>
              <p14:xfrm>
                <a:off x="1702417" y="3648941"/>
                <a:ext cx="41400" cy="145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96297" y="3642821"/>
                  <a:ext cx="5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14:cNvPr>
                <p14:cNvContentPartPr/>
                <p14:nvPr/>
              </p14:nvContentPartPr>
              <p14:xfrm>
                <a:off x="1694857" y="3642821"/>
                <a:ext cx="123480" cy="144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88737" y="3636701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14:cNvPr>
                <p14:cNvContentPartPr/>
                <p14:nvPr/>
              </p14:nvContentPartPr>
              <p14:xfrm>
                <a:off x="1815457" y="3636341"/>
                <a:ext cx="213480" cy="129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09337" y="3630221"/>
                  <a:ext cx="22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14:cNvPr>
                <p14:cNvContentPartPr/>
                <p14:nvPr/>
              </p14:nvContentPartPr>
              <p14:xfrm>
                <a:off x="1891417" y="3851981"/>
                <a:ext cx="32040" cy="19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85297" y="3845861"/>
                  <a:ext cx="44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14:cNvPr>
                <p14:cNvContentPartPr/>
                <p14:nvPr/>
              </p14:nvContentPartPr>
              <p14:xfrm>
                <a:off x="1909417" y="3911741"/>
                <a:ext cx="47520" cy="33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03297" y="3905621"/>
                  <a:ext cx="5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14:cNvPr>
                <p14:cNvContentPartPr/>
                <p14:nvPr/>
              </p14:nvContentPartPr>
              <p14:xfrm>
                <a:off x="1981057" y="3780341"/>
                <a:ext cx="16812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74937" y="3774221"/>
                  <a:ext cx="180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14:cNvPr>
                <p14:cNvContentPartPr/>
                <p14:nvPr/>
              </p14:nvContentPartPr>
              <p14:xfrm>
                <a:off x="2064577" y="3799061"/>
                <a:ext cx="99000" cy="5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58457" y="3792941"/>
                  <a:ext cx="11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14:cNvPr>
                <p14:cNvContentPartPr/>
                <p14:nvPr/>
              </p14:nvContentPartPr>
              <p14:xfrm>
                <a:off x="2157817" y="3732101"/>
                <a:ext cx="7092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51697" y="3725981"/>
                  <a:ext cx="8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14:cNvPr>
                <p14:cNvContentPartPr/>
                <p14:nvPr/>
              </p14:nvContentPartPr>
              <p14:xfrm>
                <a:off x="2225857" y="3692861"/>
                <a:ext cx="121680" cy="183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19737" y="3686741"/>
                  <a:ext cx="13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14:cNvPr>
                <p14:cNvContentPartPr/>
                <p14:nvPr/>
              </p14:nvContentPartPr>
              <p14:xfrm>
                <a:off x="2318017" y="3746141"/>
                <a:ext cx="9684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11897" y="3740021"/>
                  <a:ext cx="10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14:cNvPr>
                <p14:cNvContentPartPr/>
                <p14:nvPr/>
              </p14:nvContentPartPr>
              <p14:xfrm>
                <a:off x="2399017" y="3711941"/>
                <a:ext cx="124560" cy="205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2897" y="3705821"/>
                  <a:ext cx="136800" cy="217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3A20FAD-A789-AE79-89E1-C21731D1186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11181" b="28454"/>
          <a:stretch/>
        </p:blipFill>
        <p:spPr>
          <a:xfrm>
            <a:off x="4919862" y="136388"/>
            <a:ext cx="3017160" cy="6514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14:cNvPr>
              <p14:cNvContentPartPr/>
              <p14:nvPr/>
            </p14:nvContentPartPr>
            <p14:xfrm>
              <a:off x="4836005" y="42010"/>
              <a:ext cx="3120840" cy="4392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18365" y="24010"/>
                <a:ext cx="31564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14:cNvPr>
              <p14:cNvContentPartPr/>
              <p14:nvPr/>
            </p14:nvContentPartPr>
            <p14:xfrm>
              <a:off x="7890245" y="64330"/>
              <a:ext cx="324360" cy="277344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2605" y="46690"/>
                <a:ext cx="360000" cy="28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66E6DA8-D32D-7FBF-44DE-02DDCA2A439E}"/>
              </a:ext>
            </a:extLst>
          </p:cNvPr>
          <p:cNvGrpSpPr/>
          <p:nvPr/>
        </p:nvGrpSpPr>
        <p:grpSpPr>
          <a:xfrm>
            <a:off x="4659965" y="42010"/>
            <a:ext cx="3549600" cy="6657480"/>
            <a:chOff x="4659965" y="42010"/>
            <a:chExt cx="3549600" cy="66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14:cNvPr>
                <p14:cNvContentPartPr/>
                <p14:nvPr/>
              </p14:nvContentPartPr>
              <p14:xfrm>
                <a:off x="4818005" y="2848210"/>
                <a:ext cx="3237120" cy="496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0005" y="2830210"/>
                  <a:ext cx="327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14:cNvPr>
                <p14:cNvContentPartPr/>
                <p14:nvPr/>
              </p14:nvContentPartPr>
              <p14:xfrm>
                <a:off x="4659965" y="2892130"/>
                <a:ext cx="3409920" cy="3807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1965" y="2874130"/>
                  <a:ext cx="3445560" cy="38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14:cNvPr>
                <p14:cNvContentPartPr/>
                <p14:nvPr/>
              </p14:nvContentPartPr>
              <p14:xfrm>
                <a:off x="7861085" y="2862610"/>
                <a:ext cx="348480" cy="3709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3445" y="2844970"/>
                  <a:ext cx="384120" cy="37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14:cNvPr>
                <p14:cNvContentPartPr/>
                <p14:nvPr/>
              </p14:nvContentPartPr>
              <p14:xfrm>
                <a:off x="4723325" y="42010"/>
                <a:ext cx="352080" cy="2754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685" y="24010"/>
                  <a:ext cx="387720" cy="27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14:cNvPr>
                <p14:cNvContentPartPr/>
                <p14:nvPr/>
              </p14:nvContentPartPr>
              <p14:xfrm>
                <a:off x="4782005" y="2730130"/>
                <a:ext cx="3355560" cy="133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4005" y="2712130"/>
                  <a:ext cx="3391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1EABD86-55C4-9AA3-5EF0-9F07F22A05F1}"/>
              </a:ext>
            </a:extLst>
          </p:cNvPr>
          <p:cNvGrpSpPr/>
          <p:nvPr/>
        </p:nvGrpSpPr>
        <p:grpSpPr>
          <a:xfrm>
            <a:off x="3685445" y="171610"/>
            <a:ext cx="994680" cy="592920"/>
            <a:chOff x="3685445" y="171610"/>
            <a:chExt cx="9946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14:cNvPr>
                <p14:cNvContentPartPr/>
                <p14:nvPr/>
              </p14:nvContentPartPr>
              <p14:xfrm>
                <a:off x="3685445" y="453850"/>
                <a:ext cx="116640" cy="3106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7805" y="435850"/>
                  <a:ext cx="15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14:cNvPr>
                <p14:cNvContentPartPr/>
                <p14:nvPr/>
              </p14:nvContentPartPr>
              <p14:xfrm>
                <a:off x="3702725" y="429730"/>
                <a:ext cx="135360" cy="1429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725" y="412090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14:cNvPr>
                <p14:cNvContentPartPr/>
                <p14:nvPr/>
              </p14:nvContentPartPr>
              <p14:xfrm>
                <a:off x="3838085" y="344770"/>
                <a:ext cx="178560" cy="149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0085" y="326770"/>
                  <a:ext cx="21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14:cNvPr>
                <p14:cNvContentPartPr/>
                <p14:nvPr/>
              </p14:nvContentPartPr>
              <p14:xfrm>
                <a:off x="3999005" y="292570"/>
                <a:ext cx="127800" cy="148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81365" y="274570"/>
                  <a:ext cx="16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14:cNvPr>
                <p14:cNvContentPartPr/>
                <p14:nvPr/>
              </p14:nvContentPartPr>
              <p14:xfrm>
                <a:off x="4182605" y="171610"/>
                <a:ext cx="159480" cy="2206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4605" y="153970"/>
                  <a:ext cx="195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14:cNvPr>
                <p14:cNvContentPartPr/>
                <p14:nvPr/>
              </p14:nvContentPartPr>
              <p14:xfrm>
                <a:off x="4060565" y="412090"/>
                <a:ext cx="308880" cy="2282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2565" y="394090"/>
                  <a:ext cx="344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14:cNvPr>
                <p14:cNvContentPartPr/>
                <p14:nvPr/>
              </p14:nvContentPartPr>
              <p14:xfrm>
                <a:off x="4310765" y="394450"/>
                <a:ext cx="12780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3125" y="376810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14:cNvPr>
                <p14:cNvContentPartPr/>
                <p14:nvPr/>
              </p14:nvContentPartPr>
              <p14:xfrm>
                <a:off x="4456565" y="391210"/>
                <a:ext cx="158040" cy="182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8925" y="373210"/>
                  <a:ext cx="193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14:cNvPr>
                <p14:cNvContentPartPr/>
                <p14:nvPr/>
              </p14:nvContentPartPr>
              <p14:xfrm>
                <a:off x="4591925" y="256210"/>
                <a:ext cx="88200" cy="2354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4285" y="238210"/>
                  <a:ext cx="123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14:cNvPr>
                <p14:cNvContentPartPr/>
                <p14:nvPr/>
              </p14:nvContentPartPr>
              <p14:xfrm>
                <a:off x="4326605" y="373570"/>
                <a:ext cx="117720" cy="2754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08605" y="355930"/>
                  <a:ext cx="15336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5002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880</TotalTime>
  <Words>692</Words>
  <Application>Microsoft Office PowerPoint</Application>
  <PresentationFormat>와이드스크린</PresentationFormat>
  <Paragraphs>178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66" baseType="lpstr">
      <vt:lpstr>HY중고딕</vt:lpstr>
      <vt:lpstr>Noto Sans Demilight</vt:lpstr>
      <vt:lpstr>맑은 고딕</vt:lpstr>
      <vt:lpstr>Arial</vt:lpstr>
      <vt:lpstr>Calibri</vt:lpstr>
      <vt:lpstr>Calibri Light</vt:lpstr>
      <vt:lpstr>Cambria Math</vt:lpstr>
      <vt:lpstr>Consolas</vt:lpstr>
      <vt:lpstr>Wingdings 2</vt:lpstr>
      <vt:lpstr>HDOfficeLightV0</vt:lpstr>
      <vt:lpstr>Office 테마</vt:lpstr>
      <vt:lpstr>프로젝트1</vt:lpstr>
      <vt:lpstr>목차</vt:lpstr>
      <vt:lpstr>1.레이아웃 분석</vt:lpstr>
      <vt:lpstr>Html pages</vt:lpstr>
      <vt:lpstr>연결된 .js 파일</vt:lpstr>
      <vt:lpstr>Index.html</vt:lpstr>
      <vt:lpstr>List.html </vt:lpstr>
      <vt:lpstr>Category.html </vt:lpstr>
      <vt:lpstr>Item.html </vt:lpstr>
      <vt:lpstr>2. Dom 구조</vt:lpstr>
      <vt:lpstr>Index.html</vt:lpstr>
      <vt:lpstr>List.html </vt:lpstr>
      <vt:lpstr>Category.html </vt:lpstr>
      <vt:lpstr>Item.html </vt:lpstr>
      <vt:lpstr>Item.html (1)</vt:lpstr>
      <vt:lpstr>Header.html </vt:lpstr>
      <vt:lpstr>Footer.html </vt:lpstr>
      <vt:lpstr>3. 구현 결과</vt:lpstr>
      <vt:lpstr>Reset.css</vt:lpstr>
      <vt:lpstr>Index.html </vt:lpstr>
      <vt:lpstr>Index.html</vt:lpstr>
      <vt:lpstr>Index.js</vt:lpstr>
      <vt:lpstr>Index.js</vt:lpstr>
      <vt:lpstr>Index.css</vt:lpstr>
      <vt:lpstr>List.html </vt:lpstr>
      <vt:lpstr>list.js</vt:lpstr>
      <vt:lpstr>list.js</vt:lpstr>
      <vt:lpstr>list.css</vt:lpstr>
      <vt:lpstr>Category.html </vt:lpstr>
      <vt:lpstr>category.js</vt:lpstr>
      <vt:lpstr>category.css</vt:lpstr>
      <vt:lpstr>Item.html </vt:lpstr>
      <vt:lpstr>Item.html </vt:lpstr>
      <vt:lpstr>item.js</vt:lpstr>
      <vt:lpstr>item.js</vt:lpstr>
      <vt:lpstr>item.js</vt:lpstr>
      <vt:lpstr>item.css</vt:lpstr>
      <vt:lpstr>404.html</vt:lpstr>
      <vt:lpstr>Header.html</vt:lpstr>
      <vt:lpstr>Footer.html</vt:lpstr>
      <vt:lpstr>Common.css</vt:lpstr>
      <vt:lpstr>Import.js</vt:lpstr>
      <vt:lpstr>Glider.js</vt:lpstr>
      <vt:lpstr>Glider.css</vt:lpstr>
      <vt:lpstr>Dropdown.js</vt:lpstr>
      <vt:lpstr>Dropdown.css</vt:lpstr>
      <vt:lpstr>4. Api 명세서</vt:lpstr>
      <vt:lpstr>Overview</vt:lpstr>
      <vt:lpstr>요청 </vt:lpstr>
      <vt:lpstr>응답 </vt:lpstr>
      <vt:lpstr>응답 </vt:lpstr>
      <vt:lpstr>응답</vt:lpstr>
      <vt:lpstr>예제</vt:lpstr>
      <vt:lpstr>예제</vt:lpstr>
      <vt:lpstr>4. 소요 시간 및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민지 김</dc:creator>
  <cp:lastModifiedBy>민지 김</cp:lastModifiedBy>
  <cp:revision>55</cp:revision>
  <dcterms:created xsi:type="dcterms:W3CDTF">2024-09-15T05:09:28Z</dcterms:created>
  <dcterms:modified xsi:type="dcterms:W3CDTF">2024-09-18T11:20:44Z</dcterms:modified>
</cp:coreProperties>
</file>